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3.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4.xml" ContentType="application/vnd.openxmlformats-officedocument.theme+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5.xml" ContentType="application/vnd.openxmlformats-officedocument.theme+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4.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5.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20.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notesSlides/notesSlide23.xml" ContentType="application/vnd.openxmlformats-officedocument.presentationml.notesSlide+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notesSlides/notesSlide24.xml" ContentType="application/vnd.openxmlformats-officedocument.presentationml.notesSlide+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notesSlides/notesSlide25.xml" ContentType="application/vnd.openxmlformats-officedocument.presentationml.notesSlide+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notesSlides/notesSlide26.xml" ContentType="application/vnd.openxmlformats-officedocument.presentationml.notesSlide+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 id="2147483674" r:id="rId3"/>
    <p:sldMasterId id="2147483687" r:id="rId4"/>
    <p:sldMasterId id="2147483700" r:id="rId5"/>
    <p:sldMasterId id="2147483713" r:id="rId6"/>
  </p:sldMasterIdLst>
  <p:notesMasterIdLst>
    <p:notesMasterId r:id="rId154"/>
  </p:notesMasterIdLst>
  <p:sldIdLst>
    <p:sldId id="556" r:id="rId7"/>
    <p:sldId id="557" r:id="rId8"/>
    <p:sldId id="283" r:id="rId9"/>
    <p:sldId id="284" r:id="rId10"/>
    <p:sldId id="285" r:id="rId11"/>
    <p:sldId id="286" r:id="rId12"/>
    <p:sldId id="287" r:id="rId13"/>
    <p:sldId id="288" r:id="rId14"/>
    <p:sldId id="289" r:id="rId15"/>
    <p:sldId id="290" r:id="rId16"/>
    <p:sldId id="291" r:id="rId17"/>
    <p:sldId id="292" r:id="rId18"/>
    <p:sldId id="293" r:id="rId19"/>
    <p:sldId id="294" r:id="rId20"/>
    <p:sldId id="295" r:id="rId21"/>
    <p:sldId id="296" r:id="rId22"/>
    <p:sldId id="297" r:id="rId23"/>
    <p:sldId id="298" r:id="rId24"/>
    <p:sldId id="300" r:id="rId25"/>
    <p:sldId id="303" r:id="rId26"/>
    <p:sldId id="304" r:id="rId27"/>
    <p:sldId id="306" r:id="rId28"/>
    <p:sldId id="308" r:id="rId29"/>
    <p:sldId id="311" r:id="rId30"/>
    <p:sldId id="312" r:id="rId31"/>
    <p:sldId id="314" r:id="rId32"/>
    <p:sldId id="316" r:id="rId33"/>
    <p:sldId id="318" r:id="rId34"/>
    <p:sldId id="320" r:id="rId35"/>
    <p:sldId id="322" r:id="rId36"/>
    <p:sldId id="324" r:id="rId37"/>
    <p:sldId id="326" r:id="rId38"/>
    <p:sldId id="328" r:id="rId39"/>
    <p:sldId id="330" r:id="rId40"/>
    <p:sldId id="332" r:id="rId41"/>
    <p:sldId id="334" r:id="rId42"/>
    <p:sldId id="336" r:id="rId43"/>
    <p:sldId id="338" r:id="rId44"/>
    <p:sldId id="340" r:id="rId45"/>
    <p:sldId id="342" r:id="rId46"/>
    <p:sldId id="344" r:id="rId47"/>
    <p:sldId id="346" r:id="rId48"/>
    <p:sldId id="348" r:id="rId49"/>
    <p:sldId id="350" r:id="rId50"/>
    <p:sldId id="352" r:id="rId51"/>
    <p:sldId id="354" r:id="rId52"/>
    <p:sldId id="356" r:id="rId53"/>
    <p:sldId id="358" r:id="rId54"/>
    <p:sldId id="360" r:id="rId55"/>
    <p:sldId id="362" r:id="rId56"/>
    <p:sldId id="364" r:id="rId57"/>
    <p:sldId id="366" r:id="rId58"/>
    <p:sldId id="368" r:id="rId59"/>
    <p:sldId id="370" r:id="rId60"/>
    <p:sldId id="372" r:id="rId61"/>
    <p:sldId id="374" r:id="rId62"/>
    <p:sldId id="376" r:id="rId63"/>
    <p:sldId id="378" r:id="rId64"/>
    <p:sldId id="380" r:id="rId65"/>
    <p:sldId id="382" r:id="rId66"/>
    <p:sldId id="384" r:id="rId67"/>
    <p:sldId id="386" r:id="rId68"/>
    <p:sldId id="388" r:id="rId69"/>
    <p:sldId id="390" r:id="rId70"/>
    <p:sldId id="392" r:id="rId71"/>
    <p:sldId id="394" r:id="rId72"/>
    <p:sldId id="396" r:id="rId73"/>
    <p:sldId id="398" r:id="rId74"/>
    <p:sldId id="400" r:id="rId75"/>
    <p:sldId id="402" r:id="rId76"/>
    <p:sldId id="404" r:id="rId77"/>
    <p:sldId id="406" r:id="rId78"/>
    <p:sldId id="408" r:id="rId79"/>
    <p:sldId id="410" r:id="rId80"/>
    <p:sldId id="412" r:id="rId81"/>
    <p:sldId id="414" r:id="rId82"/>
    <p:sldId id="416" r:id="rId83"/>
    <p:sldId id="418" r:id="rId84"/>
    <p:sldId id="420" r:id="rId85"/>
    <p:sldId id="422" r:id="rId86"/>
    <p:sldId id="424" r:id="rId87"/>
    <p:sldId id="426" r:id="rId88"/>
    <p:sldId id="428" r:id="rId89"/>
    <p:sldId id="431" r:id="rId90"/>
    <p:sldId id="432" r:id="rId91"/>
    <p:sldId id="434" r:id="rId92"/>
    <p:sldId id="436" r:id="rId93"/>
    <p:sldId id="438" r:id="rId94"/>
    <p:sldId id="440" r:id="rId95"/>
    <p:sldId id="442" r:id="rId96"/>
    <p:sldId id="444" r:id="rId97"/>
    <p:sldId id="555" r:id="rId98"/>
    <p:sldId id="446" r:id="rId99"/>
    <p:sldId id="448" r:id="rId100"/>
    <p:sldId id="450" r:id="rId101"/>
    <p:sldId id="452" r:id="rId102"/>
    <p:sldId id="454" r:id="rId103"/>
    <p:sldId id="456" r:id="rId104"/>
    <p:sldId id="458" r:id="rId105"/>
    <p:sldId id="460" r:id="rId106"/>
    <p:sldId id="462" r:id="rId107"/>
    <p:sldId id="464" r:id="rId108"/>
    <p:sldId id="466" r:id="rId109"/>
    <p:sldId id="468" r:id="rId110"/>
    <p:sldId id="470" r:id="rId111"/>
    <p:sldId id="472" r:id="rId112"/>
    <p:sldId id="474" r:id="rId113"/>
    <p:sldId id="476" r:id="rId114"/>
    <p:sldId id="478" r:id="rId115"/>
    <p:sldId id="480" r:id="rId116"/>
    <p:sldId id="482" r:id="rId117"/>
    <p:sldId id="484" r:id="rId118"/>
    <p:sldId id="488" r:id="rId119"/>
    <p:sldId id="486" r:id="rId120"/>
    <p:sldId id="490" r:id="rId121"/>
    <p:sldId id="492" r:id="rId122"/>
    <p:sldId id="494" r:id="rId123"/>
    <p:sldId id="496" r:id="rId124"/>
    <p:sldId id="498" r:id="rId125"/>
    <p:sldId id="500" r:id="rId126"/>
    <p:sldId id="502" r:id="rId127"/>
    <p:sldId id="504" r:id="rId128"/>
    <p:sldId id="506" r:id="rId129"/>
    <p:sldId id="508" r:id="rId130"/>
    <p:sldId id="510" r:id="rId131"/>
    <p:sldId id="512" r:id="rId132"/>
    <p:sldId id="514" r:id="rId133"/>
    <p:sldId id="516" r:id="rId134"/>
    <p:sldId id="518" r:id="rId135"/>
    <p:sldId id="520" r:id="rId136"/>
    <p:sldId id="522" r:id="rId137"/>
    <p:sldId id="524" r:id="rId138"/>
    <p:sldId id="526" r:id="rId139"/>
    <p:sldId id="528" r:id="rId140"/>
    <p:sldId id="530" r:id="rId141"/>
    <p:sldId id="532" r:id="rId142"/>
    <p:sldId id="534" r:id="rId143"/>
    <p:sldId id="536" r:id="rId144"/>
    <p:sldId id="538" r:id="rId145"/>
    <p:sldId id="540" r:id="rId146"/>
    <p:sldId id="542" r:id="rId147"/>
    <p:sldId id="544" r:id="rId148"/>
    <p:sldId id="546" r:id="rId149"/>
    <p:sldId id="548" r:id="rId150"/>
    <p:sldId id="550" r:id="rId151"/>
    <p:sldId id="552" r:id="rId152"/>
    <p:sldId id="554" r:id="rId15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88" autoAdjust="0"/>
    <p:restoredTop sz="94709" autoAdjust="0"/>
  </p:normalViewPr>
  <p:slideViewPr>
    <p:cSldViewPr snapToGrid="0">
      <p:cViewPr varScale="1">
        <p:scale>
          <a:sx n="81" d="100"/>
          <a:sy n="81" d="100"/>
        </p:scale>
        <p:origin x="1502" y="62"/>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1.xml"/><Relationship Id="rId21" Type="http://schemas.openxmlformats.org/officeDocument/2006/relationships/slide" Target="slides/slide15.xml"/><Relationship Id="rId42" Type="http://schemas.openxmlformats.org/officeDocument/2006/relationships/slide" Target="slides/slide36.xml"/><Relationship Id="rId63" Type="http://schemas.openxmlformats.org/officeDocument/2006/relationships/slide" Target="slides/slide57.xml"/><Relationship Id="rId84" Type="http://schemas.openxmlformats.org/officeDocument/2006/relationships/slide" Target="slides/slide78.xml"/><Relationship Id="rId138" Type="http://schemas.openxmlformats.org/officeDocument/2006/relationships/slide" Target="slides/slide132.xml"/><Relationship Id="rId159" Type="http://schemas.microsoft.com/office/2016/11/relationships/changesInfo" Target="changesInfos/changesInfo1.xml"/><Relationship Id="rId107" Type="http://schemas.openxmlformats.org/officeDocument/2006/relationships/slide" Target="slides/slide101.xml"/><Relationship Id="rId11" Type="http://schemas.openxmlformats.org/officeDocument/2006/relationships/slide" Target="slides/slide5.xml"/><Relationship Id="rId32" Type="http://schemas.openxmlformats.org/officeDocument/2006/relationships/slide" Target="slides/slide26.xml"/><Relationship Id="rId53" Type="http://schemas.openxmlformats.org/officeDocument/2006/relationships/slide" Target="slides/slide47.xml"/><Relationship Id="rId74" Type="http://schemas.openxmlformats.org/officeDocument/2006/relationships/slide" Target="slides/slide68.xml"/><Relationship Id="rId128" Type="http://schemas.openxmlformats.org/officeDocument/2006/relationships/slide" Target="slides/slide122.xml"/><Relationship Id="rId149" Type="http://schemas.openxmlformats.org/officeDocument/2006/relationships/slide" Target="slides/slide143.xml"/><Relationship Id="rId5" Type="http://schemas.openxmlformats.org/officeDocument/2006/relationships/slideMaster" Target="slideMasters/slideMaster5.xml"/><Relationship Id="rId95" Type="http://schemas.openxmlformats.org/officeDocument/2006/relationships/slide" Target="slides/slide89.xml"/><Relationship Id="rId22" Type="http://schemas.openxmlformats.org/officeDocument/2006/relationships/slide" Target="slides/slide16.xml"/><Relationship Id="rId43" Type="http://schemas.openxmlformats.org/officeDocument/2006/relationships/slide" Target="slides/slide37.xml"/><Relationship Id="rId64" Type="http://schemas.openxmlformats.org/officeDocument/2006/relationships/slide" Target="slides/slide58.xml"/><Relationship Id="rId118" Type="http://schemas.openxmlformats.org/officeDocument/2006/relationships/slide" Target="slides/slide112.xml"/><Relationship Id="rId139" Type="http://schemas.openxmlformats.org/officeDocument/2006/relationships/slide" Target="slides/slide133.xml"/><Relationship Id="rId80" Type="http://schemas.openxmlformats.org/officeDocument/2006/relationships/slide" Target="slides/slide74.xml"/><Relationship Id="rId85" Type="http://schemas.openxmlformats.org/officeDocument/2006/relationships/slide" Target="slides/slide79.xml"/><Relationship Id="rId150" Type="http://schemas.openxmlformats.org/officeDocument/2006/relationships/slide" Target="slides/slide144.xml"/><Relationship Id="rId155" Type="http://schemas.openxmlformats.org/officeDocument/2006/relationships/presProps" Target="presProps.xml"/><Relationship Id="rId12" Type="http://schemas.openxmlformats.org/officeDocument/2006/relationships/slide" Target="slides/slide6.xml"/><Relationship Id="rId17" Type="http://schemas.openxmlformats.org/officeDocument/2006/relationships/slide" Target="slides/slide11.xml"/><Relationship Id="rId33" Type="http://schemas.openxmlformats.org/officeDocument/2006/relationships/slide" Target="slides/slide27.xml"/><Relationship Id="rId38" Type="http://schemas.openxmlformats.org/officeDocument/2006/relationships/slide" Target="slides/slide32.xml"/><Relationship Id="rId59" Type="http://schemas.openxmlformats.org/officeDocument/2006/relationships/slide" Target="slides/slide53.xml"/><Relationship Id="rId103" Type="http://schemas.openxmlformats.org/officeDocument/2006/relationships/slide" Target="slides/slide97.xml"/><Relationship Id="rId108" Type="http://schemas.openxmlformats.org/officeDocument/2006/relationships/slide" Target="slides/slide102.xml"/><Relationship Id="rId124" Type="http://schemas.openxmlformats.org/officeDocument/2006/relationships/slide" Target="slides/slide118.xml"/><Relationship Id="rId129" Type="http://schemas.openxmlformats.org/officeDocument/2006/relationships/slide" Target="slides/slide123.xml"/><Relationship Id="rId54" Type="http://schemas.openxmlformats.org/officeDocument/2006/relationships/slide" Target="slides/slide48.xml"/><Relationship Id="rId70" Type="http://schemas.openxmlformats.org/officeDocument/2006/relationships/slide" Target="slides/slide64.xml"/><Relationship Id="rId75" Type="http://schemas.openxmlformats.org/officeDocument/2006/relationships/slide" Target="slides/slide69.xml"/><Relationship Id="rId91" Type="http://schemas.openxmlformats.org/officeDocument/2006/relationships/slide" Target="slides/slide85.xml"/><Relationship Id="rId96" Type="http://schemas.openxmlformats.org/officeDocument/2006/relationships/slide" Target="slides/slide90.xml"/><Relationship Id="rId140" Type="http://schemas.openxmlformats.org/officeDocument/2006/relationships/slide" Target="slides/slide134.xml"/><Relationship Id="rId145" Type="http://schemas.openxmlformats.org/officeDocument/2006/relationships/slide" Target="slides/slide139.xml"/><Relationship Id="rId1" Type="http://schemas.openxmlformats.org/officeDocument/2006/relationships/slideMaster" Target="slideMasters/slideMaster1.xml"/><Relationship Id="rId6" Type="http://schemas.openxmlformats.org/officeDocument/2006/relationships/slideMaster" Target="slideMasters/slideMaster6.xml"/><Relationship Id="rId23" Type="http://schemas.openxmlformats.org/officeDocument/2006/relationships/slide" Target="slides/slide17.xml"/><Relationship Id="rId28" Type="http://schemas.openxmlformats.org/officeDocument/2006/relationships/slide" Target="slides/slide22.xml"/><Relationship Id="rId49" Type="http://schemas.openxmlformats.org/officeDocument/2006/relationships/slide" Target="slides/slide43.xml"/><Relationship Id="rId114" Type="http://schemas.openxmlformats.org/officeDocument/2006/relationships/slide" Target="slides/slide108.xml"/><Relationship Id="rId119" Type="http://schemas.openxmlformats.org/officeDocument/2006/relationships/slide" Target="slides/slide113.xml"/><Relationship Id="rId44" Type="http://schemas.openxmlformats.org/officeDocument/2006/relationships/slide" Target="slides/slide38.xml"/><Relationship Id="rId60" Type="http://schemas.openxmlformats.org/officeDocument/2006/relationships/slide" Target="slides/slide54.xml"/><Relationship Id="rId65" Type="http://schemas.openxmlformats.org/officeDocument/2006/relationships/slide" Target="slides/slide59.xml"/><Relationship Id="rId81" Type="http://schemas.openxmlformats.org/officeDocument/2006/relationships/slide" Target="slides/slide75.xml"/><Relationship Id="rId86" Type="http://schemas.openxmlformats.org/officeDocument/2006/relationships/slide" Target="slides/slide80.xml"/><Relationship Id="rId130" Type="http://schemas.openxmlformats.org/officeDocument/2006/relationships/slide" Target="slides/slide124.xml"/><Relationship Id="rId135" Type="http://schemas.openxmlformats.org/officeDocument/2006/relationships/slide" Target="slides/slide129.xml"/><Relationship Id="rId151" Type="http://schemas.openxmlformats.org/officeDocument/2006/relationships/slide" Target="slides/slide145.xml"/><Relationship Id="rId156" Type="http://schemas.openxmlformats.org/officeDocument/2006/relationships/viewProps" Target="viewProps.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109" Type="http://schemas.openxmlformats.org/officeDocument/2006/relationships/slide" Target="slides/slide10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slide" Target="slides/slide70.xml"/><Relationship Id="rId97" Type="http://schemas.openxmlformats.org/officeDocument/2006/relationships/slide" Target="slides/slide91.xml"/><Relationship Id="rId104" Type="http://schemas.openxmlformats.org/officeDocument/2006/relationships/slide" Target="slides/slide98.xml"/><Relationship Id="rId120" Type="http://schemas.openxmlformats.org/officeDocument/2006/relationships/slide" Target="slides/slide114.xml"/><Relationship Id="rId125" Type="http://schemas.openxmlformats.org/officeDocument/2006/relationships/slide" Target="slides/slide119.xml"/><Relationship Id="rId141" Type="http://schemas.openxmlformats.org/officeDocument/2006/relationships/slide" Target="slides/slide135.xml"/><Relationship Id="rId146" Type="http://schemas.openxmlformats.org/officeDocument/2006/relationships/slide" Target="slides/slide140.xml"/><Relationship Id="rId7" Type="http://schemas.openxmlformats.org/officeDocument/2006/relationships/slide" Target="slides/slide1.xml"/><Relationship Id="rId71" Type="http://schemas.openxmlformats.org/officeDocument/2006/relationships/slide" Target="slides/slide65.xml"/><Relationship Id="rId92" Type="http://schemas.openxmlformats.org/officeDocument/2006/relationships/slide" Target="slides/slide86.xml"/><Relationship Id="rId2" Type="http://schemas.openxmlformats.org/officeDocument/2006/relationships/slideMaster" Target="slideMasters/slideMaster2.xml"/><Relationship Id="rId29" Type="http://schemas.openxmlformats.org/officeDocument/2006/relationships/slide" Target="slides/slide23.xml"/><Relationship Id="rId24" Type="http://schemas.openxmlformats.org/officeDocument/2006/relationships/slide" Target="slides/slide18.xml"/><Relationship Id="rId40" Type="http://schemas.openxmlformats.org/officeDocument/2006/relationships/slide" Target="slides/slide34.xml"/><Relationship Id="rId45" Type="http://schemas.openxmlformats.org/officeDocument/2006/relationships/slide" Target="slides/slide39.xml"/><Relationship Id="rId66" Type="http://schemas.openxmlformats.org/officeDocument/2006/relationships/slide" Target="slides/slide60.xml"/><Relationship Id="rId87" Type="http://schemas.openxmlformats.org/officeDocument/2006/relationships/slide" Target="slides/slide81.xml"/><Relationship Id="rId110" Type="http://schemas.openxmlformats.org/officeDocument/2006/relationships/slide" Target="slides/slide104.xml"/><Relationship Id="rId115" Type="http://schemas.openxmlformats.org/officeDocument/2006/relationships/slide" Target="slides/slide109.xml"/><Relationship Id="rId131" Type="http://schemas.openxmlformats.org/officeDocument/2006/relationships/slide" Target="slides/slide125.xml"/><Relationship Id="rId136" Type="http://schemas.openxmlformats.org/officeDocument/2006/relationships/slide" Target="slides/slide130.xml"/><Relationship Id="rId157" Type="http://schemas.openxmlformats.org/officeDocument/2006/relationships/theme" Target="theme/theme1.xml"/><Relationship Id="rId61" Type="http://schemas.openxmlformats.org/officeDocument/2006/relationships/slide" Target="slides/slide55.xml"/><Relationship Id="rId82" Type="http://schemas.openxmlformats.org/officeDocument/2006/relationships/slide" Target="slides/slide76.xml"/><Relationship Id="rId152" Type="http://schemas.openxmlformats.org/officeDocument/2006/relationships/slide" Target="slides/slide146.xml"/><Relationship Id="rId19" Type="http://schemas.openxmlformats.org/officeDocument/2006/relationships/slide" Target="slides/slide13.xml"/><Relationship Id="rId14" Type="http://schemas.openxmlformats.org/officeDocument/2006/relationships/slide" Target="slides/slide8.xml"/><Relationship Id="rId30" Type="http://schemas.openxmlformats.org/officeDocument/2006/relationships/slide" Target="slides/slide24.xml"/><Relationship Id="rId35" Type="http://schemas.openxmlformats.org/officeDocument/2006/relationships/slide" Target="slides/slide29.xml"/><Relationship Id="rId56" Type="http://schemas.openxmlformats.org/officeDocument/2006/relationships/slide" Target="slides/slide50.xml"/><Relationship Id="rId77" Type="http://schemas.openxmlformats.org/officeDocument/2006/relationships/slide" Target="slides/slide71.xml"/><Relationship Id="rId100" Type="http://schemas.openxmlformats.org/officeDocument/2006/relationships/slide" Target="slides/slide94.xml"/><Relationship Id="rId105" Type="http://schemas.openxmlformats.org/officeDocument/2006/relationships/slide" Target="slides/slide99.xml"/><Relationship Id="rId126" Type="http://schemas.openxmlformats.org/officeDocument/2006/relationships/slide" Target="slides/slide120.xml"/><Relationship Id="rId147" Type="http://schemas.openxmlformats.org/officeDocument/2006/relationships/slide" Target="slides/slide141.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93" Type="http://schemas.openxmlformats.org/officeDocument/2006/relationships/slide" Target="slides/slide87.xml"/><Relationship Id="rId98" Type="http://schemas.openxmlformats.org/officeDocument/2006/relationships/slide" Target="slides/slide92.xml"/><Relationship Id="rId121" Type="http://schemas.openxmlformats.org/officeDocument/2006/relationships/slide" Target="slides/slide115.xml"/><Relationship Id="rId142" Type="http://schemas.openxmlformats.org/officeDocument/2006/relationships/slide" Target="slides/slide136.xml"/><Relationship Id="rId3" Type="http://schemas.openxmlformats.org/officeDocument/2006/relationships/slideMaster" Target="slideMasters/slideMaster3.xml"/><Relationship Id="rId25" Type="http://schemas.openxmlformats.org/officeDocument/2006/relationships/slide" Target="slides/slide19.xml"/><Relationship Id="rId46" Type="http://schemas.openxmlformats.org/officeDocument/2006/relationships/slide" Target="slides/slide40.xml"/><Relationship Id="rId67" Type="http://schemas.openxmlformats.org/officeDocument/2006/relationships/slide" Target="slides/slide61.xml"/><Relationship Id="rId116" Type="http://schemas.openxmlformats.org/officeDocument/2006/relationships/slide" Target="slides/slide110.xml"/><Relationship Id="rId137" Type="http://schemas.openxmlformats.org/officeDocument/2006/relationships/slide" Target="slides/slide131.xml"/><Relationship Id="rId158" Type="http://schemas.openxmlformats.org/officeDocument/2006/relationships/tableStyles" Target="tableStyles.xml"/><Relationship Id="rId20" Type="http://schemas.openxmlformats.org/officeDocument/2006/relationships/slide" Target="slides/slide14.xml"/><Relationship Id="rId41" Type="http://schemas.openxmlformats.org/officeDocument/2006/relationships/slide" Target="slides/slide35.xml"/><Relationship Id="rId62" Type="http://schemas.openxmlformats.org/officeDocument/2006/relationships/slide" Target="slides/slide56.xml"/><Relationship Id="rId83" Type="http://schemas.openxmlformats.org/officeDocument/2006/relationships/slide" Target="slides/slide77.xml"/><Relationship Id="rId88" Type="http://schemas.openxmlformats.org/officeDocument/2006/relationships/slide" Target="slides/slide82.xml"/><Relationship Id="rId111" Type="http://schemas.openxmlformats.org/officeDocument/2006/relationships/slide" Target="slides/slide105.xml"/><Relationship Id="rId132" Type="http://schemas.openxmlformats.org/officeDocument/2006/relationships/slide" Target="slides/slide126.xml"/><Relationship Id="rId153" Type="http://schemas.openxmlformats.org/officeDocument/2006/relationships/slide" Target="slides/slide147.xml"/><Relationship Id="rId15" Type="http://schemas.openxmlformats.org/officeDocument/2006/relationships/slide" Target="slides/slide9.xml"/><Relationship Id="rId36" Type="http://schemas.openxmlformats.org/officeDocument/2006/relationships/slide" Target="slides/slide30.xml"/><Relationship Id="rId57" Type="http://schemas.openxmlformats.org/officeDocument/2006/relationships/slide" Target="slides/slide51.xml"/><Relationship Id="rId106" Type="http://schemas.openxmlformats.org/officeDocument/2006/relationships/slide" Target="slides/slide100.xml"/><Relationship Id="rId127" Type="http://schemas.openxmlformats.org/officeDocument/2006/relationships/slide" Target="slides/slide121.xml"/><Relationship Id="rId10" Type="http://schemas.openxmlformats.org/officeDocument/2006/relationships/slide" Target="slides/slide4.xml"/><Relationship Id="rId31" Type="http://schemas.openxmlformats.org/officeDocument/2006/relationships/slide" Target="slides/slide25.xml"/><Relationship Id="rId52" Type="http://schemas.openxmlformats.org/officeDocument/2006/relationships/slide" Target="slides/slide46.xml"/><Relationship Id="rId73" Type="http://schemas.openxmlformats.org/officeDocument/2006/relationships/slide" Target="slides/slide67.xml"/><Relationship Id="rId78" Type="http://schemas.openxmlformats.org/officeDocument/2006/relationships/slide" Target="slides/slide72.xml"/><Relationship Id="rId94" Type="http://schemas.openxmlformats.org/officeDocument/2006/relationships/slide" Target="slides/slide88.xml"/><Relationship Id="rId99" Type="http://schemas.openxmlformats.org/officeDocument/2006/relationships/slide" Target="slides/slide93.xml"/><Relationship Id="rId101" Type="http://schemas.openxmlformats.org/officeDocument/2006/relationships/slide" Target="slides/slide95.xml"/><Relationship Id="rId122" Type="http://schemas.openxmlformats.org/officeDocument/2006/relationships/slide" Target="slides/slide116.xml"/><Relationship Id="rId143" Type="http://schemas.openxmlformats.org/officeDocument/2006/relationships/slide" Target="slides/slide137.xml"/><Relationship Id="rId148" Type="http://schemas.openxmlformats.org/officeDocument/2006/relationships/slide" Target="slides/slide142.xml"/><Relationship Id="rId4" Type="http://schemas.openxmlformats.org/officeDocument/2006/relationships/slideMaster" Target="slideMasters/slideMaster4.xml"/><Relationship Id="rId9" Type="http://schemas.openxmlformats.org/officeDocument/2006/relationships/slide" Target="slides/slide3.xml"/><Relationship Id="rId26" Type="http://schemas.openxmlformats.org/officeDocument/2006/relationships/slide" Target="slides/slide20.xml"/><Relationship Id="rId47" Type="http://schemas.openxmlformats.org/officeDocument/2006/relationships/slide" Target="slides/slide41.xml"/><Relationship Id="rId68" Type="http://schemas.openxmlformats.org/officeDocument/2006/relationships/slide" Target="slides/slide62.xml"/><Relationship Id="rId89" Type="http://schemas.openxmlformats.org/officeDocument/2006/relationships/slide" Target="slides/slide83.xml"/><Relationship Id="rId112" Type="http://schemas.openxmlformats.org/officeDocument/2006/relationships/slide" Target="slides/slide106.xml"/><Relationship Id="rId133" Type="http://schemas.openxmlformats.org/officeDocument/2006/relationships/slide" Target="slides/slide127.xml"/><Relationship Id="rId154" Type="http://schemas.openxmlformats.org/officeDocument/2006/relationships/notesMaster" Target="notesMasters/notesMaster1.xml"/><Relationship Id="rId16" Type="http://schemas.openxmlformats.org/officeDocument/2006/relationships/slide" Target="slides/slide10.xml"/><Relationship Id="rId37" Type="http://schemas.openxmlformats.org/officeDocument/2006/relationships/slide" Target="slides/slide31.xml"/><Relationship Id="rId58" Type="http://schemas.openxmlformats.org/officeDocument/2006/relationships/slide" Target="slides/slide52.xml"/><Relationship Id="rId79" Type="http://schemas.openxmlformats.org/officeDocument/2006/relationships/slide" Target="slides/slide73.xml"/><Relationship Id="rId102" Type="http://schemas.openxmlformats.org/officeDocument/2006/relationships/slide" Target="slides/slide96.xml"/><Relationship Id="rId123" Type="http://schemas.openxmlformats.org/officeDocument/2006/relationships/slide" Target="slides/slide117.xml"/><Relationship Id="rId144" Type="http://schemas.openxmlformats.org/officeDocument/2006/relationships/slide" Target="slides/slide138.xml"/><Relationship Id="rId90" Type="http://schemas.openxmlformats.org/officeDocument/2006/relationships/slide" Target="slides/slide84.xml"/><Relationship Id="rId27" Type="http://schemas.openxmlformats.org/officeDocument/2006/relationships/slide" Target="slides/slide21.xml"/><Relationship Id="rId48" Type="http://schemas.openxmlformats.org/officeDocument/2006/relationships/slide" Target="slides/slide42.xml"/><Relationship Id="rId69" Type="http://schemas.openxmlformats.org/officeDocument/2006/relationships/slide" Target="slides/slide63.xml"/><Relationship Id="rId113" Type="http://schemas.openxmlformats.org/officeDocument/2006/relationships/slide" Target="slides/slide107.xml"/><Relationship Id="rId134" Type="http://schemas.openxmlformats.org/officeDocument/2006/relationships/slide" Target="slides/slide12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han Nguyen" userId="b0214b9a-611a-4059-9f4f-7bf1f1cfda5f" providerId="ADAL" clId="{7CEFB175-36F1-4EB4-8439-A40BE882898D}"/>
    <pc:docChg chg="undo custSel modSld sldOrd">
      <pc:chgData name="Nhan Nguyen" userId="b0214b9a-611a-4059-9f4f-7bf1f1cfda5f" providerId="ADAL" clId="{7CEFB175-36F1-4EB4-8439-A40BE882898D}" dt="2023-10-02T04:21:42.105" v="5" actId="22"/>
      <pc:docMkLst>
        <pc:docMk/>
      </pc:docMkLst>
      <pc:sldChg chg="addSp delSp mod">
        <pc:chgData name="Nhan Nguyen" userId="b0214b9a-611a-4059-9f4f-7bf1f1cfda5f" providerId="ADAL" clId="{7CEFB175-36F1-4EB4-8439-A40BE882898D}" dt="2023-10-02T04:21:42.105" v="5" actId="22"/>
        <pc:sldMkLst>
          <pc:docMk/>
          <pc:sldMk cId="0" sldId="368"/>
        </pc:sldMkLst>
        <pc:spChg chg="add del">
          <ac:chgData name="Nhan Nguyen" userId="b0214b9a-611a-4059-9f4f-7bf1f1cfda5f" providerId="ADAL" clId="{7CEFB175-36F1-4EB4-8439-A40BE882898D}" dt="2023-10-02T04:21:23.951" v="3" actId="22"/>
          <ac:spMkLst>
            <pc:docMk/>
            <pc:sldMk cId="0" sldId="368"/>
            <ac:spMk id="4" creationId="{F5ECB88A-798D-4F62-8ABF-BE20A8591F8D}"/>
          </ac:spMkLst>
        </pc:spChg>
        <pc:spChg chg="add del">
          <ac:chgData name="Nhan Nguyen" userId="b0214b9a-611a-4059-9f4f-7bf1f1cfda5f" providerId="ADAL" clId="{7CEFB175-36F1-4EB4-8439-A40BE882898D}" dt="2023-10-02T04:21:42.105" v="5" actId="22"/>
          <ac:spMkLst>
            <pc:docMk/>
            <pc:sldMk cId="0" sldId="368"/>
            <ac:spMk id="6" creationId="{02955401-DCFC-ABCF-3BF7-357C7A12F973}"/>
          </ac:spMkLst>
        </pc:spChg>
      </pc:sldChg>
      <pc:sldChg chg="ord">
        <pc:chgData name="Nhan Nguyen" userId="b0214b9a-611a-4059-9f4f-7bf1f1cfda5f" providerId="ADAL" clId="{7CEFB175-36F1-4EB4-8439-A40BE882898D}" dt="2023-03-05T06:06:36.842" v="1"/>
        <pc:sldMkLst>
          <pc:docMk/>
          <pc:sldMk cId="0" sldId="488"/>
        </pc:sldMkLst>
      </pc:sldChg>
    </pc:docChg>
  </pc:docChgLst>
</pc:chgInfo>
</file>

<file path=ppt/diagrams/_rels/data15.xml.rels><?xml version="1.0" encoding="UTF-8" standalone="yes"?>
<Relationships xmlns="http://schemas.openxmlformats.org/package/2006/relationships"><Relationship Id="rId1" Type="http://schemas.openxmlformats.org/officeDocument/2006/relationships/image" Target="../media/image34.jpeg"/></Relationships>
</file>

<file path=ppt/diagrams/_rels/data24.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image" Target="../media/image93.png"/></Relationships>
</file>

<file path=ppt/diagrams/_rels/drawing15.xml.rels><?xml version="1.0" encoding="UTF-8" standalone="yes"?>
<Relationships xmlns="http://schemas.openxmlformats.org/package/2006/relationships"><Relationship Id="rId1" Type="http://schemas.openxmlformats.org/officeDocument/2006/relationships/image" Target="../media/image34.jpeg"/></Relationships>
</file>

<file path=ppt/diagrams/_rels/drawing24.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image" Target="../media/image93.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37B76A4-8691-4635-A0DE-60ADD06791AA}"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B1146DFF-ADB6-4455-B3C0-EA67EA095E2C}">
      <dgm:prSet phldrT="[Text]" custT="1"/>
      <dgm:spPr>
        <a:solidFill>
          <a:schemeClr val="accent3">
            <a:lumMod val="75000"/>
          </a:schemeClr>
        </a:solidFill>
      </dgm:spPr>
      <dgm:t>
        <a:bodyPr/>
        <a:lstStyle/>
        <a:p>
          <a:r>
            <a:rPr lang="en-GB" altLang="en-US" sz="2800" b="1" i="1" dirty="0">
              <a:solidFill>
                <a:schemeClr val="tx1"/>
              </a:solidFill>
              <a:latin typeface="Times New Roman" panose="02020603050405020304" pitchFamily="18" charset="0"/>
              <a:cs typeface="Times New Roman" panose="02020603050405020304" pitchFamily="18" charset="0"/>
            </a:rPr>
            <a:t>a. </a:t>
          </a:r>
          <a:r>
            <a:rPr lang="en-GB" altLang="en-US" sz="2800" b="1" i="1" dirty="0" err="1">
              <a:solidFill>
                <a:schemeClr val="tx1"/>
              </a:solidFill>
              <a:latin typeface="Times New Roman" panose="02020603050405020304" pitchFamily="18" charset="0"/>
              <a:cs typeface="Times New Roman" panose="02020603050405020304" pitchFamily="18" charset="0"/>
            </a:rPr>
            <a:t>Nguồn</a:t>
          </a:r>
          <a:r>
            <a:rPr lang="en-GB" altLang="en-US" sz="2800" b="1" i="1" dirty="0">
              <a:solidFill>
                <a:schemeClr val="tx1"/>
              </a:solidFill>
              <a:latin typeface="Times New Roman" panose="02020603050405020304" pitchFamily="18" charset="0"/>
              <a:cs typeface="Times New Roman" panose="02020603050405020304" pitchFamily="18" charset="0"/>
            </a:rPr>
            <a:t> </a:t>
          </a:r>
          <a:r>
            <a:rPr lang="en-GB" altLang="en-US" sz="2800" b="1" i="1" dirty="0" err="1">
              <a:solidFill>
                <a:schemeClr val="tx1"/>
              </a:solidFill>
              <a:latin typeface="Times New Roman" panose="02020603050405020304" pitchFamily="18" charset="0"/>
              <a:cs typeface="Times New Roman" panose="02020603050405020304" pitchFamily="18" charset="0"/>
            </a:rPr>
            <a:t>gốc</a:t>
          </a:r>
          <a:r>
            <a:rPr lang="en-GB" altLang="en-US" sz="2800" b="1" i="1" dirty="0">
              <a:solidFill>
                <a:schemeClr val="tx1"/>
              </a:solidFill>
              <a:latin typeface="Times New Roman" panose="02020603050405020304" pitchFamily="18" charset="0"/>
              <a:cs typeface="Times New Roman" panose="02020603050405020304" pitchFamily="18" charset="0"/>
            </a:rPr>
            <a:t> </a:t>
          </a:r>
          <a:r>
            <a:rPr lang="en-GB" altLang="en-US" sz="2800" b="1" i="1" dirty="0" err="1">
              <a:solidFill>
                <a:schemeClr val="tx1"/>
              </a:solidFill>
              <a:latin typeface="Times New Roman" panose="02020603050405020304" pitchFamily="18" charset="0"/>
              <a:cs typeface="Times New Roman" panose="02020603050405020304" pitchFamily="18" charset="0"/>
            </a:rPr>
            <a:t>của</a:t>
          </a:r>
          <a:r>
            <a:rPr lang="en-GB" altLang="en-US" sz="2800" b="1" i="1" dirty="0">
              <a:solidFill>
                <a:schemeClr val="tx1"/>
              </a:solidFill>
              <a:latin typeface="Times New Roman" panose="02020603050405020304" pitchFamily="18" charset="0"/>
              <a:cs typeface="Times New Roman" panose="02020603050405020304" pitchFamily="18" charset="0"/>
            </a:rPr>
            <a:t> </a:t>
          </a:r>
          <a:r>
            <a:rPr lang="en-GB" altLang="en-US" sz="2800" b="1" i="1" dirty="0" err="1">
              <a:solidFill>
                <a:schemeClr val="tx1"/>
              </a:solidFill>
              <a:latin typeface="Times New Roman" panose="02020603050405020304" pitchFamily="18" charset="0"/>
              <a:cs typeface="Times New Roman" panose="02020603050405020304" pitchFamily="18" charset="0"/>
            </a:rPr>
            <a:t>triết</a:t>
          </a:r>
          <a:r>
            <a:rPr lang="en-GB" altLang="en-US" sz="2800" b="1" i="1" dirty="0">
              <a:solidFill>
                <a:schemeClr val="tx1"/>
              </a:solidFill>
              <a:latin typeface="Times New Roman" panose="02020603050405020304" pitchFamily="18" charset="0"/>
              <a:cs typeface="Times New Roman" panose="02020603050405020304" pitchFamily="18" charset="0"/>
            </a:rPr>
            <a:t> </a:t>
          </a:r>
          <a:r>
            <a:rPr lang="en-GB" altLang="en-US" sz="2800" b="1" i="1" dirty="0" err="1">
              <a:solidFill>
                <a:schemeClr val="tx1"/>
              </a:solidFill>
              <a:latin typeface="Times New Roman" panose="02020603050405020304" pitchFamily="18" charset="0"/>
              <a:cs typeface="Times New Roman" panose="02020603050405020304" pitchFamily="18" charset="0"/>
            </a:rPr>
            <a:t>học</a:t>
          </a:r>
          <a:endParaRPr lang="en-US" sz="2800" dirty="0">
            <a:solidFill>
              <a:schemeClr val="tx1"/>
            </a:solidFill>
          </a:endParaRPr>
        </a:p>
      </dgm:t>
    </dgm:pt>
    <dgm:pt modelId="{C7F6ED6E-CFF7-4D3E-8D62-65046BC241EE}" type="parTrans" cxnId="{3CD0AD23-4A8D-4E10-8E27-ECE1F4258AA8}">
      <dgm:prSet/>
      <dgm:spPr/>
      <dgm:t>
        <a:bodyPr/>
        <a:lstStyle/>
        <a:p>
          <a:endParaRPr lang="en-US" sz="2800"/>
        </a:p>
      </dgm:t>
    </dgm:pt>
    <dgm:pt modelId="{C59A250A-A99F-4C94-8303-EAC80770284D}" type="sibTrans" cxnId="{3CD0AD23-4A8D-4E10-8E27-ECE1F4258AA8}">
      <dgm:prSet/>
      <dgm:spPr/>
      <dgm:t>
        <a:bodyPr/>
        <a:lstStyle/>
        <a:p>
          <a:endParaRPr lang="en-US" sz="2800"/>
        </a:p>
      </dgm:t>
    </dgm:pt>
    <dgm:pt modelId="{FBECAC9F-25EF-4308-8001-7B42247A5A8C}">
      <dgm:prSet phldrT="[Text]" custT="1"/>
      <dgm:spPr>
        <a:solidFill>
          <a:schemeClr val="accent3">
            <a:lumMod val="75000"/>
          </a:schemeClr>
        </a:solidFill>
      </dgm:spPr>
      <dgm:t>
        <a:bodyPr/>
        <a:lstStyle/>
        <a:p>
          <a:r>
            <a:rPr lang="en-GB" altLang="en-US" sz="2800" b="1" i="1" dirty="0">
              <a:solidFill>
                <a:schemeClr val="tx1"/>
              </a:solidFill>
              <a:latin typeface="Times New Roman" panose="02020603050405020304" pitchFamily="18" charset="0"/>
              <a:cs typeface="Times New Roman" panose="02020603050405020304" pitchFamily="18" charset="0"/>
            </a:rPr>
            <a:t>b. </a:t>
          </a:r>
          <a:r>
            <a:rPr lang="en-GB" altLang="en-US" sz="2800" b="1" i="1" dirty="0" err="1">
              <a:solidFill>
                <a:schemeClr val="tx1"/>
              </a:solidFill>
              <a:latin typeface="Times New Roman" panose="02020603050405020304" pitchFamily="18" charset="0"/>
              <a:cs typeface="Times New Roman" panose="02020603050405020304" pitchFamily="18" charset="0"/>
            </a:rPr>
            <a:t>Khái</a:t>
          </a:r>
          <a:r>
            <a:rPr lang="en-GB" altLang="en-US" sz="2800" b="1" i="1" dirty="0">
              <a:solidFill>
                <a:schemeClr val="tx1"/>
              </a:solidFill>
              <a:latin typeface="Times New Roman" panose="02020603050405020304" pitchFamily="18" charset="0"/>
              <a:cs typeface="Times New Roman" panose="02020603050405020304" pitchFamily="18" charset="0"/>
            </a:rPr>
            <a:t> </a:t>
          </a:r>
          <a:r>
            <a:rPr lang="en-GB" altLang="en-US" sz="2800" b="1" i="1" dirty="0" err="1">
              <a:solidFill>
                <a:schemeClr val="tx1"/>
              </a:solidFill>
              <a:latin typeface="Times New Roman" panose="02020603050405020304" pitchFamily="18" charset="0"/>
              <a:cs typeface="Times New Roman" panose="02020603050405020304" pitchFamily="18" charset="0"/>
            </a:rPr>
            <a:t>niệm</a:t>
          </a:r>
          <a:r>
            <a:rPr lang="en-GB" altLang="en-US" sz="2800" b="1" i="1" dirty="0">
              <a:solidFill>
                <a:schemeClr val="tx1"/>
              </a:solidFill>
              <a:latin typeface="Times New Roman" panose="02020603050405020304" pitchFamily="18" charset="0"/>
              <a:cs typeface="Times New Roman" panose="02020603050405020304" pitchFamily="18" charset="0"/>
            </a:rPr>
            <a:t> </a:t>
          </a:r>
          <a:r>
            <a:rPr lang="en-GB" altLang="en-US" sz="2800" b="1" i="1" dirty="0" err="1">
              <a:solidFill>
                <a:schemeClr val="tx1"/>
              </a:solidFill>
              <a:latin typeface="Times New Roman" panose="02020603050405020304" pitchFamily="18" charset="0"/>
              <a:cs typeface="Times New Roman" panose="02020603050405020304" pitchFamily="18" charset="0"/>
            </a:rPr>
            <a:t>Triết</a:t>
          </a:r>
          <a:r>
            <a:rPr lang="en-GB" altLang="en-US" sz="2800" b="1" i="1" dirty="0">
              <a:solidFill>
                <a:schemeClr val="tx1"/>
              </a:solidFill>
              <a:latin typeface="Times New Roman" panose="02020603050405020304" pitchFamily="18" charset="0"/>
              <a:cs typeface="Times New Roman" panose="02020603050405020304" pitchFamily="18" charset="0"/>
            </a:rPr>
            <a:t> </a:t>
          </a:r>
          <a:r>
            <a:rPr lang="en-GB" altLang="en-US" sz="2800" b="1" i="1" dirty="0" err="1">
              <a:solidFill>
                <a:schemeClr val="tx1"/>
              </a:solidFill>
              <a:latin typeface="Times New Roman" panose="02020603050405020304" pitchFamily="18" charset="0"/>
              <a:cs typeface="Times New Roman" panose="02020603050405020304" pitchFamily="18" charset="0"/>
            </a:rPr>
            <a:t>học</a:t>
          </a:r>
          <a:endParaRPr lang="en-US" sz="2800" dirty="0">
            <a:solidFill>
              <a:schemeClr val="tx1"/>
            </a:solidFill>
          </a:endParaRPr>
        </a:p>
      </dgm:t>
    </dgm:pt>
    <dgm:pt modelId="{54E0CD08-2196-4A57-82A5-A7CDA4EEA3CF}" type="parTrans" cxnId="{1FFBD906-0F91-484E-8456-455F214AC5F5}">
      <dgm:prSet/>
      <dgm:spPr/>
      <dgm:t>
        <a:bodyPr/>
        <a:lstStyle/>
        <a:p>
          <a:endParaRPr lang="en-US" sz="2800"/>
        </a:p>
      </dgm:t>
    </dgm:pt>
    <dgm:pt modelId="{A5B9F72E-5AC7-4059-ABA5-B54DA1C8BF34}" type="sibTrans" cxnId="{1FFBD906-0F91-484E-8456-455F214AC5F5}">
      <dgm:prSet/>
      <dgm:spPr/>
      <dgm:t>
        <a:bodyPr/>
        <a:lstStyle/>
        <a:p>
          <a:endParaRPr lang="en-US" sz="2800"/>
        </a:p>
      </dgm:t>
    </dgm:pt>
    <dgm:pt modelId="{F1AC0AB8-1CB3-4DC2-A53F-3182AF347861}">
      <dgm:prSet phldrT="[Text]" custT="1"/>
      <dgm:spPr>
        <a:solidFill>
          <a:schemeClr val="accent3">
            <a:lumMod val="75000"/>
          </a:schemeClr>
        </a:solidFill>
      </dgm:spPr>
      <dgm:t>
        <a:bodyPr/>
        <a:lstStyle/>
        <a:p>
          <a:r>
            <a:rPr lang="en-GB" altLang="en-US" sz="2800" b="1" i="1" dirty="0">
              <a:solidFill>
                <a:schemeClr val="tx1"/>
              </a:solidFill>
              <a:latin typeface="Times New Roman" panose="02020603050405020304" pitchFamily="18" charset="0"/>
              <a:cs typeface="Times New Roman" panose="02020603050405020304" pitchFamily="18" charset="0"/>
            </a:rPr>
            <a:t>c. </a:t>
          </a:r>
          <a:r>
            <a:rPr lang="en-GB" altLang="en-US" sz="2800" b="1" i="1" dirty="0" err="1">
              <a:solidFill>
                <a:schemeClr val="tx1"/>
              </a:solidFill>
              <a:latin typeface="Times New Roman" panose="02020603050405020304" pitchFamily="18" charset="0"/>
              <a:cs typeface="Times New Roman" panose="02020603050405020304" pitchFamily="18" charset="0"/>
            </a:rPr>
            <a:t>Vấn</a:t>
          </a:r>
          <a:r>
            <a:rPr lang="en-GB" altLang="en-US" sz="2800" b="1" i="1" dirty="0">
              <a:solidFill>
                <a:schemeClr val="tx1"/>
              </a:solidFill>
              <a:latin typeface="Times New Roman" panose="02020603050405020304" pitchFamily="18" charset="0"/>
              <a:cs typeface="Times New Roman" panose="02020603050405020304" pitchFamily="18" charset="0"/>
            </a:rPr>
            <a:t> </a:t>
          </a:r>
          <a:r>
            <a:rPr lang="en-GB" altLang="en-US" sz="2800" b="1" i="1" dirty="0" err="1">
              <a:solidFill>
                <a:schemeClr val="tx1"/>
              </a:solidFill>
              <a:latin typeface="Times New Roman" panose="02020603050405020304" pitchFamily="18" charset="0"/>
              <a:cs typeface="Times New Roman" panose="02020603050405020304" pitchFamily="18" charset="0"/>
            </a:rPr>
            <a:t>đề</a:t>
          </a:r>
          <a:r>
            <a:rPr lang="en-GB" altLang="en-US" sz="2800" b="1" i="1" dirty="0">
              <a:solidFill>
                <a:schemeClr val="tx1"/>
              </a:solidFill>
              <a:latin typeface="Times New Roman" panose="02020603050405020304" pitchFamily="18" charset="0"/>
              <a:cs typeface="Times New Roman" panose="02020603050405020304" pitchFamily="18" charset="0"/>
            </a:rPr>
            <a:t> </a:t>
          </a:r>
          <a:r>
            <a:rPr lang="en-GB" altLang="en-US" sz="2800" b="1" i="1" dirty="0" err="1">
              <a:solidFill>
                <a:schemeClr val="tx1"/>
              </a:solidFill>
              <a:latin typeface="Times New Roman" panose="02020603050405020304" pitchFamily="18" charset="0"/>
              <a:cs typeface="Times New Roman" panose="02020603050405020304" pitchFamily="18" charset="0"/>
            </a:rPr>
            <a:t>đối</a:t>
          </a:r>
          <a:r>
            <a:rPr lang="en-GB" altLang="en-US" sz="2800" b="1" i="1" dirty="0">
              <a:solidFill>
                <a:schemeClr val="tx1"/>
              </a:solidFill>
              <a:latin typeface="Times New Roman" panose="02020603050405020304" pitchFamily="18" charset="0"/>
              <a:cs typeface="Times New Roman" panose="02020603050405020304" pitchFamily="18" charset="0"/>
            </a:rPr>
            <a:t> </a:t>
          </a:r>
          <a:r>
            <a:rPr lang="en-GB" altLang="en-US" sz="2800" b="1" i="1" dirty="0" err="1">
              <a:solidFill>
                <a:schemeClr val="tx1"/>
              </a:solidFill>
              <a:latin typeface="Times New Roman" panose="02020603050405020304" pitchFamily="18" charset="0"/>
              <a:cs typeface="Times New Roman" panose="02020603050405020304" pitchFamily="18" charset="0"/>
            </a:rPr>
            <a:t>tượng</a:t>
          </a:r>
          <a:r>
            <a:rPr lang="en-GB" altLang="en-US" sz="2800" b="1" i="1" dirty="0">
              <a:solidFill>
                <a:schemeClr val="tx1"/>
              </a:solidFill>
              <a:latin typeface="Times New Roman" panose="02020603050405020304" pitchFamily="18" charset="0"/>
              <a:cs typeface="Times New Roman" panose="02020603050405020304" pitchFamily="18" charset="0"/>
            </a:rPr>
            <a:t> </a:t>
          </a:r>
          <a:r>
            <a:rPr lang="en-GB" altLang="en-US" sz="2800" b="1" i="1" dirty="0" err="1">
              <a:solidFill>
                <a:schemeClr val="tx1"/>
              </a:solidFill>
              <a:latin typeface="Times New Roman" panose="02020603050405020304" pitchFamily="18" charset="0"/>
              <a:cs typeface="Times New Roman" panose="02020603050405020304" pitchFamily="18" charset="0"/>
            </a:rPr>
            <a:t>của</a:t>
          </a:r>
          <a:r>
            <a:rPr lang="en-GB" altLang="en-US" sz="2800" b="1" i="1" dirty="0">
              <a:solidFill>
                <a:schemeClr val="tx1"/>
              </a:solidFill>
              <a:latin typeface="Times New Roman" panose="02020603050405020304" pitchFamily="18" charset="0"/>
              <a:cs typeface="Times New Roman" panose="02020603050405020304" pitchFamily="18" charset="0"/>
            </a:rPr>
            <a:t> </a:t>
          </a:r>
          <a:r>
            <a:rPr lang="en-GB" altLang="en-US" sz="2800" b="1" i="1" dirty="0" err="1">
              <a:solidFill>
                <a:schemeClr val="tx1"/>
              </a:solidFill>
              <a:latin typeface="Times New Roman" panose="02020603050405020304" pitchFamily="18" charset="0"/>
              <a:cs typeface="Times New Roman" panose="02020603050405020304" pitchFamily="18" charset="0"/>
            </a:rPr>
            <a:t>triết</a:t>
          </a:r>
          <a:r>
            <a:rPr lang="en-GB" altLang="en-US" sz="2800" b="1" i="1" dirty="0">
              <a:solidFill>
                <a:schemeClr val="tx1"/>
              </a:solidFill>
              <a:latin typeface="Times New Roman" panose="02020603050405020304" pitchFamily="18" charset="0"/>
              <a:cs typeface="Times New Roman" panose="02020603050405020304" pitchFamily="18" charset="0"/>
            </a:rPr>
            <a:t> </a:t>
          </a:r>
          <a:r>
            <a:rPr lang="en-GB" altLang="en-US" sz="2800" b="1" i="1" dirty="0" err="1">
              <a:solidFill>
                <a:schemeClr val="tx1"/>
              </a:solidFill>
              <a:latin typeface="Times New Roman" panose="02020603050405020304" pitchFamily="18" charset="0"/>
              <a:cs typeface="Times New Roman" panose="02020603050405020304" pitchFamily="18" charset="0"/>
            </a:rPr>
            <a:t>học</a:t>
          </a:r>
          <a:r>
            <a:rPr lang="en-GB" altLang="en-US" sz="2800" b="1" i="1" dirty="0">
              <a:solidFill>
                <a:schemeClr val="tx1"/>
              </a:solidFill>
              <a:latin typeface="Times New Roman" panose="02020603050405020304" pitchFamily="18" charset="0"/>
              <a:cs typeface="Times New Roman" panose="02020603050405020304" pitchFamily="18" charset="0"/>
            </a:rPr>
            <a:t> </a:t>
          </a:r>
          <a:r>
            <a:rPr lang="en-GB" altLang="en-US" sz="2800" b="1" i="1" dirty="0" err="1">
              <a:solidFill>
                <a:schemeClr val="tx1"/>
              </a:solidFill>
              <a:latin typeface="Times New Roman" panose="02020603050405020304" pitchFamily="18" charset="0"/>
              <a:cs typeface="Times New Roman" panose="02020603050405020304" pitchFamily="18" charset="0"/>
            </a:rPr>
            <a:t>trong</a:t>
          </a:r>
          <a:r>
            <a:rPr lang="en-GB" altLang="en-US" sz="2800" b="1" i="1" dirty="0">
              <a:solidFill>
                <a:schemeClr val="tx1"/>
              </a:solidFill>
              <a:latin typeface="Times New Roman" panose="02020603050405020304" pitchFamily="18" charset="0"/>
              <a:cs typeface="Times New Roman" panose="02020603050405020304" pitchFamily="18" charset="0"/>
            </a:rPr>
            <a:t> </a:t>
          </a:r>
          <a:r>
            <a:rPr lang="en-GB" altLang="en-US" sz="2800" b="1" i="1" dirty="0" err="1">
              <a:solidFill>
                <a:schemeClr val="tx1"/>
              </a:solidFill>
              <a:latin typeface="Times New Roman" panose="02020603050405020304" pitchFamily="18" charset="0"/>
              <a:cs typeface="Times New Roman" panose="02020603050405020304" pitchFamily="18" charset="0"/>
            </a:rPr>
            <a:t>lịch</a:t>
          </a:r>
          <a:r>
            <a:rPr lang="en-GB" altLang="en-US" sz="2800" b="1" i="1" dirty="0">
              <a:solidFill>
                <a:schemeClr val="tx1"/>
              </a:solidFill>
              <a:latin typeface="Times New Roman" panose="02020603050405020304" pitchFamily="18" charset="0"/>
              <a:cs typeface="Times New Roman" panose="02020603050405020304" pitchFamily="18" charset="0"/>
            </a:rPr>
            <a:t> </a:t>
          </a:r>
          <a:r>
            <a:rPr lang="en-GB" altLang="en-US" sz="2800" b="1" i="1" dirty="0" err="1">
              <a:solidFill>
                <a:schemeClr val="tx1"/>
              </a:solidFill>
              <a:latin typeface="Times New Roman" panose="02020603050405020304" pitchFamily="18" charset="0"/>
              <a:cs typeface="Times New Roman" panose="02020603050405020304" pitchFamily="18" charset="0"/>
            </a:rPr>
            <a:t>sử</a:t>
          </a:r>
          <a:r>
            <a:rPr lang="en-GB" altLang="en-US" sz="2800" b="1" i="1" dirty="0">
              <a:solidFill>
                <a:schemeClr val="tx1"/>
              </a:solidFill>
              <a:latin typeface="Times New Roman" panose="02020603050405020304" pitchFamily="18" charset="0"/>
              <a:cs typeface="Times New Roman" panose="02020603050405020304" pitchFamily="18" charset="0"/>
            </a:rPr>
            <a:t> </a:t>
          </a:r>
          <a:endParaRPr lang="en-US" sz="2800" dirty="0">
            <a:solidFill>
              <a:schemeClr val="tx1"/>
            </a:solidFill>
          </a:endParaRPr>
        </a:p>
      </dgm:t>
    </dgm:pt>
    <dgm:pt modelId="{3E1DDB99-1034-4628-A212-97440D24B7F9}" type="parTrans" cxnId="{111EE23E-E4C9-430E-AB8C-382B665A22C9}">
      <dgm:prSet/>
      <dgm:spPr/>
      <dgm:t>
        <a:bodyPr/>
        <a:lstStyle/>
        <a:p>
          <a:endParaRPr lang="en-US" sz="2800"/>
        </a:p>
      </dgm:t>
    </dgm:pt>
    <dgm:pt modelId="{11506577-93D4-4636-994F-BB16FA3B023C}" type="sibTrans" cxnId="{111EE23E-E4C9-430E-AB8C-382B665A22C9}">
      <dgm:prSet/>
      <dgm:spPr/>
      <dgm:t>
        <a:bodyPr/>
        <a:lstStyle/>
        <a:p>
          <a:endParaRPr lang="en-US" sz="2800"/>
        </a:p>
      </dgm:t>
    </dgm:pt>
    <dgm:pt modelId="{8F96B43E-A147-46CA-9BA0-BD1FA6812585}">
      <dgm:prSet phldrT="[Text]" custT="1"/>
      <dgm:spPr>
        <a:solidFill>
          <a:schemeClr val="accent3">
            <a:lumMod val="75000"/>
          </a:schemeClr>
        </a:solidFill>
      </dgm:spPr>
      <dgm:t>
        <a:bodyPr/>
        <a:lstStyle/>
        <a:p>
          <a:r>
            <a:rPr lang="en-GB" altLang="en-US" sz="2800" b="1" i="1" dirty="0">
              <a:solidFill>
                <a:schemeClr val="tx1"/>
              </a:solidFill>
              <a:latin typeface="Times New Roman" panose="02020603050405020304" pitchFamily="18" charset="0"/>
              <a:cs typeface="Times New Roman" panose="02020603050405020304" pitchFamily="18" charset="0"/>
            </a:rPr>
            <a:t>d. </a:t>
          </a:r>
          <a:r>
            <a:rPr lang="en-GB" altLang="en-US" sz="2800" b="1" i="1" dirty="0" err="1">
              <a:solidFill>
                <a:schemeClr val="tx1"/>
              </a:solidFill>
              <a:latin typeface="Times New Roman" panose="02020603050405020304" pitchFamily="18" charset="0"/>
              <a:cs typeface="Times New Roman" panose="02020603050405020304" pitchFamily="18" charset="0"/>
            </a:rPr>
            <a:t>Triết</a:t>
          </a:r>
          <a:r>
            <a:rPr lang="en-GB" altLang="en-US" sz="2800" b="1" i="1" dirty="0">
              <a:solidFill>
                <a:schemeClr val="tx1"/>
              </a:solidFill>
              <a:latin typeface="Times New Roman" panose="02020603050405020304" pitchFamily="18" charset="0"/>
              <a:cs typeface="Times New Roman" panose="02020603050405020304" pitchFamily="18" charset="0"/>
            </a:rPr>
            <a:t> </a:t>
          </a:r>
          <a:r>
            <a:rPr lang="en-GB" altLang="en-US" sz="2800" b="1" i="1" dirty="0" err="1">
              <a:solidFill>
                <a:schemeClr val="tx1"/>
              </a:solidFill>
              <a:latin typeface="Times New Roman" panose="02020603050405020304" pitchFamily="18" charset="0"/>
              <a:cs typeface="Times New Roman" panose="02020603050405020304" pitchFamily="18" charset="0"/>
            </a:rPr>
            <a:t>học</a:t>
          </a:r>
          <a:r>
            <a:rPr lang="en-GB" altLang="en-US" sz="2800" b="1" i="1" dirty="0">
              <a:solidFill>
                <a:schemeClr val="tx1"/>
              </a:solidFill>
              <a:latin typeface="Times New Roman" panose="02020603050405020304" pitchFamily="18" charset="0"/>
              <a:cs typeface="Times New Roman" panose="02020603050405020304" pitchFamily="18" charset="0"/>
            </a:rPr>
            <a:t> - </a:t>
          </a:r>
          <a:r>
            <a:rPr lang="en-GB" altLang="en-US" sz="2800" b="1" i="1" dirty="0" err="1">
              <a:solidFill>
                <a:schemeClr val="tx1"/>
              </a:solidFill>
              <a:latin typeface="Times New Roman" panose="02020603050405020304" pitchFamily="18" charset="0"/>
              <a:cs typeface="Times New Roman" panose="02020603050405020304" pitchFamily="18" charset="0"/>
            </a:rPr>
            <a:t>hạt</a:t>
          </a:r>
          <a:r>
            <a:rPr lang="en-GB" altLang="en-US" sz="2800" b="1" i="1" dirty="0">
              <a:solidFill>
                <a:schemeClr val="tx1"/>
              </a:solidFill>
              <a:latin typeface="Times New Roman" panose="02020603050405020304" pitchFamily="18" charset="0"/>
              <a:cs typeface="Times New Roman" panose="02020603050405020304" pitchFamily="18" charset="0"/>
            </a:rPr>
            <a:t> </a:t>
          </a:r>
          <a:r>
            <a:rPr lang="en-GB" altLang="en-US" sz="2800" b="1" i="1" dirty="0" err="1">
              <a:solidFill>
                <a:schemeClr val="tx1"/>
              </a:solidFill>
              <a:latin typeface="Times New Roman" panose="02020603050405020304" pitchFamily="18" charset="0"/>
              <a:cs typeface="Times New Roman" panose="02020603050405020304" pitchFamily="18" charset="0"/>
            </a:rPr>
            <a:t>nhân</a:t>
          </a:r>
          <a:r>
            <a:rPr lang="en-GB" altLang="en-US" sz="2800" b="1" i="1" dirty="0">
              <a:solidFill>
                <a:schemeClr val="tx1"/>
              </a:solidFill>
              <a:latin typeface="Times New Roman" panose="02020603050405020304" pitchFamily="18" charset="0"/>
              <a:cs typeface="Times New Roman" panose="02020603050405020304" pitchFamily="18" charset="0"/>
            </a:rPr>
            <a:t> </a:t>
          </a:r>
          <a:r>
            <a:rPr lang="en-GB" altLang="en-US" sz="2800" b="1" i="1" dirty="0" err="1">
              <a:solidFill>
                <a:schemeClr val="tx1"/>
              </a:solidFill>
              <a:latin typeface="Times New Roman" panose="02020603050405020304" pitchFamily="18" charset="0"/>
              <a:cs typeface="Times New Roman" panose="02020603050405020304" pitchFamily="18" charset="0"/>
            </a:rPr>
            <a:t>lý</a:t>
          </a:r>
          <a:r>
            <a:rPr lang="en-GB" altLang="en-US" sz="2800" b="1" i="1" dirty="0">
              <a:solidFill>
                <a:schemeClr val="tx1"/>
              </a:solidFill>
              <a:latin typeface="Times New Roman" panose="02020603050405020304" pitchFamily="18" charset="0"/>
              <a:cs typeface="Times New Roman" panose="02020603050405020304" pitchFamily="18" charset="0"/>
            </a:rPr>
            <a:t> </a:t>
          </a:r>
          <a:r>
            <a:rPr lang="en-GB" altLang="en-US" sz="2800" b="1" i="1" dirty="0" err="1">
              <a:solidFill>
                <a:schemeClr val="tx1"/>
              </a:solidFill>
              <a:latin typeface="Times New Roman" panose="02020603050405020304" pitchFamily="18" charset="0"/>
              <a:cs typeface="Times New Roman" panose="02020603050405020304" pitchFamily="18" charset="0"/>
            </a:rPr>
            <a:t>luận</a:t>
          </a:r>
          <a:r>
            <a:rPr lang="en-GB" altLang="en-US" sz="2800" b="1" i="1" dirty="0">
              <a:solidFill>
                <a:schemeClr val="tx1"/>
              </a:solidFill>
              <a:latin typeface="Times New Roman" panose="02020603050405020304" pitchFamily="18" charset="0"/>
              <a:cs typeface="Times New Roman" panose="02020603050405020304" pitchFamily="18" charset="0"/>
            </a:rPr>
            <a:t> </a:t>
          </a:r>
          <a:r>
            <a:rPr lang="en-GB" altLang="en-US" sz="2800" b="1" i="1" dirty="0" err="1">
              <a:solidFill>
                <a:schemeClr val="tx1"/>
              </a:solidFill>
              <a:latin typeface="Times New Roman" panose="02020603050405020304" pitchFamily="18" charset="0"/>
              <a:cs typeface="Times New Roman" panose="02020603050405020304" pitchFamily="18" charset="0"/>
            </a:rPr>
            <a:t>của</a:t>
          </a:r>
          <a:r>
            <a:rPr lang="en-GB" altLang="en-US" sz="2800" b="1" i="1" dirty="0">
              <a:solidFill>
                <a:schemeClr val="tx1"/>
              </a:solidFill>
              <a:latin typeface="Times New Roman" panose="02020603050405020304" pitchFamily="18" charset="0"/>
              <a:cs typeface="Times New Roman" panose="02020603050405020304" pitchFamily="18" charset="0"/>
            </a:rPr>
            <a:t> </a:t>
          </a:r>
          <a:r>
            <a:rPr lang="en-GB" altLang="en-US" sz="2800" b="1" i="1" dirty="0" err="1">
              <a:solidFill>
                <a:schemeClr val="tx1"/>
              </a:solidFill>
              <a:latin typeface="Times New Roman" panose="02020603050405020304" pitchFamily="18" charset="0"/>
              <a:cs typeface="Times New Roman" panose="02020603050405020304" pitchFamily="18" charset="0"/>
            </a:rPr>
            <a:t>thế</a:t>
          </a:r>
          <a:r>
            <a:rPr lang="en-GB" altLang="en-US" sz="2800" b="1" i="1" dirty="0">
              <a:solidFill>
                <a:schemeClr val="tx1"/>
              </a:solidFill>
              <a:latin typeface="Times New Roman" panose="02020603050405020304" pitchFamily="18" charset="0"/>
              <a:cs typeface="Times New Roman" panose="02020603050405020304" pitchFamily="18" charset="0"/>
            </a:rPr>
            <a:t> </a:t>
          </a:r>
          <a:r>
            <a:rPr lang="en-GB" altLang="en-US" sz="2800" b="1" i="1" dirty="0" err="1">
              <a:solidFill>
                <a:schemeClr val="tx1"/>
              </a:solidFill>
              <a:latin typeface="Times New Roman" panose="02020603050405020304" pitchFamily="18" charset="0"/>
              <a:cs typeface="Times New Roman" panose="02020603050405020304" pitchFamily="18" charset="0"/>
            </a:rPr>
            <a:t>giới</a:t>
          </a:r>
          <a:r>
            <a:rPr lang="en-GB" altLang="en-US" sz="2800" b="1" i="1" dirty="0">
              <a:solidFill>
                <a:schemeClr val="tx1"/>
              </a:solidFill>
              <a:latin typeface="Times New Roman" panose="02020603050405020304" pitchFamily="18" charset="0"/>
              <a:cs typeface="Times New Roman" panose="02020603050405020304" pitchFamily="18" charset="0"/>
            </a:rPr>
            <a:t> </a:t>
          </a:r>
          <a:r>
            <a:rPr lang="en-GB" altLang="en-US" sz="2800" b="1" i="1" dirty="0" err="1">
              <a:solidFill>
                <a:schemeClr val="tx1"/>
              </a:solidFill>
              <a:latin typeface="Times New Roman" panose="02020603050405020304" pitchFamily="18" charset="0"/>
              <a:cs typeface="Times New Roman" panose="02020603050405020304" pitchFamily="18" charset="0"/>
            </a:rPr>
            <a:t>quan</a:t>
          </a:r>
          <a:endParaRPr lang="en-US" sz="2800" dirty="0">
            <a:solidFill>
              <a:schemeClr val="tx1"/>
            </a:solidFill>
          </a:endParaRPr>
        </a:p>
      </dgm:t>
    </dgm:pt>
    <dgm:pt modelId="{6E9895DE-0ACA-46D5-AA20-E05EF7D5B7CF}" type="parTrans" cxnId="{DCF011D8-0D1F-4ADB-AADE-6EC6D564BBFD}">
      <dgm:prSet/>
      <dgm:spPr/>
      <dgm:t>
        <a:bodyPr/>
        <a:lstStyle/>
        <a:p>
          <a:endParaRPr lang="en-US" sz="2800"/>
        </a:p>
      </dgm:t>
    </dgm:pt>
    <dgm:pt modelId="{500F0427-F945-43CC-8F3E-6A2980416683}" type="sibTrans" cxnId="{DCF011D8-0D1F-4ADB-AADE-6EC6D564BBFD}">
      <dgm:prSet/>
      <dgm:spPr/>
      <dgm:t>
        <a:bodyPr/>
        <a:lstStyle/>
        <a:p>
          <a:endParaRPr lang="en-US" sz="2800"/>
        </a:p>
      </dgm:t>
    </dgm:pt>
    <dgm:pt modelId="{566A56B5-E73A-44F1-9D13-1807C4259276}" type="pres">
      <dgm:prSet presAssocID="{737B76A4-8691-4635-A0DE-60ADD06791AA}" presName="linear" presStyleCnt="0">
        <dgm:presLayoutVars>
          <dgm:dir/>
          <dgm:animLvl val="lvl"/>
          <dgm:resizeHandles val="exact"/>
        </dgm:presLayoutVars>
      </dgm:prSet>
      <dgm:spPr/>
    </dgm:pt>
    <dgm:pt modelId="{CE77C810-090D-4C9B-B2D4-47CC92759C24}" type="pres">
      <dgm:prSet presAssocID="{B1146DFF-ADB6-4455-B3C0-EA67EA095E2C}" presName="parentLin" presStyleCnt="0"/>
      <dgm:spPr/>
    </dgm:pt>
    <dgm:pt modelId="{33431AED-3F5B-42BC-8EDF-B34D7914DE6C}" type="pres">
      <dgm:prSet presAssocID="{B1146DFF-ADB6-4455-B3C0-EA67EA095E2C}" presName="parentLeftMargin" presStyleLbl="node1" presStyleIdx="0" presStyleCnt="4"/>
      <dgm:spPr/>
    </dgm:pt>
    <dgm:pt modelId="{6F6158A5-82F0-4DC2-9F76-6698B18BB6B3}" type="pres">
      <dgm:prSet presAssocID="{B1146DFF-ADB6-4455-B3C0-EA67EA095E2C}" presName="parentText" presStyleLbl="node1" presStyleIdx="0" presStyleCnt="4" custLinFactNeighborX="-49070" custLinFactNeighborY="47945">
        <dgm:presLayoutVars>
          <dgm:chMax val="0"/>
          <dgm:bulletEnabled val="1"/>
        </dgm:presLayoutVars>
      </dgm:prSet>
      <dgm:spPr/>
    </dgm:pt>
    <dgm:pt modelId="{A20A65E1-0F37-4B54-94D5-F24F7A42737B}" type="pres">
      <dgm:prSet presAssocID="{B1146DFF-ADB6-4455-B3C0-EA67EA095E2C}" presName="negativeSpace" presStyleCnt="0"/>
      <dgm:spPr/>
    </dgm:pt>
    <dgm:pt modelId="{19BC2D99-2FE5-45B3-860D-15392FF51FBE}" type="pres">
      <dgm:prSet presAssocID="{B1146DFF-ADB6-4455-B3C0-EA67EA095E2C}" presName="childText" presStyleLbl="conFgAcc1" presStyleIdx="0" presStyleCnt="4">
        <dgm:presLayoutVars>
          <dgm:bulletEnabled val="1"/>
        </dgm:presLayoutVars>
      </dgm:prSet>
      <dgm:spPr/>
    </dgm:pt>
    <dgm:pt modelId="{8D35D855-E420-4F3A-9EF3-2776CB770A2E}" type="pres">
      <dgm:prSet presAssocID="{C59A250A-A99F-4C94-8303-EAC80770284D}" presName="spaceBetweenRectangles" presStyleCnt="0"/>
      <dgm:spPr/>
    </dgm:pt>
    <dgm:pt modelId="{B2128210-8E12-449F-A890-A1B6D38D664A}" type="pres">
      <dgm:prSet presAssocID="{FBECAC9F-25EF-4308-8001-7B42247A5A8C}" presName="parentLin" presStyleCnt="0"/>
      <dgm:spPr/>
    </dgm:pt>
    <dgm:pt modelId="{2AB7E8E7-CB47-4D9A-9764-727974A26AD0}" type="pres">
      <dgm:prSet presAssocID="{FBECAC9F-25EF-4308-8001-7B42247A5A8C}" presName="parentLeftMargin" presStyleLbl="node1" presStyleIdx="0" presStyleCnt="4"/>
      <dgm:spPr/>
    </dgm:pt>
    <dgm:pt modelId="{1C0DC53D-D6A2-4741-A738-7A19B4D609CE}" type="pres">
      <dgm:prSet presAssocID="{FBECAC9F-25EF-4308-8001-7B42247A5A8C}" presName="parentText" presStyleLbl="node1" presStyleIdx="1" presStyleCnt="4" custScaleX="113018" custLinFactNeighborX="-52341" custLinFactNeighborY="46232">
        <dgm:presLayoutVars>
          <dgm:chMax val="0"/>
          <dgm:bulletEnabled val="1"/>
        </dgm:presLayoutVars>
      </dgm:prSet>
      <dgm:spPr/>
    </dgm:pt>
    <dgm:pt modelId="{B42B0AA7-C3D1-43FD-8896-F1EF3F5D7E16}" type="pres">
      <dgm:prSet presAssocID="{FBECAC9F-25EF-4308-8001-7B42247A5A8C}" presName="negativeSpace" presStyleCnt="0"/>
      <dgm:spPr/>
    </dgm:pt>
    <dgm:pt modelId="{1EB5B47B-B850-4E8A-899E-039B2A73A423}" type="pres">
      <dgm:prSet presAssocID="{FBECAC9F-25EF-4308-8001-7B42247A5A8C}" presName="childText" presStyleLbl="conFgAcc1" presStyleIdx="1" presStyleCnt="4">
        <dgm:presLayoutVars>
          <dgm:bulletEnabled val="1"/>
        </dgm:presLayoutVars>
      </dgm:prSet>
      <dgm:spPr/>
    </dgm:pt>
    <dgm:pt modelId="{486040AC-8F28-49F7-9DD6-F8E37B91B25B}" type="pres">
      <dgm:prSet presAssocID="{A5B9F72E-5AC7-4059-ABA5-B54DA1C8BF34}" presName="spaceBetweenRectangles" presStyleCnt="0"/>
      <dgm:spPr/>
    </dgm:pt>
    <dgm:pt modelId="{87ACA3B2-EA05-440C-B92A-EA65B751B2A7}" type="pres">
      <dgm:prSet presAssocID="{F1AC0AB8-1CB3-4DC2-A53F-3182AF347861}" presName="parentLin" presStyleCnt="0"/>
      <dgm:spPr/>
    </dgm:pt>
    <dgm:pt modelId="{F6D69EC9-9E73-4B3E-9D20-F32484F03852}" type="pres">
      <dgm:prSet presAssocID="{F1AC0AB8-1CB3-4DC2-A53F-3182AF347861}" presName="parentLeftMargin" presStyleLbl="node1" presStyleIdx="1" presStyleCnt="4"/>
      <dgm:spPr/>
    </dgm:pt>
    <dgm:pt modelId="{0BB8A126-6ECA-4733-BC84-93336A6B7228}" type="pres">
      <dgm:prSet presAssocID="{F1AC0AB8-1CB3-4DC2-A53F-3182AF347861}" presName="parentText" presStyleLbl="node1" presStyleIdx="2" presStyleCnt="4" custScaleX="127278" custLinFactNeighborX="-88326" custLinFactNeighborY="44520">
        <dgm:presLayoutVars>
          <dgm:chMax val="0"/>
          <dgm:bulletEnabled val="1"/>
        </dgm:presLayoutVars>
      </dgm:prSet>
      <dgm:spPr/>
    </dgm:pt>
    <dgm:pt modelId="{B89F334D-2EB8-4D80-94C2-3E953EB7A5B6}" type="pres">
      <dgm:prSet presAssocID="{F1AC0AB8-1CB3-4DC2-A53F-3182AF347861}" presName="negativeSpace" presStyleCnt="0"/>
      <dgm:spPr/>
    </dgm:pt>
    <dgm:pt modelId="{3C6F3076-302E-40AD-8F5B-9F299D146ECB}" type="pres">
      <dgm:prSet presAssocID="{F1AC0AB8-1CB3-4DC2-A53F-3182AF347861}" presName="childText" presStyleLbl="conFgAcc1" presStyleIdx="2" presStyleCnt="4">
        <dgm:presLayoutVars>
          <dgm:bulletEnabled val="1"/>
        </dgm:presLayoutVars>
      </dgm:prSet>
      <dgm:spPr/>
    </dgm:pt>
    <dgm:pt modelId="{68624AF6-0405-4FE2-8195-49D8B542F917}" type="pres">
      <dgm:prSet presAssocID="{11506577-93D4-4636-994F-BB16FA3B023C}" presName="spaceBetweenRectangles" presStyleCnt="0"/>
      <dgm:spPr/>
    </dgm:pt>
    <dgm:pt modelId="{63A56A90-51FF-4EA2-B187-1516D80E3051}" type="pres">
      <dgm:prSet presAssocID="{8F96B43E-A147-46CA-9BA0-BD1FA6812585}" presName="parentLin" presStyleCnt="0"/>
      <dgm:spPr/>
    </dgm:pt>
    <dgm:pt modelId="{89206260-A4B9-4A83-A512-5C951882C011}" type="pres">
      <dgm:prSet presAssocID="{8F96B43E-A147-46CA-9BA0-BD1FA6812585}" presName="parentLeftMargin" presStyleLbl="node1" presStyleIdx="2" presStyleCnt="4"/>
      <dgm:spPr/>
    </dgm:pt>
    <dgm:pt modelId="{6C9E2779-001E-43E4-B246-EC5728769501}" type="pres">
      <dgm:prSet presAssocID="{8F96B43E-A147-46CA-9BA0-BD1FA6812585}" presName="parentText" presStyleLbl="node1" presStyleIdx="3" presStyleCnt="4" custScaleX="136369" custLinFactNeighborX="-72322" custLinFactNeighborY="44520">
        <dgm:presLayoutVars>
          <dgm:chMax val="0"/>
          <dgm:bulletEnabled val="1"/>
        </dgm:presLayoutVars>
      </dgm:prSet>
      <dgm:spPr/>
    </dgm:pt>
    <dgm:pt modelId="{D439126A-5E98-4B6D-B2D3-B50009450D84}" type="pres">
      <dgm:prSet presAssocID="{8F96B43E-A147-46CA-9BA0-BD1FA6812585}" presName="negativeSpace" presStyleCnt="0"/>
      <dgm:spPr/>
    </dgm:pt>
    <dgm:pt modelId="{B76D20A8-BE07-4CF5-BE8D-F17B4EFF970A}" type="pres">
      <dgm:prSet presAssocID="{8F96B43E-A147-46CA-9BA0-BD1FA6812585}" presName="childText" presStyleLbl="conFgAcc1" presStyleIdx="3" presStyleCnt="4">
        <dgm:presLayoutVars>
          <dgm:bulletEnabled val="1"/>
        </dgm:presLayoutVars>
      </dgm:prSet>
      <dgm:spPr/>
    </dgm:pt>
  </dgm:ptLst>
  <dgm:cxnLst>
    <dgm:cxn modelId="{1FFBD906-0F91-484E-8456-455F214AC5F5}" srcId="{737B76A4-8691-4635-A0DE-60ADD06791AA}" destId="{FBECAC9F-25EF-4308-8001-7B42247A5A8C}" srcOrd="1" destOrd="0" parTransId="{54E0CD08-2196-4A57-82A5-A7CDA4EEA3CF}" sibTransId="{A5B9F72E-5AC7-4059-ABA5-B54DA1C8BF34}"/>
    <dgm:cxn modelId="{3CD0AD23-4A8D-4E10-8E27-ECE1F4258AA8}" srcId="{737B76A4-8691-4635-A0DE-60ADD06791AA}" destId="{B1146DFF-ADB6-4455-B3C0-EA67EA095E2C}" srcOrd="0" destOrd="0" parTransId="{C7F6ED6E-CFF7-4D3E-8D62-65046BC241EE}" sibTransId="{C59A250A-A99F-4C94-8303-EAC80770284D}"/>
    <dgm:cxn modelId="{111EE23E-E4C9-430E-AB8C-382B665A22C9}" srcId="{737B76A4-8691-4635-A0DE-60ADD06791AA}" destId="{F1AC0AB8-1CB3-4DC2-A53F-3182AF347861}" srcOrd="2" destOrd="0" parTransId="{3E1DDB99-1034-4628-A212-97440D24B7F9}" sibTransId="{11506577-93D4-4636-994F-BB16FA3B023C}"/>
    <dgm:cxn modelId="{1A36A541-A946-4D1A-A38B-7C49EEDF2E5E}" type="presOf" srcId="{F1AC0AB8-1CB3-4DC2-A53F-3182AF347861}" destId="{0BB8A126-6ECA-4733-BC84-93336A6B7228}" srcOrd="1" destOrd="0" presId="urn:microsoft.com/office/officeart/2005/8/layout/list1"/>
    <dgm:cxn modelId="{6A080C6C-984E-4B28-A283-31F796BA718E}" type="presOf" srcId="{737B76A4-8691-4635-A0DE-60ADD06791AA}" destId="{566A56B5-E73A-44F1-9D13-1807C4259276}" srcOrd="0" destOrd="0" presId="urn:microsoft.com/office/officeart/2005/8/layout/list1"/>
    <dgm:cxn modelId="{CBE8D171-BD26-486A-B870-85732D8F59EF}" type="presOf" srcId="{F1AC0AB8-1CB3-4DC2-A53F-3182AF347861}" destId="{F6D69EC9-9E73-4B3E-9D20-F32484F03852}" srcOrd="0" destOrd="0" presId="urn:microsoft.com/office/officeart/2005/8/layout/list1"/>
    <dgm:cxn modelId="{9F7DBCBE-63DD-4A5C-88C2-CE5ECA774BF1}" type="presOf" srcId="{FBECAC9F-25EF-4308-8001-7B42247A5A8C}" destId="{1C0DC53D-D6A2-4741-A738-7A19B4D609CE}" srcOrd="1" destOrd="0" presId="urn:microsoft.com/office/officeart/2005/8/layout/list1"/>
    <dgm:cxn modelId="{9B8BADC5-165E-4FB4-BA31-7B394C6C7CD9}" type="presOf" srcId="{B1146DFF-ADB6-4455-B3C0-EA67EA095E2C}" destId="{33431AED-3F5B-42BC-8EDF-B34D7914DE6C}" srcOrd="0" destOrd="0" presId="urn:microsoft.com/office/officeart/2005/8/layout/list1"/>
    <dgm:cxn modelId="{0C6E73CA-B237-4458-866B-583BC4DAD43E}" type="presOf" srcId="{8F96B43E-A147-46CA-9BA0-BD1FA6812585}" destId="{6C9E2779-001E-43E4-B246-EC5728769501}" srcOrd="1" destOrd="0" presId="urn:microsoft.com/office/officeart/2005/8/layout/list1"/>
    <dgm:cxn modelId="{C778B3CC-21B3-4A93-89CC-5319C0EE3F08}" type="presOf" srcId="{FBECAC9F-25EF-4308-8001-7B42247A5A8C}" destId="{2AB7E8E7-CB47-4D9A-9764-727974A26AD0}" srcOrd="0" destOrd="0" presId="urn:microsoft.com/office/officeart/2005/8/layout/list1"/>
    <dgm:cxn modelId="{DCF011D8-0D1F-4ADB-AADE-6EC6D564BBFD}" srcId="{737B76A4-8691-4635-A0DE-60ADD06791AA}" destId="{8F96B43E-A147-46CA-9BA0-BD1FA6812585}" srcOrd="3" destOrd="0" parTransId="{6E9895DE-0ACA-46D5-AA20-E05EF7D5B7CF}" sibTransId="{500F0427-F945-43CC-8F3E-6A2980416683}"/>
    <dgm:cxn modelId="{10AD43E4-842C-4421-85DC-A4DB5EA1EB51}" type="presOf" srcId="{8F96B43E-A147-46CA-9BA0-BD1FA6812585}" destId="{89206260-A4B9-4A83-A512-5C951882C011}" srcOrd="0" destOrd="0" presId="urn:microsoft.com/office/officeart/2005/8/layout/list1"/>
    <dgm:cxn modelId="{47BE39F2-5E6F-428C-A918-BF2118171E94}" type="presOf" srcId="{B1146DFF-ADB6-4455-B3C0-EA67EA095E2C}" destId="{6F6158A5-82F0-4DC2-9F76-6698B18BB6B3}" srcOrd="1" destOrd="0" presId="urn:microsoft.com/office/officeart/2005/8/layout/list1"/>
    <dgm:cxn modelId="{304F3E2A-DF7B-440D-B672-AE164541275F}" type="presParOf" srcId="{566A56B5-E73A-44F1-9D13-1807C4259276}" destId="{CE77C810-090D-4C9B-B2D4-47CC92759C24}" srcOrd="0" destOrd="0" presId="urn:microsoft.com/office/officeart/2005/8/layout/list1"/>
    <dgm:cxn modelId="{C62BAE93-90A8-42A0-A952-A68520FEA63B}" type="presParOf" srcId="{CE77C810-090D-4C9B-B2D4-47CC92759C24}" destId="{33431AED-3F5B-42BC-8EDF-B34D7914DE6C}" srcOrd="0" destOrd="0" presId="urn:microsoft.com/office/officeart/2005/8/layout/list1"/>
    <dgm:cxn modelId="{E8003686-7AA2-4835-9D2A-08CD4637B74B}" type="presParOf" srcId="{CE77C810-090D-4C9B-B2D4-47CC92759C24}" destId="{6F6158A5-82F0-4DC2-9F76-6698B18BB6B3}" srcOrd="1" destOrd="0" presId="urn:microsoft.com/office/officeart/2005/8/layout/list1"/>
    <dgm:cxn modelId="{A56FE6A4-A9F2-4E64-8F24-62BAF4EA25FF}" type="presParOf" srcId="{566A56B5-E73A-44F1-9D13-1807C4259276}" destId="{A20A65E1-0F37-4B54-94D5-F24F7A42737B}" srcOrd="1" destOrd="0" presId="urn:microsoft.com/office/officeart/2005/8/layout/list1"/>
    <dgm:cxn modelId="{07B30F5F-8032-400B-A0A1-25A4EB020014}" type="presParOf" srcId="{566A56B5-E73A-44F1-9D13-1807C4259276}" destId="{19BC2D99-2FE5-45B3-860D-15392FF51FBE}" srcOrd="2" destOrd="0" presId="urn:microsoft.com/office/officeart/2005/8/layout/list1"/>
    <dgm:cxn modelId="{063A8E79-8AE1-49DA-BB8E-911578929BB1}" type="presParOf" srcId="{566A56B5-E73A-44F1-9D13-1807C4259276}" destId="{8D35D855-E420-4F3A-9EF3-2776CB770A2E}" srcOrd="3" destOrd="0" presId="urn:microsoft.com/office/officeart/2005/8/layout/list1"/>
    <dgm:cxn modelId="{CBB0A6A0-B167-4B8B-A3D7-40B7734A675E}" type="presParOf" srcId="{566A56B5-E73A-44F1-9D13-1807C4259276}" destId="{B2128210-8E12-449F-A890-A1B6D38D664A}" srcOrd="4" destOrd="0" presId="urn:microsoft.com/office/officeart/2005/8/layout/list1"/>
    <dgm:cxn modelId="{8EBA6E41-3049-453A-8075-C7B76CB63E15}" type="presParOf" srcId="{B2128210-8E12-449F-A890-A1B6D38D664A}" destId="{2AB7E8E7-CB47-4D9A-9764-727974A26AD0}" srcOrd="0" destOrd="0" presId="urn:microsoft.com/office/officeart/2005/8/layout/list1"/>
    <dgm:cxn modelId="{D6B8FA25-6180-44D1-8BC4-21D514639A58}" type="presParOf" srcId="{B2128210-8E12-449F-A890-A1B6D38D664A}" destId="{1C0DC53D-D6A2-4741-A738-7A19B4D609CE}" srcOrd="1" destOrd="0" presId="urn:microsoft.com/office/officeart/2005/8/layout/list1"/>
    <dgm:cxn modelId="{0A952537-3AA9-4ABB-A0E1-218A30D28026}" type="presParOf" srcId="{566A56B5-E73A-44F1-9D13-1807C4259276}" destId="{B42B0AA7-C3D1-43FD-8896-F1EF3F5D7E16}" srcOrd="5" destOrd="0" presId="urn:microsoft.com/office/officeart/2005/8/layout/list1"/>
    <dgm:cxn modelId="{C61EE5DA-937E-435A-9702-0B80E3F49562}" type="presParOf" srcId="{566A56B5-E73A-44F1-9D13-1807C4259276}" destId="{1EB5B47B-B850-4E8A-899E-039B2A73A423}" srcOrd="6" destOrd="0" presId="urn:microsoft.com/office/officeart/2005/8/layout/list1"/>
    <dgm:cxn modelId="{45C3314B-89D7-4B0C-AA13-74ADED14B0B4}" type="presParOf" srcId="{566A56B5-E73A-44F1-9D13-1807C4259276}" destId="{486040AC-8F28-49F7-9DD6-F8E37B91B25B}" srcOrd="7" destOrd="0" presId="urn:microsoft.com/office/officeart/2005/8/layout/list1"/>
    <dgm:cxn modelId="{FF7DA071-2988-4259-81A8-32F00A0F468B}" type="presParOf" srcId="{566A56B5-E73A-44F1-9D13-1807C4259276}" destId="{87ACA3B2-EA05-440C-B92A-EA65B751B2A7}" srcOrd="8" destOrd="0" presId="urn:microsoft.com/office/officeart/2005/8/layout/list1"/>
    <dgm:cxn modelId="{0CA74F32-6A90-4C29-AD9B-5A136854FC0E}" type="presParOf" srcId="{87ACA3B2-EA05-440C-B92A-EA65B751B2A7}" destId="{F6D69EC9-9E73-4B3E-9D20-F32484F03852}" srcOrd="0" destOrd="0" presId="urn:microsoft.com/office/officeart/2005/8/layout/list1"/>
    <dgm:cxn modelId="{BB6321B2-6352-4E80-A6FA-8E6D7FBAB92E}" type="presParOf" srcId="{87ACA3B2-EA05-440C-B92A-EA65B751B2A7}" destId="{0BB8A126-6ECA-4733-BC84-93336A6B7228}" srcOrd="1" destOrd="0" presId="urn:microsoft.com/office/officeart/2005/8/layout/list1"/>
    <dgm:cxn modelId="{584832AE-0E6B-43F4-BC22-6D03FCC396B7}" type="presParOf" srcId="{566A56B5-E73A-44F1-9D13-1807C4259276}" destId="{B89F334D-2EB8-4D80-94C2-3E953EB7A5B6}" srcOrd="9" destOrd="0" presId="urn:microsoft.com/office/officeart/2005/8/layout/list1"/>
    <dgm:cxn modelId="{FFEDB664-1711-47F2-BC54-54914F472802}" type="presParOf" srcId="{566A56B5-E73A-44F1-9D13-1807C4259276}" destId="{3C6F3076-302E-40AD-8F5B-9F299D146ECB}" srcOrd="10" destOrd="0" presId="urn:microsoft.com/office/officeart/2005/8/layout/list1"/>
    <dgm:cxn modelId="{8D661345-FE20-418F-A839-181957DF35C1}" type="presParOf" srcId="{566A56B5-E73A-44F1-9D13-1807C4259276}" destId="{68624AF6-0405-4FE2-8195-49D8B542F917}" srcOrd="11" destOrd="0" presId="urn:microsoft.com/office/officeart/2005/8/layout/list1"/>
    <dgm:cxn modelId="{0A489F8C-E13B-48DE-9E73-58135DFFA7EC}" type="presParOf" srcId="{566A56B5-E73A-44F1-9D13-1807C4259276}" destId="{63A56A90-51FF-4EA2-B187-1516D80E3051}" srcOrd="12" destOrd="0" presId="urn:microsoft.com/office/officeart/2005/8/layout/list1"/>
    <dgm:cxn modelId="{D6C1A33B-7797-4906-8D4A-69719CBD03BB}" type="presParOf" srcId="{63A56A90-51FF-4EA2-B187-1516D80E3051}" destId="{89206260-A4B9-4A83-A512-5C951882C011}" srcOrd="0" destOrd="0" presId="urn:microsoft.com/office/officeart/2005/8/layout/list1"/>
    <dgm:cxn modelId="{BFDE1EB9-794D-45CA-BC76-AC906C4B3B05}" type="presParOf" srcId="{63A56A90-51FF-4EA2-B187-1516D80E3051}" destId="{6C9E2779-001E-43E4-B246-EC5728769501}" srcOrd="1" destOrd="0" presId="urn:microsoft.com/office/officeart/2005/8/layout/list1"/>
    <dgm:cxn modelId="{257FFB90-EAAB-46E2-9E6D-2A0D3BB2BF64}" type="presParOf" srcId="{566A56B5-E73A-44F1-9D13-1807C4259276}" destId="{D439126A-5E98-4B6D-B2D3-B50009450D84}" srcOrd="13" destOrd="0" presId="urn:microsoft.com/office/officeart/2005/8/layout/list1"/>
    <dgm:cxn modelId="{4E132AF4-75D0-4A08-A974-36C346092373}" type="presParOf" srcId="{566A56B5-E73A-44F1-9D13-1807C4259276}" destId="{B76D20A8-BE07-4CF5-BE8D-F17B4EFF970A}" srcOrd="14"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61898EE8-E158-4D14-A528-97C798F30138}"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415B9271-CEC7-49E9-94E0-28CBE587516A}">
      <dgm:prSet phldrT="[Text]">
        <dgm:style>
          <a:lnRef idx="1">
            <a:schemeClr val="accent1"/>
          </a:lnRef>
          <a:fillRef idx="2">
            <a:schemeClr val="accent1"/>
          </a:fillRef>
          <a:effectRef idx="1">
            <a:schemeClr val="accent1"/>
          </a:effectRef>
          <a:fontRef idx="minor">
            <a:schemeClr val="dk1"/>
          </a:fontRef>
        </dgm:style>
      </dgm:prSet>
      <dgm:spPr/>
      <dgm:t>
        <a:bodyPr/>
        <a:lstStyle/>
        <a:p>
          <a:r>
            <a:rPr lang="en-US" altLang="en-US" dirty="0">
              <a:latin typeface="Times New Roman" panose="02020603050405020304" pitchFamily="18" charset="0"/>
              <a:cs typeface="Times New Roman" panose="02020603050405020304" pitchFamily="18" charset="0"/>
            </a:rPr>
            <a:t>1. </a:t>
          </a:r>
          <a:r>
            <a:rPr lang="en-US" altLang="en-US" dirty="0" err="1">
              <a:latin typeface="Times New Roman" panose="02020603050405020304" pitchFamily="18" charset="0"/>
              <a:cs typeface="Times New Roman" panose="02020603050405020304" pitchFamily="18" charset="0"/>
            </a:rPr>
            <a:t>Vật</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chất</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và</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các</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hình</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thức</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tồn</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tại</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của</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vật</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chất</a:t>
          </a:r>
          <a:endParaRPr lang="en-US" dirty="0"/>
        </a:p>
      </dgm:t>
    </dgm:pt>
    <dgm:pt modelId="{4120021A-EC3A-4DBE-BC81-1E366415EF79}" type="parTrans" cxnId="{256E9523-89B3-4202-B857-889AA98C0865}">
      <dgm:prSet/>
      <dgm:spPr/>
      <dgm:t>
        <a:bodyPr/>
        <a:lstStyle/>
        <a:p>
          <a:endParaRPr lang="en-US"/>
        </a:p>
      </dgm:t>
    </dgm:pt>
    <dgm:pt modelId="{6343242D-25CB-4340-9867-6D1073FDEBD7}" type="sibTrans" cxnId="{256E9523-89B3-4202-B857-889AA98C0865}">
      <dgm:prSet/>
      <dgm:spPr/>
      <dgm:t>
        <a:bodyPr/>
        <a:lstStyle/>
        <a:p>
          <a:endParaRPr lang="en-US"/>
        </a:p>
      </dgm:t>
    </dgm:pt>
    <dgm:pt modelId="{07EF714D-6E51-4384-8279-5C45C32B8F07}">
      <dgm:prSet phldrT="[Text]">
        <dgm:style>
          <a:lnRef idx="1">
            <a:schemeClr val="accent1"/>
          </a:lnRef>
          <a:fillRef idx="2">
            <a:schemeClr val="accent1"/>
          </a:fillRef>
          <a:effectRef idx="1">
            <a:schemeClr val="accent1"/>
          </a:effectRef>
          <a:fontRef idx="minor">
            <a:schemeClr val="dk1"/>
          </a:fontRef>
        </dgm:style>
      </dgm:prSet>
      <dgm:spPr/>
      <dgm:t>
        <a:bodyPr/>
        <a:lstStyle/>
        <a:p>
          <a:r>
            <a:rPr lang="en-US" altLang="en-US" dirty="0">
              <a:latin typeface="Times New Roman" panose="02020603050405020304" pitchFamily="18" charset="0"/>
              <a:cs typeface="Times New Roman" panose="02020603050405020304" pitchFamily="18" charset="0"/>
            </a:rPr>
            <a:t>2. </a:t>
          </a:r>
          <a:r>
            <a:rPr lang="en-US" altLang="en-US" dirty="0" err="1">
              <a:latin typeface="Times New Roman" panose="02020603050405020304" pitchFamily="18" charset="0"/>
              <a:cs typeface="Times New Roman" panose="02020603050405020304" pitchFamily="18" charset="0"/>
            </a:rPr>
            <a:t>Nguồn</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gốc</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bản</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chất</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và</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kết</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cấu</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của</a:t>
          </a:r>
          <a:r>
            <a:rPr lang="en-US" altLang="en-US" dirty="0">
              <a:latin typeface="Times New Roman" panose="02020603050405020304" pitchFamily="18" charset="0"/>
              <a:cs typeface="Times New Roman" panose="02020603050405020304" pitchFamily="18" charset="0"/>
            </a:rPr>
            <a:t> ý </a:t>
          </a:r>
          <a:r>
            <a:rPr lang="en-US" altLang="en-US" dirty="0" err="1">
              <a:latin typeface="Times New Roman" panose="02020603050405020304" pitchFamily="18" charset="0"/>
              <a:cs typeface="Times New Roman" panose="02020603050405020304" pitchFamily="18" charset="0"/>
            </a:rPr>
            <a:t>thức</a:t>
          </a:r>
          <a:endParaRPr lang="en-US" dirty="0"/>
        </a:p>
      </dgm:t>
    </dgm:pt>
    <dgm:pt modelId="{4D387330-C14D-436B-A6F6-48D2FD19E2D6}" type="parTrans" cxnId="{866114CE-B9DF-4741-BC33-509D9091965A}">
      <dgm:prSet/>
      <dgm:spPr/>
      <dgm:t>
        <a:bodyPr/>
        <a:lstStyle/>
        <a:p>
          <a:endParaRPr lang="en-US"/>
        </a:p>
      </dgm:t>
    </dgm:pt>
    <dgm:pt modelId="{D9B83B9E-ED3B-44FF-90FF-AD770837BEA4}" type="sibTrans" cxnId="{866114CE-B9DF-4741-BC33-509D9091965A}">
      <dgm:prSet/>
      <dgm:spPr/>
      <dgm:t>
        <a:bodyPr/>
        <a:lstStyle/>
        <a:p>
          <a:endParaRPr lang="en-US"/>
        </a:p>
      </dgm:t>
    </dgm:pt>
    <dgm:pt modelId="{083BCE45-184A-452F-AC87-9780C72325C4}">
      <dgm:prSet phldrT="[Text]">
        <dgm:style>
          <a:lnRef idx="1">
            <a:schemeClr val="accent1"/>
          </a:lnRef>
          <a:fillRef idx="2">
            <a:schemeClr val="accent1"/>
          </a:fillRef>
          <a:effectRef idx="1">
            <a:schemeClr val="accent1"/>
          </a:effectRef>
          <a:fontRef idx="minor">
            <a:schemeClr val="dk1"/>
          </a:fontRef>
        </dgm:style>
      </dgm:prSet>
      <dgm:spPr/>
      <dgm:t>
        <a:bodyPr/>
        <a:lstStyle/>
        <a:p>
          <a:r>
            <a:rPr lang="en-US" altLang="en-US" dirty="0">
              <a:latin typeface="Times New Roman" panose="02020603050405020304" pitchFamily="18" charset="0"/>
              <a:cs typeface="Times New Roman" panose="02020603050405020304" pitchFamily="18" charset="0"/>
            </a:rPr>
            <a:t>3. </a:t>
          </a:r>
          <a:r>
            <a:rPr lang="en-US" altLang="en-US" dirty="0" err="1">
              <a:latin typeface="Times New Roman" panose="02020603050405020304" pitchFamily="18" charset="0"/>
              <a:cs typeface="Times New Roman" panose="02020603050405020304" pitchFamily="18" charset="0"/>
            </a:rPr>
            <a:t>Mối</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quan</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hệ</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giữa</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vật</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chất</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và</a:t>
          </a:r>
          <a:r>
            <a:rPr lang="en-US" altLang="en-US" dirty="0">
              <a:latin typeface="Times New Roman" panose="02020603050405020304" pitchFamily="18" charset="0"/>
              <a:cs typeface="Times New Roman" panose="02020603050405020304" pitchFamily="18" charset="0"/>
            </a:rPr>
            <a:t> ý </a:t>
          </a:r>
          <a:r>
            <a:rPr lang="en-US" altLang="en-US" dirty="0" err="1">
              <a:latin typeface="Times New Roman" panose="02020603050405020304" pitchFamily="18" charset="0"/>
              <a:cs typeface="Times New Roman" panose="02020603050405020304" pitchFamily="18" charset="0"/>
            </a:rPr>
            <a:t>thức</a:t>
          </a:r>
          <a:endParaRPr lang="en-US" dirty="0"/>
        </a:p>
      </dgm:t>
    </dgm:pt>
    <dgm:pt modelId="{14F96E67-A7CA-4713-8685-873F50762040}" type="parTrans" cxnId="{5F432E88-E8DE-4B19-86F8-1C01912F0683}">
      <dgm:prSet/>
      <dgm:spPr/>
      <dgm:t>
        <a:bodyPr/>
        <a:lstStyle/>
        <a:p>
          <a:endParaRPr lang="en-US"/>
        </a:p>
      </dgm:t>
    </dgm:pt>
    <dgm:pt modelId="{6EE9FAE6-C53D-46BD-B4EF-80F818B16014}" type="sibTrans" cxnId="{5F432E88-E8DE-4B19-86F8-1C01912F0683}">
      <dgm:prSet/>
      <dgm:spPr/>
      <dgm:t>
        <a:bodyPr/>
        <a:lstStyle/>
        <a:p>
          <a:endParaRPr lang="en-US"/>
        </a:p>
      </dgm:t>
    </dgm:pt>
    <dgm:pt modelId="{8C11B10B-AC62-41CF-8D7E-139AF27D52F9}" type="pres">
      <dgm:prSet presAssocID="{61898EE8-E158-4D14-A528-97C798F30138}" presName="linear" presStyleCnt="0">
        <dgm:presLayoutVars>
          <dgm:dir/>
          <dgm:animLvl val="lvl"/>
          <dgm:resizeHandles val="exact"/>
        </dgm:presLayoutVars>
      </dgm:prSet>
      <dgm:spPr/>
    </dgm:pt>
    <dgm:pt modelId="{ECD188D2-5A3E-4D47-8475-0FE86CDCE24F}" type="pres">
      <dgm:prSet presAssocID="{415B9271-CEC7-49E9-94E0-28CBE587516A}" presName="parentLin" presStyleCnt="0"/>
      <dgm:spPr/>
    </dgm:pt>
    <dgm:pt modelId="{7231C64C-3140-41EA-8ACF-6289B38EDADB}" type="pres">
      <dgm:prSet presAssocID="{415B9271-CEC7-49E9-94E0-28CBE587516A}" presName="parentLeftMargin" presStyleLbl="node1" presStyleIdx="0" presStyleCnt="3"/>
      <dgm:spPr/>
    </dgm:pt>
    <dgm:pt modelId="{64171670-D5DB-4C1A-85C4-BBF50E905097}" type="pres">
      <dgm:prSet presAssocID="{415B9271-CEC7-49E9-94E0-28CBE587516A}" presName="parentText" presStyleLbl="node1" presStyleIdx="0" presStyleCnt="3" custScaleX="113458">
        <dgm:presLayoutVars>
          <dgm:chMax val="0"/>
          <dgm:bulletEnabled val="1"/>
        </dgm:presLayoutVars>
      </dgm:prSet>
      <dgm:spPr/>
    </dgm:pt>
    <dgm:pt modelId="{D090C389-779E-438A-901D-1394DDFF31E2}" type="pres">
      <dgm:prSet presAssocID="{415B9271-CEC7-49E9-94E0-28CBE587516A}" presName="negativeSpace" presStyleCnt="0"/>
      <dgm:spPr/>
    </dgm:pt>
    <dgm:pt modelId="{F365C071-BDA4-4A72-8425-00DA204D606E}" type="pres">
      <dgm:prSet presAssocID="{415B9271-CEC7-49E9-94E0-28CBE587516A}" presName="childText" presStyleLbl="conFgAcc1" presStyleIdx="0" presStyleCnt="3">
        <dgm:presLayoutVars>
          <dgm:bulletEnabled val="1"/>
        </dgm:presLayoutVars>
      </dgm:prSet>
      <dgm:spPr/>
    </dgm:pt>
    <dgm:pt modelId="{194D8C8B-A940-42AA-8CF5-142328B1158A}" type="pres">
      <dgm:prSet presAssocID="{6343242D-25CB-4340-9867-6D1073FDEBD7}" presName="spaceBetweenRectangles" presStyleCnt="0"/>
      <dgm:spPr/>
    </dgm:pt>
    <dgm:pt modelId="{8A9ECC95-8A3D-49AC-9AEA-14D4658A6521}" type="pres">
      <dgm:prSet presAssocID="{07EF714D-6E51-4384-8279-5C45C32B8F07}" presName="parentLin" presStyleCnt="0"/>
      <dgm:spPr/>
    </dgm:pt>
    <dgm:pt modelId="{37CFAB4A-C5AA-4354-B49A-26A4D133B828}" type="pres">
      <dgm:prSet presAssocID="{07EF714D-6E51-4384-8279-5C45C32B8F07}" presName="parentLeftMargin" presStyleLbl="node1" presStyleIdx="0" presStyleCnt="3"/>
      <dgm:spPr/>
    </dgm:pt>
    <dgm:pt modelId="{595A0685-6BEC-4B92-A43F-CF35841FA1D7}" type="pres">
      <dgm:prSet presAssocID="{07EF714D-6E51-4384-8279-5C45C32B8F07}" presName="parentText" presStyleLbl="node1" presStyleIdx="1" presStyleCnt="3" custScaleX="127260">
        <dgm:presLayoutVars>
          <dgm:chMax val="0"/>
          <dgm:bulletEnabled val="1"/>
        </dgm:presLayoutVars>
      </dgm:prSet>
      <dgm:spPr/>
    </dgm:pt>
    <dgm:pt modelId="{D3813C50-19FF-4940-9A9C-1BE2ABD485ED}" type="pres">
      <dgm:prSet presAssocID="{07EF714D-6E51-4384-8279-5C45C32B8F07}" presName="negativeSpace" presStyleCnt="0"/>
      <dgm:spPr/>
    </dgm:pt>
    <dgm:pt modelId="{71318589-504F-43DE-874B-97E15375EA0C}" type="pres">
      <dgm:prSet presAssocID="{07EF714D-6E51-4384-8279-5C45C32B8F07}" presName="childText" presStyleLbl="conFgAcc1" presStyleIdx="1" presStyleCnt="3">
        <dgm:presLayoutVars>
          <dgm:bulletEnabled val="1"/>
        </dgm:presLayoutVars>
      </dgm:prSet>
      <dgm:spPr/>
    </dgm:pt>
    <dgm:pt modelId="{C62222C2-0252-4766-B3EA-2A8F09DA39C0}" type="pres">
      <dgm:prSet presAssocID="{D9B83B9E-ED3B-44FF-90FF-AD770837BEA4}" presName="spaceBetweenRectangles" presStyleCnt="0"/>
      <dgm:spPr/>
    </dgm:pt>
    <dgm:pt modelId="{580F053D-EBA0-4A7F-B5BB-F8B1E5C61868}" type="pres">
      <dgm:prSet presAssocID="{083BCE45-184A-452F-AC87-9780C72325C4}" presName="parentLin" presStyleCnt="0"/>
      <dgm:spPr/>
    </dgm:pt>
    <dgm:pt modelId="{84DA2377-92CD-44E9-A837-7E687B46D1DD}" type="pres">
      <dgm:prSet presAssocID="{083BCE45-184A-452F-AC87-9780C72325C4}" presName="parentLeftMargin" presStyleLbl="node1" presStyleIdx="1" presStyleCnt="3"/>
      <dgm:spPr/>
    </dgm:pt>
    <dgm:pt modelId="{F53AE9C3-C484-46DD-A3FC-C0768FF235A9}" type="pres">
      <dgm:prSet presAssocID="{083BCE45-184A-452F-AC87-9780C72325C4}" presName="parentText" presStyleLbl="node1" presStyleIdx="2" presStyleCnt="3" custScaleX="141063">
        <dgm:presLayoutVars>
          <dgm:chMax val="0"/>
          <dgm:bulletEnabled val="1"/>
        </dgm:presLayoutVars>
      </dgm:prSet>
      <dgm:spPr/>
    </dgm:pt>
    <dgm:pt modelId="{CCD43799-D729-4F0C-B74B-68FE1DCBA760}" type="pres">
      <dgm:prSet presAssocID="{083BCE45-184A-452F-AC87-9780C72325C4}" presName="negativeSpace" presStyleCnt="0"/>
      <dgm:spPr/>
    </dgm:pt>
    <dgm:pt modelId="{1966C0DB-273B-49A4-9ABB-76736C5C9D20}" type="pres">
      <dgm:prSet presAssocID="{083BCE45-184A-452F-AC87-9780C72325C4}" presName="childText" presStyleLbl="conFgAcc1" presStyleIdx="2" presStyleCnt="3">
        <dgm:presLayoutVars>
          <dgm:bulletEnabled val="1"/>
        </dgm:presLayoutVars>
      </dgm:prSet>
      <dgm:spPr/>
    </dgm:pt>
  </dgm:ptLst>
  <dgm:cxnLst>
    <dgm:cxn modelId="{256E9523-89B3-4202-B857-889AA98C0865}" srcId="{61898EE8-E158-4D14-A528-97C798F30138}" destId="{415B9271-CEC7-49E9-94E0-28CBE587516A}" srcOrd="0" destOrd="0" parTransId="{4120021A-EC3A-4DBE-BC81-1E366415EF79}" sibTransId="{6343242D-25CB-4340-9867-6D1073FDEBD7}"/>
    <dgm:cxn modelId="{CE6BA323-0B28-42F5-9675-71FA01D41124}" type="presOf" srcId="{415B9271-CEC7-49E9-94E0-28CBE587516A}" destId="{64171670-D5DB-4C1A-85C4-BBF50E905097}" srcOrd="1" destOrd="0" presId="urn:microsoft.com/office/officeart/2005/8/layout/list1"/>
    <dgm:cxn modelId="{9B5D6F73-4830-45C6-98D3-69909E945498}" type="presOf" srcId="{083BCE45-184A-452F-AC87-9780C72325C4}" destId="{84DA2377-92CD-44E9-A837-7E687B46D1DD}" srcOrd="0" destOrd="0" presId="urn:microsoft.com/office/officeart/2005/8/layout/list1"/>
    <dgm:cxn modelId="{4A1C5979-14D3-4FA1-8A57-E540537C3D06}" type="presOf" srcId="{61898EE8-E158-4D14-A528-97C798F30138}" destId="{8C11B10B-AC62-41CF-8D7E-139AF27D52F9}" srcOrd="0" destOrd="0" presId="urn:microsoft.com/office/officeart/2005/8/layout/list1"/>
    <dgm:cxn modelId="{5F432E88-E8DE-4B19-86F8-1C01912F0683}" srcId="{61898EE8-E158-4D14-A528-97C798F30138}" destId="{083BCE45-184A-452F-AC87-9780C72325C4}" srcOrd="2" destOrd="0" parTransId="{14F96E67-A7CA-4713-8685-873F50762040}" sibTransId="{6EE9FAE6-C53D-46BD-B4EF-80F818B16014}"/>
    <dgm:cxn modelId="{411B50AF-28CB-458B-9817-BF26D329C33B}" type="presOf" srcId="{415B9271-CEC7-49E9-94E0-28CBE587516A}" destId="{7231C64C-3140-41EA-8ACF-6289B38EDADB}" srcOrd="0" destOrd="0" presId="urn:microsoft.com/office/officeart/2005/8/layout/list1"/>
    <dgm:cxn modelId="{7B3296C1-8C07-4E08-B6C6-256B6B96E2A5}" type="presOf" srcId="{07EF714D-6E51-4384-8279-5C45C32B8F07}" destId="{37CFAB4A-C5AA-4354-B49A-26A4D133B828}" srcOrd="0" destOrd="0" presId="urn:microsoft.com/office/officeart/2005/8/layout/list1"/>
    <dgm:cxn modelId="{226E17C2-2817-4B14-AD88-3CC07B89E023}" type="presOf" srcId="{07EF714D-6E51-4384-8279-5C45C32B8F07}" destId="{595A0685-6BEC-4B92-A43F-CF35841FA1D7}" srcOrd="1" destOrd="0" presId="urn:microsoft.com/office/officeart/2005/8/layout/list1"/>
    <dgm:cxn modelId="{866114CE-B9DF-4741-BC33-509D9091965A}" srcId="{61898EE8-E158-4D14-A528-97C798F30138}" destId="{07EF714D-6E51-4384-8279-5C45C32B8F07}" srcOrd="1" destOrd="0" parTransId="{4D387330-C14D-436B-A6F6-48D2FD19E2D6}" sibTransId="{D9B83B9E-ED3B-44FF-90FF-AD770837BEA4}"/>
    <dgm:cxn modelId="{8DBF6DE1-2686-497B-8526-1BAD44917A1C}" type="presOf" srcId="{083BCE45-184A-452F-AC87-9780C72325C4}" destId="{F53AE9C3-C484-46DD-A3FC-C0768FF235A9}" srcOrd="1" destOrd="0" presId="urn:microsoft.com/office/officeart/2005/8/layout/list1"/>
    <dgm:cxn modelId="{72DD85E8-2C3D-4B35-9593-ED89C7E73125}" type="presParOf" srcId="{8C11B10B-AC62-41CF-8D7E-139AF27D52F9}" destId="{ECD188D2-5A3E-4D47-8475-0FE86CDCE24F}" srcOrd="0" destOrd="0" presId="urn:microsoft.com/office/officeart/2005/8/layout/list1"/>
    <dgm:cxn modelId="{92401EFF-4946-4FF3-9997-26CF5C32B110}" type="presParOf" srcId="{ECD188D2-5A3E-4D47-8475-0FE86CDCE24F}" destId="{7231C64C-3140-41EA-8ACF-6289B38EDADB}" srcOrd="0" destOrd="0" presId="urn:microsoft.com/office/officeart/2005/8/layout/list1"/>
    <dgm:cxn modelId="{98AA617F-9437-4637-9E98-F106F12AE78B}" type="presParOf" srcId="{ECD188D2-5A3E-4D47-8475-0FE86CDCE24F}" destId="{64171670-D5DB-4C1A-85C4-BBF50E905097}" srcOrd="1" destOrd="0" presId="urn:microsoft.com/office/officeart/2005/8/layout/list1"/>
    <dgm:cxn modelId="{C3A79BB8-824E-454F-9148-8CD2F3778DE3}" type="presParOf" srcId="{8C11B10B-AC62-41CF-8D7E-139AF27D52F9}" destId="{D090C389-779E-438A-901D-1394DDFF31E2}" srcOrd="1" destOrd="0" presId="urn:microsoft.com/office/officeart/2005/8/layout/list1"/>
    <dgm:cxn modelId="{4BCB8AAB-C7C0-4B73-A833-3D7475E34F50}" type="presParOf" srcId="{8C11B10B-AC62-41CF-8D7E-139AF27D52F9}" destId="{F365C071-BDA4-4A72-8425-00DA204D606E}" srcOrd="2" destOrd="0" presId="urn:microsoft.com/office/officeart/2005/8/layout/list1"/>
    <dgm:cxn modelId="{25E1F581-F55A-43CA-95F7-7E1FBF0A80C0}" type="presParOf" srcId="{8C11B10B-AC62-41CF-8D7E-139AF27D52F9}" destId="{194D8C8B-A940-42AA-8CF5-142328B1158A}" srcOrd="3" destOrd="0" presId="urn:microsoft.com/office/officeart/2005/8/layout/list1"/>
    <dgm:cxn modelId="{A3F18BBB-0E19-41C8-9090-69FB3855D8F9}" type="presParOf" srcId="{8C11B10B-AC62-41CF-8D7E-139AF27D52F9}" destId="{8A9ECC95-8A3D-49AC-9AEA-14D4658A6521}" srcOrd="4" destOrd="0" presId="urn:microsoft.com/office/officeart/2005/8/layout/list1"/>
    <dgm:cxn modelId="{F7E64A24-14F4-4B16-A16F-D405EE2DDF3D}" type="presParOf" srcId="{8A9ECC95-8A3D-49AC-9AEA-14D4658A6521}" destId="{37CFAB4A-C5AA-4354-B49A-26A4D133B828}" srcOrd="0" destOrd="0" presId="urn:microsoft.com/office/officeart/2005/8/layout/list1"/>
    <dgm:cxn modelId="{6F2C8F16-2853-4609-8C26-67CF05FEBED5}" type="presParOf" srcId="{8A9ECC95-8A3D-49AC-9AEA-14D4658A6521}" destId="{595A0685-6BEC-4B92-A43F-CF35841FA1D7}" srcOrd="1" destOrd="0" presId="urn:microsoft.com/office/officeart/2005/8/layout/list1"/>
    <dgm:cxn modelId="{FAA2FCEA-002F-4199-ABD8-F50DCCD609A3}" type="presParOf" srcId="{8C11B10B-AC62-41CF-8D7E-139AF27D52F9}" destId="{D3813C50-19FF-4940-9A9C-1BE2ABD485ED}" srcOrd="5" destOrd="0" presId="urn:microsoft.com/office/officeart/2005/8/layout/list1"/>
    <dgm:cxn modelId="{FC072BF8-6E6C-43D2-AD00-3420DF83200B}" type="presParOf" srcId="{8C11B10B-AC62-41CF-8D7E-139AF27D52F9}" destId="{71318589-504F-43DE-874B-97E15375EA0C}" srcOrd="6" destOrd="0" presId="urn:microsoft.com/office/officeart/2005/8/layout/list1"/>
    <dgm:cxn modelId="{05DEB126-97A5-4A52-B836-3DB81609C096}" type="presParOf" srcId="{8C11B10B-AC62-41CF-8D7E-139AF27D52F9}" destId="{C62222C2-0252-4766-B3EA-2A8F09DA39C0}" srcOrd="7" destOrd="0" presId="urn:microsoft.com/office/officeart/2005/8/layout/list1"/>
    <dgm:cxn modelId="{75E1551D-0F96-4A21-A53E-311EE1303499}" type="presParOf" srcId="{8C11B10B-AC62-41CF-8D7E-139AF27D52F9}" destId="{580F053D-EBA0-4A7F-B5BB-F8B1E5C61868}" srcOrd="8" destOrd="0" presId="urn:microsoft.com/office/officeart/2005/8/layout/list1"/>
    <dgm:cxn modelId="{5DD59DB4-0183-4C22-BAD2-1834E796F2F1}" type="presParOf" srcId="{580F053D-EBA0-4A7F-B5BB-F8B1E5C61868}" destId="{84DA2377-92CD-44E9-A837-7E687B46D1DD}" srcOrd="0" destOrd="0" presId="urn:microsoft.com/office/officeart/2005/8/layout/list1"/>
    <dgm:cxn modelId="{B36F0BB7-2DFC-417B-A00A-83682786A165}" type="presParOf" srcId="{580F053D-EBA0-4A7F-B5BB-F8B1E5C61868}" destId="{F53AE9C3-C484-46DD-A3FC-C0768FF235A9}" srcOrd="1" destOrd="0" presId="urn:microsoft.com/office/officeart/2005/8/layout/list1"/>
    <dgm:cxn modelId="{7DE0EE63-D714-414B-8317-F53890AA8925}" type="presParOf" srcId="{8C11B10B-AC62-41CF-8D7E-139AF27D52F9}" destId="{CCD43799-D729-4F0C-B74B-68FE1DCBA760}" srcOrd="9" destOrd="0" presId="urn:microsoft.com/office/officeart/2005/8/layout/list1"/>
    <dgm:cxn modelId="{D6C6188B-3E9E-458D-89BB-60A80F819754}" type="presParOf" srcId="{8C11B10B-AC62-41CF-8D7E-139AF27D52F9}" destId="{1966C0DB-273B-49A4-9ABB-76736C5C9D20}"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3E520637-F7E0-4C6E-A8AD-6877B06E527E}"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en-US"/>
        </a:p>
      </dgm:t>
    </dgm:pt>
    <dgm:pt modelId="{A432174F-CA50-44CF-A897-73DF2007AE8F}">
      <dgm:prSet phldrT="[Text]" custT="1">
        <dgm:style>
          <a:lnRef idx="1">
            <a:schemeClr val="accent6"/>
          </a:lnRef>
          <a:fillRef idx="2">
            <a:schemeClr val="accent6"/>
          </a:fillRef>
          <a:effectRef idx="1">
            <a:schemeClr val="accent6"/>
          </a:effectRef>
          <a:fontRef idx="minor">
            <a:schemeClr val="dk1"/>
          </a:fontRef>
        </dgm:style>
      </dgm:prSet>
      <dgm:spPr/>
      <dgm:t>
        <a:bodyPr/>
        <a:lstStyle/>
        <a:p>
          <a:r>
            <a:rPr lang="nl-NL" sz="2400" b="1" i="1" dirty="0">
              <a:solidFill>
                <a:schemeClr val="tx1"/>
              </a:solidFill>
              <a:latin typeface="Times New Roman" pitchFamily="18" charset="0"/>
              <a:cs typeface="Times New Roman" pitchFamily="18" charset="0"/>
            </a:rPr>
            <a:t>Quan niệm của chủ nghĩa duy tâm và chủ nghĩa duy vật trước Mác về phạm trù vật chất</a:t>
          </a:r>
          <a:endParaRPr lang="en-US" sz="2400" dirty="0">
            <a:solidFill>
              <a:schemeClr val="tx1"/>
            </a:solidFill>
          </a:endParaRPr>
        </a:p>
      </dgm:t>
    </dgm:pt>
    <dgm:pt modelId="{C5E16D89-5500-4EDD-89E6-EA669B060706}" type="parTrans" cxnId="{81FDAF7F-1ABC-435C-A9A6-0323044852D3}">
      <dgm:prSet/>
      <dgm:spPr/>
      <dgm:t>
        <a:bodyPr/>
        <a:lstStyle/>
        <a:p>
          <a:endParaRPr lang="en-US" sz="2400">
            <a:solidFill>
              <a:schemeClr val="tx1"/>
            </a:solidFill>
          </a:endParaRPr>
        </a:p>
      </dgm:t>
    </dgm:pt>
    <dgm:pt modelId="{F6B18140-FB24-4622-99C2-6F2EEA043D6A}" type="sibTrans" cxnId="{81FDAF7F-1ABC-435C-A9A6-0323044852D3}">
      <dgm:prSet/>
      <dgm:spPr/>
      <dgm:t>
        <a:bodyPr/>
        <a:lstStyle/>
        <a:p>
          <a:endParaRPr lang="en-US" sz="2400">
            <a:solidFill>
              <a:schemeClr val="tx1"/>
            </a:solidFill>
          </a:endParaRPr>
        </a:p>
      </dgm:t>
    </dgm:pt>
    <dgm:pt modelId="{1DC5E123-0DBD-4011-AF68-69760E897BBD}">
      <dgm:prSet phldrT="[Text]" custT="1">
        <dgm:style>
          <a:lnRef idx="1">
            <a:schemeClr val="accent6"/>
          </a:lnRef>
          <a:fillRef idx="2">
            <a:schemeClr val="accent6"/>
          </a:fillRef>
          <a:effectRef idx="1">
            <a:schemeClr val="accent6"/>
          </a:effectRef>
          <a:fontRef idx="minor">
            <a:schemeClr val="dk1"/>
          </a:fontRef>
        </dgm:style>
      </dgm:prSet>
      <dgm:spPr/>
      <dgm:t>
        <a:bodyPr/>
        <a:lstStyle/>
        <a:p>
          <a:r>
            <a:rPr lang="nl-NL" sz="2400" b="1" i="1" dirty="0">
              <a:solidFill>
                <a:schemeClr val="tx1"/>
              </a:solidFill>
              <a:latin typeface="Times New Roman" pitchFamily="18" charset="0"/>
              <a:cs typeface="Times New Roman" pitchFamily="18" charset="0"/>
            </a:rPr>
            <a:t>Cuộc cách mạng trong khoa học tự nhiên cuối thế kỷ XIX - đầu thế kỷ XX và sự phá sản của các quan điểm duy vật siêu hình về vật chất</a:t>
          </a:r>
          <a:endParaRPr lang="en-US" sz="2400" dirty="0">
            <a:solidFill>
              <a:schemeClr val="tx1"/>
            </a:solidFill>
          </a:endParaRPr>
        </a:p>
      </dgm:t>
    </dgm:pt>
    <dgm:pt modelId="{80933068-3BC9-42F0-8F63-654950CA0065}" type="parTrans" cxnId="{DCA3CA63-7D9B-4A6A-A072-B77A619C3EA4}">
      <dgm:prSet/>
      <dgm:spPr/>
      <dgm:t>
        <a:bodyPr/>
        <a:lstStyle/>
        <a:p>
          <a:endParaRPr lang="en-US" sz="2400">
            <a:solidFill>
              <a:schemeClr val="tx1"/>
            </a:solidFill>
          </a:endParaRPr>
        </a:p>
      </dgm:t>
    </dgm:pt>
    <dgm:pt modelId="{A71D0C87-7229-41A2-B581-CB03B786A90A}" type="sibTrans" cxnId="{DCA3CA63-7D9B-4A6A-A072-B77A619C3EA4}">
      <dgm:prSet/>
      <dgm:spPr/>
      <dgm:t>
        <a:bodyPr/>
        <a:lstStyle/>
        <a:p>
          <a:endParaRPr lang="en-US" sz="2400">
            <a:solidFill>
              <a:schemeClr val="tx1"/>
            </a:solidFill>
          </a:endParaRPr>
        </a:p>
      </dgm:t>
    </dgm:pt>
    <dgm:pt modelId="{D03F7DCA-8C7D-4C4A-B5D1-8D508EB809F5}">
      <dgm:prSet phldrT="[Text]" custT="1">
        <dgm:style>
          <a:lnRef idx="1">
            <a:schemeClr val="accent6"/>
          </a:lnRef>
          <a:fillRef idx="2">
            <a:schemeClr val="accent6"/>
          </a:fillRef>
          <a:effectRef idx="1">
            <a:schemeClr val="accent6"/>
          </a:effectRef>
          <a:fontRef idx="minor">
            <a:schemeClr val="dk1"/>
          </a:fontRef>
        </dgm:style>
      </dgm:prSet>
      <dgm:spPr/>
      <dgm:t>
        <a:bodyPr/>
        <a:lstStyle/>
        <a:p>
          <a:r>
            <a:rPr lang="nl-NL" sz="2400" b="1" i="1" dirty="0">
              <a:solidFill>
                <a:schemeClr val="tx1"/>
              </a:solidFill>
              <a:latin typeface="Times New Roman" pitchFamily="18" charset="0"/>
              <a:cs typeface="Times New Roman" pitchFamily="18" charset="0"/>
            </a:rPr>
            <a:t>Quan niệm của triết học Mác - Lênin về vật chất</a:t>
          </a:r>
          <a:endParaRPr lang="en-US" sz="2400" dirty="0">
            <a:solidFill>
              <a:schemeClr val="tx1"/>
            </a:solidFill>
          </a:endParaRPr>
        </a:p>
      </dgm:t>
    </dgm:pt>
    <dgm:pt modelId="{2983BE0E-6112-45C7-BA32-A04E931C0A90}" type="parTrans" cxnId="{C31FEC15-330F-4F2C-AA50-CEB1BF2EAA37}">
      <dgm:prSet/>
      <dgm:spPr/>
      <dgm:t>
        <a:bodyPr/>
        <a:lstStyle/>
        <a:p>
          <a:endParaRPr lang="en-US" sz="2400">
            <a:solidFill>
              <a:schemeClr val="tx1"/>
            </a:solidFill>
          </a:endParaRPr>
        </a:p>
      </dgm:t>
    </dgm:pt>
    <dgm:pt modelId="{C0FCB5F6-CEA1-4ED5-961C-10CB81EABEE8}" type="sibTrans" cxnId="{C31FEC15-330F-4F2C-AA50-CEB1BF2EAA37}">
      <dgm:prSet/>
      <dgm:spPr/>
      <dgm:t>
        <a:bodyPr/>
        <a:lstStyle/>
        <a:p>
          <a:endParaRPr lang="en-US" sz="2400">
            <a:solidFill>
              <a:schemeClr val="tx1"/>
            </a:solidFill>
          </a:endParaRPr>
        </a:p>
      </dgm:t>
    </dgm:pt>
    <dgm:pt modelId="{0F062DE0-C72D-4511-9A65-82BD4F61DE67}">
      <dgm:prSet phldrT="[Text]" custT="1">
        <dgm:style>
          <a:lnRef idx="1">
            <a:schemeClr val="accent6"/>
          </a:lnRef>
          <a:fillRef idx="2">
            <a:schemeClr val="accent6"/>
          </a:fillRef>
          <a:effectRef idx="1">
            <a:schemeClr val="accent6"/>
          </a:effectRef>
          <a:fontRef idx="minor">
            <a:schemeClr val="dk1"/>
          </a:fontRef>
        </dgm:style>
      </dgm:prSet>
      <dgm:spPr/>
      <dgm:t>
        <a:bodyPr/>
        <a:lstStyle/>
        <a:p>
          <a:r>
            <a:rPr lang="nl-NL" sz="2400" b="1" i="1" dirty="0">
              <a:solidFill>
                <a:schemeClr val="tx1"/>
              </a:solidFill>
              <a:latin typeface="Times New Roman" pitchFamily="18" charset="0"/>
              <a:cs typeface="Times New Roman" pitchFamily="18" charset="0"/>
            </a:rPr>
            <a:t>Tính thống nhất vật chất của thế giới </a:t>
          </a:r>
          <a:endParaRPr lang="en-US" sz="2400" dirty="0">
            <a:solidFill>
              <a:schemeClr val="tx1"/>
            </a:solidFill>
          </a:endParaRPr>
        </a:p>
      </dgm:t>
    </dgm:pt>
    <dgm:pt modelId="{942B4A8E-30E3-47DD-8607-9E54F3C54586}" type="parTrans" cxnId="{6B050A8B-37A3-4A86-9A32-B22EACADB182}">
      <dgm:prSet/>
      <dgm:spPr/>
      <dgm:t>
        <a:bodyPr/>
        <a:lstStyle/>
        <a:p>
          <a:endParaRPr lang="en-US" sz="2400">
            <a:solidFill>
              <a:schemeClr val="tx1"/>
            </a:solidFill>
          </a:endParaRPr>
        </a:p>
      </dgm:t>
    </dgm:pt>
    <dgm:pt modelId="{CB2761E0-DE98-4F62-B2DF-BD53214A4C61}" type="sibTrans" cxnId="{6B050A8B-37A3-4A86-9A32-B22EACADB182}">
      <dgm:prSet/>
      <dgm:spPr/>
      <dgm:t>
        <a:bodyPr/>
        <a:lstStyle/>
        <a:p>
          <a:endParaRPr lang="en-US" sz="2400">
            <a:solidFill>
              <a:schemeClr val="tx1"/>
            </a:solidFill>
          </a:endParaRPr>
        </a:p>
      </dgm:t>
    </dgm:pt>
    <dgm:pt modelId="{FC68A9AF-59A7-4A8E-A34E-DFC2FAE36030}">
      <dgm:prSet custT="1">
        <dgm:style>
          <a:lnRef idx="1">
            <a:schemeClr val="accent6"/>
          </a:lnRef>
          <a:fillRef idx="2">
            <a:schemeClr val="accent6"/>
          </a:fillRef>
          <a:effectRef idx="1">
            <a:schemeClr val="accent6"/>
          </a:effectRef>
          <a:fontRef idx="minor">
            <a:schemeClr val="dk1"/>
          </a:fontRef>
        </dgm:style>
      </dgm:prSet>
      <dgm:spPr/>
      <dgm:t>
        <a:bodyPr/>
        <a:lstStyle/>
        <a:p>
          <a:r>
            <a:rPr lang="nl-NL" sz="2400" b="1" i="1" dirty="0">
              <a:solidFill>
                <a:schemeClr val="tx1"/>
              </a:solidFill>
              <a:latin typeface="Times New Roman" pitchFamily="18" charset="0"/>
              <a:cs typeface="Times New Roman" pitchFamily="18" charset="0"/>
            </a:rPr>
            <a:t>Các hình thức tồn tại của vật chất</a:t>
          </a:r>
        </a:p>
      </dgm:t>
    </dgm:pt>
    <dgm:pt modelId="{0D99A95D-5312-4EED-9E70-C728CDA9693E}" type="parTrans" cxnId="{8C4B8CAA-4887-4D83-B4BC-F6F16F7B1C5D}">
      <dgm:prSet/>
      <dgm:spPr/>
      <dgm:t>
        <a:bodyPr/>
        <a:lstStyle/>
        <a:p>
          <a:endParaRPr lang="en-US" sz="2400">
            <a:solidFill>
              <a:schemeClr val="tx1"/>
            </a:solidFill>
          </a:endParaRPr>
        </a:p>
      </dgm:t>
    </dgm:pt>
    <dgm:pt modelId="{22250D82-CE35-49EC-AC16-784C8B532AF7}" type="sibTrans" cxnId="{8C4B8CAA-4887-4D83-B4BC-F6F16F7B1C5D}">
      <dgm:prSet/>
      <dgm:spPr/>
      <dgm:t>
        <a:bodyPr/>
        <a:lstStyle/>
        <a:p>
          <a:endParaRPr lang="en-US" sz="2400">
            <a:solidFill>
              <a:schemeClr val="tx1"/>
            </a:solidFill>
          </a:endParaRPr>
        </a:p>
      </dgm:t>
    </dgm:pt>
    <dgm:pt modelId="{EAFE9D60-28A7-4A96-B270-D5BEAACD8BC7}" type="pres">
      <dgm:prSet presAssocID="{3E520637-F7E0-4C6E-A8AD-6877B06E527E}" presName="Name0" presStyleCnt="0">
        <dgm:presLayoutVars>
          <dgm:chMax val="7"/>
          <dgm:chPref val="7"/>
          <dgm:dir/>
        </dgm:presLayoutVars>
      </dgm:prSet>
      <dgm:spPr/>
    </dgm:pt>
    <dgm:pt modelId="{105D37BB-A402-4FAA-A3A1-13AE85870BCE}" type="pres">
      <dgm:prSet presAssocID="{3E520637-F7E0-4C6E-A8AD-6877B06E527E}" presName="Name1" presStyleCnt="0"/>
      <dgm:spPr/>
    </dgm:pt>
    <dgm:pt modelId="{328CB2C1-4B9E-4A88-96D0-5A90E26693FD}" type="pres">
      <dgm:prSet presAssocID="{3E520637-F7E0-4C6E-A8AD-6877B06E527E}" presName="cycle" presStyleCnt="0"/>
      <dgm:spPr/>
    </dgm:pt>
    <dgm:pt modelId="{068F20F3-FF73-44A2-A26E-81F5AA6ED420}" type="pres">
      <dgm:prSet presAssocID="{3E520637-F7E0-4C6E-A8AD-6877B06E527E}" presName="srcNode" presStyleLbl="node1" presStyleIdx="0" presStyleCnt="5"/>
      <dgm:spPr/>
    </dgm:pt>
    <dgm:pt modelId="{B60AA836-D96E-4E30-A6E4-D022A45D2D1C}" type="pres">
      <dgm:prSet presAssocID="{3E520637-F7E0-4C6E-A8AD-6877B06E527E}" presName="conn" presStyleLbl="parChTrans1D2" presStyleIdx="0" presStyleCnt="1"/>
      <dgm:spPr/>
    </dgm:pt>
    <dgm:pt modelId="{A51B8EDA-32F8-409A-8422-B370BD8770D3}" type="pres">
      <dgm:prSet presAssocID="{3E520637-F7E0-4C6E-A8AD-6877B06E527E}" presName="extraNode" presStyleLbl="node1" presStyleIdx="0" presStyleCnt="5"/>
      <dgm:spPr/>
    </dgm:pt>
    <dgm:pt modelId="{B3B623B0-9F1C-42E4-978A-F3AD6CFE3B5E}" type="pres">
      <dgm:prSet presAssocID="{3E520637-F7E0-4C6E-A8AD-6877B06E527E}" presName="dstNode" presStyleLbl="node1" presStyleIdx="0" presStyleCnt="5"/>
      <dgm:spPr/>
    </dgm:pt>
    <dgm:pt modelId="{4AD68851-84B2-403E-86C7-4BA4AE095B06}" type="pres">
      <dgm:prSet presAssocID="{A432174F-CA50-44CF-A897-73DF2007AE8F}" presName="text_1" presStyleLbl="node1" presStyleIdx="0" presStyleCnt="5">
        <dgm:presLayoutVars>
          <dgm:bulletEnabled val="1"/>
        </dgm:presLayoutVars>
      </dgm:prSet>
      <dgm:spPr/>
    </dgm:pt>
    <dgm:pt modelId="{EF8DE343-A08C-4539-B218-3EDC4BCCE32F}" type="pres">
      <dgm:prSet presAssocID="{A432174F-CA50-44CF-A897-73DF2007AE8F}" presName="accent_1" presStyleCnt="0"/>
      <dgm:spPr/>
    </dgm:pt>
    <dgm:pt modelId="{6EBA9117-076C-4461-87F0-09E4568AF308}" type="pres">
      <dgm:prSet presAssocID="{A432174F-CA50-44CF-A897-73DF2007AE8F}" presName="accentRepeatNode" presStyleLbl="solidFgAcc1" presStyleIdx="0" presStyleCnt="5"/>
      <dgm:spPr/>
    </dgm:pt>
    <dgm:pt modelId="{848D6035-5FF0-4C42-8764-5267EC6F9D02}" type="pres">
      <dgm:prSet presAssocID="{1DC5E123-0DBD-4011-AF68-69760E897BBD}" presName="text_2" presStyleLbl="node1" presStyleIdx="1" presStyleCnt="5" custScaleY="143836" custLinFactNeighborX="-416" custLinFactNeighborY="2109">
        <dgm:presLayoutVars>
          <dgm:bulletEnabled val="1"/>
        </dgm:presLayoutVars>
      </dgm:prSet>
      <dgm:spPr/>
    </dgm:pt>
    <dgm:pt modelId="{A4572157-F111-4A44-A364-6ABE3EB0610F}" type="pres">
      <dgm:prSet presAssocID="{1DC5E123-0DBD-4011-AF68-69760E897BBD}" presName="accent_2" presStyleCnt="0"/>
      <dgm:spPr/>
    </dgm:pt>
    <dgm:pt modelId="{626C8239-2B62-44B4-B77C-1AB9DB13848A}" type="pres">
      <dgm:prSet presAssocID="{1DC5E123-0DBD-4011-AF68-69760E897BBD}" presName="accentRepeatNode" presStyleLbl="solidFgAcc1" presStyleIdx="1" presStyleCnt="5" custScaleX="119952" custScaleY="115069" custLinFactNeighborX="-3285" custLinFactNeighborY="1687"/>
      <dgm:spPr/>
    </dgm:pt>
    <dgm:pt modelId="{5A534F9B-5004-4D1A-B9C9-DD981B356A3C}" type="pres">
      <dgm:prSet presAssocID="{D03F7DCA-8C7D-4C4A-B5D1-8D508EB809F5}" presName="text_3" presStyleLbl="node1" presStyleIdx="2" presStyleCnt="5" custLinFactNeighborX="136" custLinFactNeighborY="13271">
        <dgm:presLayoutVars>
          <dgm:bulletEnabled val="1"/>
        </dgm:presLayoutVars>
      </dgm:prSet>
      <dgm:spPr/>
    </dgm:pt>
    <dgm:pt modelId="{18C30687-2995-47A7-9DA0-257B148916AD}" type="pres">
      <dgm:prSet presAssocID="{D03F7DCA-8C7D-4C4A-B5D1-8D508EB809F5}" presName="accent_3" presStyleCnt="0"/>
      <dgm:spPr/>
    </dgm:pt>
    <dgm:pt modelId="{C1A020A2-51E4-426E-85B4-C48A652DE25C}" type="pres">
      <dgm:prSet presAssocID="{D03F7DCA-8C7D-4C4A-B5D1-8D508EB809F5}" presName="accentRepeatNode" presStyleLbl="solidFgAcc1" presStyleIdx="2" presStyleCnt="5" custLinFactNeighborX="1054" custLinFactNeighborY="10617"/>
      <dgm:spPr/>
    </dgm:pt>
    <dgm:pt modelId="{4374356E-980A-44B7-BFA3-2294D2112CFA}" type="pres">
      <dgm:prSet presAssocID="{FC68A9AF-59A7-4A8E-A34E-DFC2FAE36030}" presName="text_4" presStyleLbl="node1" presStyleIdx="3" presStyleCnt="5" custLinFactNeighborX="-416" custLinFactNeighborY="14357">
        <dgm:presLayoutVars>
          <dgm:bulletEnabled val="1"/>
        </dgm:presLayoutVars>
      </dgm:prSet>
      <dgm:spPr/>
    </dgm:pt>
    <dgm:pt modelId="{835A3ACF-F390-4F46-AD18-9501591547C1}" type="pres">
      <dgm:prSet presAssocID="{FC68A9AF-59A7-4A8E-A34E-DFC2FAE36030}" presName="accent_4" presStyleCnt="0"/>
      <dgm:spPr/>
    </dgm:pt>
    <dgm:pt modelId="{D93B470A-A975-436B-9CD5-707BD40C5160}" type="pres">
      <dgm:prSet presAssocID="{FC68A9AF-59A7-4A8E-A34E-DFC2FAE36030}" presName="accentRepeatNode" presStyleLbl="solidFgAcc1" presStyleIdx="3" presStyleCnt="5" custLinFactNeighborX="-3285" custLinFactNeighborY="11486"/>
      <dgm:spPr/>
    </dgm:pt>
    <dgm:pt modelId="{41C14FAE-62B1-4BF7-AB48-0DE9D13A1DA8}" type="pres">
      <dgm:prSet presAssocID="{0F062DE0-C72D-4511-9A65-82BD4F61DE67}" presName="text_5" presStyleLbl="node1" presStyleIdx="4" presStyleCnt="5">
        <dgm:presLayoutVars>
          <dgm:bulletEnabled val="1"/>
        </dgm:presLayoutVars>
      </dgm:prSet>
      <dgm:spPr/>
    </dgm:pt>
    <dgm:pt modelId="{A12E7D83-47BC-4F76-859A-FDD6FEB11734}" type="pres">
      <dgm:prSet presAssocID="{0F062DE0-C72D-4511-9A65-82BD4F61DE67}" presName="accent_5" presStyleCnt="0"/>
      <dgm:spPr/>
    </dgm:pt>
    <dgm:pt modelId="{C23E088E-493D-4B14-9EEE-5D5144E3DBEB}" type="pres">
      <dgm:prSet presAssocID="{0F062DE0-C72D-4511-9A65-82BD4F61DE67}" presName="accentRepeatNode" presStyleLbl="solidFgAcc1" presStyleIdx="4" presStyleCnt="5"/>
      <dgm:spPr/>
    </dgm:pt>
  </dgm:ptLst>
  <dgm:cxnLst>
    <dgm:cxn modelId="{C31FEC15-330F-4F2C-AA50-CEB1BF2EAA37}" srcId="{3E520637-F7E0-4C6E-A8AD-6877B06E527E}" destId="{D03F7DCA-8C7D-4C4A-B5D1-8D508EB809F5}" srcOrd="2" destOrd="0" parTransId="{2983BE0E-6112-45C7-BA32-A04E931C0A90}" sibTransId="{C0FCB5F6-CEA1-4ED5-961C-10CB81EABEE8}"/>
    <dgm:cxn modelId="{DCA3CA63-7D9B-4A6A-A072-B77A619C3EA4}" srcId="{3E520637-F7E0-4C6E-A8AD-6877B06E527E}" destId="{1DC5E123-0DBD-4011-AF68-69760E897BBD}" srcOrd="1" destOrd="0" parTransId="{80933068-3BC9-42F0-8F63-654950CA0065}" sibTransId="{A71D0C87-7229-41A2-B581-CB03B786A90A}"/>
    <dgm:cxn modelId="{D54D8245-2E3D-4CAB-9873-DC78800943A5}" type="presOf" srcId="{A432174F-CA50-44CF-A897-73DF2007AE8F}" destId="{4AD68851-84B2-403E-86C7-4BA4AE095B06}" srcOrd="0" destOrd="0" presId="urn:microsoft.com/office/officeart/2008/layout/VerticalCurvedList"/>
    <dgm:cxn modelId="{904D706B-F482-4505-B9AF-B8986A63956E}" type="presOf" srcId="{3E520637-F7E0-4C6E-A8AD-6877B06E527E}" destId="{EAFE9D60-28A7-4A96-B270-D5BEAACD8BC7}" srcOrd="0" destOrd="0" presId="urn:microsoft.com/office/officeart/2008/layout/VerticalCurvedList"/>
    <dgm:cxn modelId="{F13ACA6D-679B-4D86-B395-3DA15EBEFE77}" type="presOf" srcId="{F6B18140-FB24-4622-99C2-6F2EEA043D6A}" destId="{B60AA836-D96E-4E30-A6E4-D022A45D2D1C}" srcOrd="0" destOrd="0" presId="urn:microsoft.com/office/officeart/2008/layout/VerticalCurvedList"/>
    <dgm:cxn modelId="{6D24D950-ADF6-4B60-869D-EC3BD74BE01C}" type="presOf" srcId="{D03F7DCA-8C7D-4C4A-B5D1-8D508EB809F5}" destId="{5A534F9B-5004-4D1A-B9C9-DD981B356A3C}" srcOrd="0" destOrd="0" presId="urn:microsoft.com/office/officeart/2008/layout/VerticalCurvedList"/>
    <dgm:cxn modelId="{FF7E2D75-4C38-438A-9270-37E2CF63B5F4}" type="presOf" srcId="{1DC5E123-0DBD-4011-AF68-69760E897BBD}" destId="{848D6035-5FF0-4C42-8764-5267EC6F9D02}" srcOrd="0" destOrd="0" presId="urn:microsoft.com/office/officeart/2008/layout/VerticalCurvedList"/>
    <dgm:cxn modelId="{81FDAF7F-1ABC-435C-A9A6-0323044852D3}" srcId="{3E520637-F7E0-4C6E-A8AD-6877B06E527E}" destId="{A432174F-CA50-44CF-A897-73DF2007AE8F}" srcOrd="0" destOrd="0" parTransId="{C5E16D89-5500-4EDD-89E6-EA669B060706}" sibTransId="{F6B18140-FB24-4622-99C2-6F2EEA043D6A}"/>
    <dgm:cxn modelId="{6B050A8B-37A3-4A86-9A32-B22EACADB182}" srcId="{3E520637-F7E0-4C6E-A8AD-6877B06E527E}" destId="{0F062DE0-C72D-4511-9A65-82BD4F61DE67}" srcOrd="4" destOrd="0" parTransId="{942B4A8E-30E3-47DD-8607-9E54F3C54586}" sibTransId="{CB2761E0-DE98-4F62-B2DF-BD53214A4C61}"/>
    <dgm:cxn modelId="{FC50689C-9FF5-439F-A25A-FE25B1C484F6}" type="presOf" srcId="{FC68A9AF-59A7-4A8E-A34E-DFC2FAE36030}" destId="{4374356E-980A-44B7-BFA3-2294D2112CFA}" srcOrd="0" destOrd="0" presId="urn:microsoft.com/office/officeart/2008/layout/VerticalCurvedList"/>
    <dgm:cxn modelId="{8C4B8CAA-4887-4D83-B4BC-F6F16F7B1C5D}" srcId="{3E520637-F7E0-4C6E-A8AD-6877B06E527E}" destId="{FC68A9AF-59A7-4A8E-A34E-DFC2FAE36030}" srcOrd="3" destOrd="0" parTransId="{0D99A95D-5312-4EED-9E70-C728CDA9693E}" sibTransId="{22250D82-CE35-49EC-AC16-784C8B532AF7}"/>
    <dgm:cxn modelId="{801ED9E7-0682-4307-845C-A1A88F5F25CF}" type="presOf" srcId="{0F062DE0-C72D-4511-9A65-82BD4F61DE67}" destId="{41C14FAE-62B1-4BF7-AB48-0DE9D13A1DA8}" srcOrd="0" destOrd="0" presId="urn:microsoft.com/office/officeart/2008/layout/VerticalCurvedList"/>
    <dgm:cxn modelId="{7E728753-6524-4489-B2B1-0704774513AD}" type="presParOf" srcId="{EAFE9D60-28A7-4A96-B270-D5BEAACD8BC7}" destId="{105D37BB-A402-4FAA-A3A1-13AE85870BCE}" srcOrd="0" destOrd="0" presId="urn:microsoft.com/office/officeart/2008/layout/VerticalCurvedList"/>
    <dgm:cxn modelId="{0B3EBB41-AAAB-4764-9AEA-6723D1D4DCFA}" type="presParOf" srcId="{105D37BB-A402-4FAA-A3A1-13AE85870BCE}" destId="{328CB2C1-4B9E-4A88-96D0-5A90E26693FD}" srcOrd="0" destOrd="0" presId="urn:microsoft.com/office/officeart/2008/layout/VerticalCurvedList"/>
    <dgm:cxn modelId="{B72287BB-9F2C-46C4-B842-75EB29A243CB}" type="presParOf" srcId="{328CB2C1-4B9E-4A88-96D0-5A90E26693FD}" destId="{068F20F3-FF73-44A2-A26E-81F5AA6ED420}" srcOrd="0" destOrd="0" presId="urn:microsoft.com/office/officeart/2008/layout/VerticalCurvedList"/>
    <dgm:cxn modelId="{4DA502A2-EA25-4319-88B6-2E9D39E2B5B7}" type="presParOf" srcId="{328CB2C1-4B9E-4A88-96D0-5A90E26693FD}" destId="{B60AA836-D96E-4E30-A6E4-D022A45D2D1C}" srcOrd="1" destOrd="0" presId="urn:microsoft.com/office/officeart/2008/layout/VerticalCurvedList"/>
    <dgm:cxn modelId="{3F04269E-7F82-4BEC-BA87-8D3D3672441A}" type="presParOf" srcId="{328CB2C1-4B9E-4A88-96D0-5A90E26693FD}" destId="{A51B8EDA-32F8-409A-8422-B370BD8770D3}" srcOrd="2" destOrd="0" presId="urn:microsoft.com/office/officeart/2008/layout/VerticalCurvedList"/>
    <dgm:cxn modelId="{4803072A-4970-4CE1-A1D7-C2623E89B39E}" type="presParOf" srcId="{328CB2C1-4B9E-4A88-96D0-5A90E26693FD}" destId="{B3B623B0-9F1C-42E4-978A-F3AD6CFE3B5E}" srcOrd="3" destOrd="0" presId="urn:microsoft.com/office/officeart/2008/layout/VerticalCurvedList"/>
    <dgm:cxn modelId="{14A511BC-B163-4320-A872-B4A84530805E}" type="presParOf" srcId="{105D37BB-A402-4FAA-A3A1-13AE85870BCE}" destId="{4AD68851-84B2-403E-86C7-4BA4AE095B06}" srcOrd="1" destOrd="0" presId="urn:microsoft.com/office/officeart/2008/layout/VerticalCurvedList"/>
    <dgm:cxn modelId="{FD9A65BD-5D65-44E2-815C-615BDD2ABD64}" type="presParOf" srcId="{105D37BB-A402-4FAA-A3A1-13AE85870BCE}" destId="{EF8DE343-A08C-4539-B218-3EDC4BCCE32F}" srcOrd="2" destOrd="0" presId="urn:microsoft.com/office/officeart/2008/layout/VerticalCurvedList"/>
    <dgm:cxn modelId="{F0A839B7-73BD-4F38-9F70-13A382166F6F}" type="presParOf" srcId="{EF8DE343-A08C-4539-B218-3EDC4BCCE32F}" destId="{6EBA9117-076C-4461-87F0-09E4568AF308}" srcOrd="0" destOrd="0" presId="urn:microsoft.com/office/officeart/2008/layout/VerticalCurvedList"/>
    <dgm:cxn modelId="{CD9F5E8D-4750-4DBD-BFD6-745C3D74DD81}" type="presParOf" srcId="{105D37BB-A402-4FAA-A3A1-13AE85870BCE}" destId="{848D6035-5FF0-4C42-8764-5267EC6F9D02}" srcOrd="3" destOrd="0" presId="urn:microsoft.com/office/officeart/2008/layout/VerticalCurvedList"/>
    <dgm:cxn modelId="{1FA98523-C8ED-44F7-951B-B5A8708AB6A6}" type="presParOf" srcId="{105D37BB-A402-4FAA-A3A1-13AE85870BCE}" destId="{A4572157-F111-4A44-A364-6ABE3EB0610F}" srcOrd="4" destOrd="0" presId="urn:microsoft.com/office/officeart/2008/layout/VerticalCurvedList"/>
    <dgm:cxn modelId="{F62D5822-0D0D-4792-853B-C0A46D8A6A26}" type="presParOf" srcId="{A4572157-F111-4A44-A364-6ABE3EB0610F}" destId="{626C8239-2B62-44B4-B77C-1AB9DB13848A}" srcOrd="0" destOrd="0" presId="urn:microsoft.com/office/officeart/2008/layout/VerticalCurvedList"/>
    <dgm:cxn modelId="{B53A522B-7CA9-410F-BD1F-BB6D0DF3A9DD}" type="presParOf" srcId="{105D37BB-A402-4FAA-A3A1-13AE85870BCE}" destId="{5A534F9B-5004-4D1A-B9C9-DD981B356A3C}" srcOrd="5" destOrd="0" presId="urn:microsoft.com/office/officeart/2008/layout/VerticalCurvedList"/>
    <dgm:cxn modelId="{31771E95-850D-4818-92B1-1FA241E10447}" type="presParOf" srcId="{105D37BB-A402-4FAA-A3A1-13AE85870BCE}" destId="{18C30687-2995-47A7-9DA0-257B148916AD}" srcOrd="6" destOrd="0" presId="urn:microsoft.com/office/officeart/2008/layout/VerticalCurvedList"/>
    <dgm:cxn modelId="{AC936CEC-EA75-4F31-9BF1-A5C4F0CA37B7}" type="presParOf" srcId="{18C30687-2995-47A7-9DA0-257B148916AD}" destId="{C1A020A2-51E4-426E-85B4-C48A652DE25C}" srcOrd="0" destOrd="0" presId="urn:microsoft.com/office/officeart/2008/layout/VerticalCurvedList"/>
    <dgm:cxn modelId="{8D17A586-76AB-43D9-90B8-8CF8C0EE1085}" type="presParOf" srcId="{105D37BB-A402-4FAA-A3A1-13AE85870BCE}" destId="{4374356E-980A-44B7-BFA3-2294D2112CFA}" srcOrd="7" destOrd="0" presId="urn:microsoft.com/office/officeart/2008/layout/VerticalCurvedList"/>
    <dgm:cxn modelId="{E12F9D86-DBAF-435B-A9F5-CD16A533F86F}" type="presParOf" srcId="{105D37BB-A402-4FAA-A3A1-13AE85870BCE}" destId="{835A3ACF-F390-4F46-AD18-9501591547C1}" srcOrd="8" destOrd="0" presId="urn:microsoft.com/office/officeart/2008/layout/VerticalCurvedList"/>
    <dgm:cxn modelId="{E14AF720-6AE4-4EF0-80CB-8A3D93067C31}" type="presParOf" srcId="{835A3ACF-F390-4F46-AD18-9501591547C1}" destId="{D93B470A-A975-436B-9CD5-707BD40C5160}" srcOrd="0" destOrd="0" presId="urn:microsoft.com/office/officeart/2008/layout/VerticalCurvedList"/>
    <dgm:cxn modelId="{3AEE89AB-B0C8-4DF5-AA4A-67C8DEAC7AA3}" type="presParOf" srcId="{105D37BB-A402-4FAA-A3A1-13AE85870BCE}" destId="{41C14FAE-62B1-4BF7-AB48-0DE9D13A1DA8}" srcOrd="9" destOrd="0" presId="urn:microsoft.com/office/officeart/2008/layout/VerticalCurvedList"/>
    <dgm:cxn modelId="{AE84C208-4E1C-4F31-8B6D-6E3E95EBDA93}" type="presParOf" srcId="{105D37BB-A402-4FAA-A3A1-13AE85870BCE}" destId="{A12E7D83-47BC-4F76-859A-FDD6FEB11734}" srcOrd="10" destOrd="0" presId="urn:microsoft.com/office/officeart/2008/layout/VerticalCurvedList"/>
    <dgm:cxn modelId="{C808C95D-4C8F-4FBA-A142-691A5A1BF89F}" type="presParOf" srcId="{A12E7D83-47BC-4F76-859A-FDD6FEB11734}" destId="{C23E088E-493D-4B14-9EEE-5D5144E3DBEB}"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07FF80FC-2963-4B48-A525-E703723EEC8F}" type="doc">
      <dgm:prSet loTypeId="urn:microsoft.com/office/officeart/2005/8/layout/arrow2" loCatId="process" qsTypeId="urn:microsoft.com/office/officeart/2005/8/quickstyle/3d1" qsCatId="3D" csTypeId="urn:microsoft.com/office/officeart/2005/8/colors/accent1_2" csCatId="accent1" phldr="1"/>
      <dgm:spPr/>
    </dgm:pt>
    <dgm:pt modelId="{E1649A9C-4348-439F-ACD6-763F6FA39865}">
      <dgm:prSet phldrT="[Text]" custT="1"/>
      <dgm:spPr/>
      <dgm:t>
        <a:bodyPr/>
        <a:lstStyle/>
        <a:p>
          <a:r>
            <a:rPr lang="en-US" sz="2800" dirty="0">
              <a:latin typeface="Times New Roman" panose="02020603050405020304" pitchFamily="18" charset="0"/>
              <a:cs typeface="Times New Roman" panose="02020603050405020304" pitchFamily="18" charset="0"/>
            </a:rPr>
            <a:t>1895</a:t>
          </a:r>
        </a:p>
      </dgm:t>
    </dgm:pt>
    <dgm:pt modelId="{5ACD5E04-5CF3-4300-8AE6-983206059B29}" type="parTrans" cxnId="{07926D0F-607F-46EF-A936-EEC13B153555}">
      <dgm:prSet/>
      <dgm:spPr/>
      <dgm:t>
        <a:bodyPr/>
        <a:lstStyle/>
        <a:p>
          <a:endParaRPr lang="en-US"/>
        </a:p>
      </dgm:t>
    </dgm:pt>
    <dgm:pt modelId="{BB0DBCEF-3CCF-42D0-92E5-B373D051F377}" type="sibTrans" cxnId="{07926D0F-607F-46EF-A936-EEC13B153555}">
      <dgm:prSet/>
      <dgm:spPr/>
      <dgm:t>
        <a:bodyPr/>
        <a:lstStyle/>
        <a:p>
          <a:endParaRPr lang="en-US"/>
        </a:p>
      </dgm:t>
    </dgm:pt>
    <dgm:pt modelId="{D136470B-BCC1-4189-A38A-07496FCB91AD}">
      <dgm:prSet phldrT="[Text]" custT="1"/>
      <dgm:spPr/>
      <dgm:t>
        <a:bodyPr/>
        <a:lstStyle/>
        <a:p>
          <a:r>
            <a:rPr lang="en-US" sz="2800" dirty="0">
              <a:latin typeface="Times New Roman" panose="02020603050405020304" pitchFamily="18" charset="0"/>
              <a:cs typeface="Times New Roman" panose="02020603050405020304" pitchFamily="18" charset="0"/>
            </a:rPr>
            <a:t>1896</a:t>
          </a:r>
        </a:p>
      </dgm:t>
    </dgm:pt>
    <dgm:pt modelId="{4ABD4A80-53DC-4350-AFB4-F8289400857C}" type="parTrans" cxnId="{69AAB70B-B9C4-45BB-800D-FEB93E71D956}">
      <dgm:prSet/>
      <dgm:spPr/>
      <dgm:t>
        <a:bodyPr/>
        <a:lstStyle/>
        <a:p>
          <a:endParaRPr lang="en-US"/>
        </a:p>
      </dgm:t>
    </dgm:pt>
    <dgm:pt modelId="{ACF1FBC0-DBAB-4696-A605-DBB475DE11E0}" type="sibTrans" cxnId="{69AAB70B-B9C4-45BB-800D-FEB93E71D956}">
      <dgm:prSet/>
      <dgm:spPr/>
      <dgm:t>
        <a:bodyPr/>
        <a:lstStyle/>
        <a:p>
          <a:endParaRPr lang="en-US"/>
        </a:p>
      </dgm:t>
    </dgm:pt>
    <dgm:pt modelId="{B62E9198-4A2B-4F7F-A785-F7753E88E73E}">
      <dgm:prSet phldrT="[Text]" custT="1"/>
      <dgm:spPr/>
      <dgm:t>
        <a:bodyPr/>
        <a:lstStyle/>
        <a:p>
          <a:r>
            <a:rPr lang="en-US" sz="3200" dirty="0">
              <a:latin typeface="Times New Roman" panose="02020603050405020304" pitchFamily="18" charset="0"/>
              <a:cs typeface="Times New Roman" panose="02020603050405020304" pitchFamily="18" charset="0"/>
            </a:rPr>
            <a:t>1897</a:t>
          </a:r>
        </a:p>
      </dgm:t>
    </dgm:pt>
    <dgm:pt modelId="{DBEA34B6-14B3-446B-8330-B90A42824C84}" type="parTrans" cxnId="{F9DDDB00-0CC2-44DF-BD5D-1757DF8F70A0}">
      <dgm:prSet/>
      <dgm:spPr/>
      <dgm:t>
        <a:bodyPr/>
        <a:lstStyle/>
        <a:p>
          <a:endParaRPr lang="en-US"/>
        </a:p>
      </dgm:t>
    </dgm:pt>
    <dgm:pt modelId="{2C1B530C-F3B2-4776-A7D5-F5B6EE7A5F8E}" type="sibTrans" cxnId="{F9DDDB00-0CC2-44DF-BD5D-1757DF8F70A0}">
      <dgm:prSet/>
      <dgm:spPr/>
      <dgm:t>
        <a:bodyPr/>
        <a:lstStyle/>
        <a:p>
          <a:endParaRPr lang="en-US"/>
        </a:p>
      </dgm:t>
    </dgm:pt>
    <dgm:pt modelId="{F9114350-456A-4400-8663-3E583DC5385F}">
      <dgm:prSet phldrT="[Text]" custT="1"/>
      <dgm:spPr/>
      <dgm:t>
        <a:bodyPr/>
        <a:lstStyle/>
        <a:p>
          <a:r>
            <a:rPr lang="en-US" sz="3200" dirty="0">
              <a:latin typeface="Times New Roman" panose="02020603050405020304" pitchFamily="18" charset="0"/>
              <a:cs typeface="Times New Roman" panose="02020603050405020304" pitchFamily="18" charset="0"/>
            </a:rPr>
            <a:t>1901</a:t>
          </a:r>
        </a:p>
      </dgm:t>
    </dgm:pt>
    <dgm:pt modelId="{A9EE2288-1450-4824-8393-65A1BB677FB3}" type="parTrans" cxnId="{FE0195A5-8B40-49D1-909B-E53922C69FA2}">
      <dgm:prSet/>
      <dgm:spPr/>
      <dgm:t>
        <a:bodyPr/>
        <a:lstStyle/>
        <a:p>
          <a:endParaRPr lang="en-US"/>
        </a:p>
      </dgm:t>
    </dgm:pt>
    <dgm:pt modelId="{2DCD6F03-A912-4594-8959-0FFCEB89C4BC}" type="sibTrans" cxnId="{FE0195A5-8B40-49D1-909B-E53922C69FA2}">
      <dgm:prSet/>
      <dgm:spPr/>
      <dgm:t>
        <a:bodyPr/>
        <a:lstStyle/>
        <a:p>
          <a:endParaRPr lang="en-US"/>
        </a:p>
      </dgm:t>
    </dgm:pt>
    <dgm:pt modelId="{AC6A8F31-E826-4AD0-B5C0-2A0299012C31}">
      <dgm:prSet phldrT="[Text]" custT="1"/>
      <dgm:spPr/>
      <dgm:t>
        <a:bodyPr/>
        <a:lstStyle/>
        <a:p>
          <a:r>
            <a:rPr lang="en-US" sz="3200" dirty="0">
              <a:latin typeface="Times New Roman" panose="02020603050405020304" pitchFamily="18" charset="0"/>
              <a:cs typeface="Times New Roman" panose="02020603050405020304" pitchFamily="18" charset="0"/>
            </a:rPr>
            <a:t>1905, 1916</a:t>
          </a:r>
        </a:p>
      </dgm:t>
    </dgm:pt>
    <dgm:pt modelId="{C2ED7257-7BAE-42B8-AE90-D5CD2BFA7C62}" type="parTrans" cxnId="{A3F71DCB-1992-4578-9486-11B3704A2589}">
      <dgm:prSet/>
      <dgm:spPr/>
      <dgm:t>
        <a:bodyPr/>
        <a:lstStyle/>
        <a:p>
          <a:endParaRPr lang="en-US"/>
        </a:p>
      </dgm:t>
    </dgm:pt>
    <dgm:pt modelId="{66DC1C9A-4983-4BD2-9D34-51714BCE74D7}" type="sibTrans" cxnId="{A3F71DCB-1992-4578-9486-11B3704A2589}">
      <dgm:prSet/>
      <dgm:spPr/>
      <dgm:t>
        <a:bodyPr/>
        <a:lstStyle/>
        <a:p>
          <a:endParaRPr lang="en-US"/>
        </a:p>
      </dgm:t>
    </dgm:pt>
    <dgm:pt modelId="{CF8B9E2B-039F-4AA7-B0F5-09A7A8E45739}" type="pres">
      <dgm:prSet presAssocID="{07FF80FC-2963-4B48-A525-E703723EEC8F}" presName="arrowDiagram" presStyleCnt="0">
        <dgm:presLayoutVars>
          <dgm:chMax val="5"/>
          <dgm:dir/>
          <dgm:resizeHandles val="exact"/>
        </dgm:presLayoutVars>
      </dgm:prSet>
      <dgm:spPr/>
    </dgm:pt>
    <dgm:pt modelId="{8A1EA401-D670-430E-AC59-5E0C8099B68A}" type="pres">
      <dgm:prSet presAssocID="{07FF80FC-2963-4B48-A525-E703723EEC8F}" presName="arrow" presStyleLbl="bgShp" presStyleIdx="0" presStyleCnt="1" custScaleX="142696" custScaleY="100000" custLinFactNeighborX="10448" custLinFactNeighborY="11927"/>
      <dgm:spPr/>
    </dgm:pt>
    <dgm:pt modelId="{CE812E8D-7DEE-420C-A477-551D21CC7582}" type="pres">
      <dgm:prSet presAssocID="{07FF80FC-2963-4B48-A525-E703723EEC8F}" presName="arrowDiagram5" presStyleCnt="0"/>
      <dgm:spPr/>
    </dgm:pt>
    <dgm:pt modelId="{B2C813E2-EBF0-4746-9462-DC52FF26186D}" type="pres">
      <dgm:prSet presAssocID="{E1649A9C-4348-439F-ACD6-763F6FA39865}" presName="bullet5a" presStyleLbl="node1" presStyleIdx="0" presStyleCnt="5" custLinFactX="-279526" custLinFactNeighborX="-300000" custLinFactNeighborY="-10685"/>
      <dgm:spPr/>
    </dgm:pt>
    <dgm:pt modelId="{6A68A2D6-BEEE-412B-845E-659D9D07D3BB}" type="pres">
      <dgm:prSet presAssocID="{E1649A9C-4348-439F-ACD6-763F6FA39865}" presName="textBox5a" presStyleLbl="revTx" presStyleIdx="0" presStyleCnt="5" custScaleY="44547" custLinFactNeighborX="-87072" custLinFactNeighborY="-29379">
        <dgm:presLayoutVars>
          <dgm:bulletEnabled val="1"/>
        </dgm:presLayoutVars>
      </dgm:prSet>
      <dgm:spPr/>
    </dgm:pt>
    <dgm:pt modelId="{14074625-DB28-4366-B901-B90266028441}" type="pres">
      <dgm:prSet presAssocID="{D136470B-BCC1-4189-A38A-07496FCB91AD}" presName="bullet5b" presStyleLbl="node1" presStyleIdx="1" presStyleCnt="5" custLinFactX="-92928" custLinFactNeighborX="-100000" custLinFactNeighborY="11573"/>
      <dgm:spPr/>
    </dgm:pt>
    <dgm:pt modelId="{FCAA0F71-E2D9-49E5-BDF1-9201143712D4}" type="pres">
      <dgm:prSet presAssocID="{D136470B-BCC1-4189-A38A-07496FCB91AD}" presName="textBox5b" presStyleLbl="revTx" presStyleIdx="1" presStyleCnt="5" custScaleY="27236" custLinFactNeighborX="-31296" custLinFactNeighborY="-33531">
        <dgm:presLayoutVars>
          <dgm:bulletEnabled val="1"/>
        </dgm:presLayoutVars>
      </dgm:prSet>
      <dgm:spPr/>
    </dgm:pt>
    <dgm:pt modelId="{39471F00-F181-4405-B0EB-64E2EC5FF1F9}" type="pres">
      <dgm:prSet presAssocID="{B62E9198-4A2B-4F7F-A785-F7753E88E73E}" presName="bullet5c" presStyleLbl="node1" presStyleIdx="2" presStyleCnt="5" custLinFactNeighborX="48143" custLinFactNeighborY="-8573"/>
      <dgm:spPr/>
    </dgm:pt>
    <dgm:pt modelId="{51F8DC16-B461-446C-A547-641F74D04082}" type="pres">
      <dgm:prSet presAssocID="{B62E9198-4A2B-4F7F-A785-F7753E88E73E}" presName="textBox5c" presStyleLbl="revTx" presStyleIdx="2" presStyleCnt="5" custScaleY="35983" custLinFactNeighborX="10720" custLinFactNeighborY="-25264">
        <dgm:presLayoutVars>
          <dgm:bulletEnabled val="1"/>
        </dgm:presLayoutVars>
      </dgm:prSet>
      <dgm:spPr/>
    </dgm:pt>
    <dgm:pt modelId="{E6AF03DA-EC78-4EBC-BC7F-DF85B25011D1}" type="pres">
      <dgm:prSet presAssocID="{F9114350-456A-4400-8663-3E583DC5385F}" presName="bullet5d" presStyleLbl="node1" presStyleIdx="3" presStyleCnt="5" custLinFactX="13368" custLinFactNeighborX="100000" custLinFactNeighborY="-1674"/>
      <dgm:spPr/>
    </dgm:pt>
    <dgm:pt modelId="{2AFECE5B-62D9-450F-9FF6-8BD3E7E47645}" type="pres">
      <dgm:prSet presAssocID="{F9114350-456A-4400-8663-3E583DC5385F}" presName="textBox5d" presStyleLbl="revTx" presStyleIdx="3" presStyleCnt="5" custScaleY="25974" custLinFactNeighborX="27793" custLinFactNeighborY="-31678">
        <dgm:presLayoutVars>
          <dgm:bulletEnabled val="1"/>
        </dgm:presLayoutVars>
      </dgm:prSet>
      <dgm:spPr/>
    </dgm:pt>
    <dgm:pt modelId="{A5AACBE8-C0FC-4D9A-8A5E-D061A8AC2B0B}" type="pres">
      <dgm:prSet presAssocID="{AC6A8F31-E826-4AD0-B5C0-2A0299012C31}" presName="bullet5e" presStyleLbl="node1" presStyleIdx="4" presStyleCnt="5" custLinFactX="97487" custLinFactNeighborX="100000" custLinFactNeighborY="-23935"/>
      <dgm:spPr/>
    </dgm:pt>
    <dgm:pt modelId="{26A57987-14F4-4A08-B61F-05E414C4B8C4}" type="pres">
      <dgm:prSet presAssocID="{AC6A8F31-E826-4AD0-B5C0-2A0299012C31}" presName="textBox5e" presStyleLbl="revTx" presStyleIdx="4" presStyleCnt="5" custScaleY="17419" custLinFactNeighborX="76434" custLinFactNeighborY="-41258">
        <dgm:presLayoutVars>
          <dgm:bulletEnabled val="1"/>
        </dgm:presLayoutVars>
      </dgm:prSet>
      <dgm:spPr/>
    </dgm:pt>
  </dgm:ptLst>
  <dgm:cxnLst>
    <dgm:cxn modelId="{F9DDDB00-0CC2-44DF-BD5D-1757DF8F70A0}" srcId="{07FF80FC-2963-4B48-A525-E703723EEC8F}" destId="{B62E9198-4A2B-4F7F-A785-F7753E88E73E}" srcOrd="2" destOrd="0" parTransId="{DBEA34B6-14B3-446B-8330-B90A42824C84}" sibTransId="{2C1B530C-F3B2-4776-A7D5-F5B6EE7A5F8E}"/>
    <dgm:cxn modelId="{98F40104-A495-40F8-B11F-0F550BA7E079}" type="presOf" srcId="{F9114350-456A-4400-8663-3E583DC5385F}" destId="{2AFECE5B-62D9-450F-9FF6-8BD3E7E47645}" srcOrd="0" destOrd="0" presId="urn:microsoft.com/office/officeart/2005/8/layout/arrow2"/>
    <dgm:cxn modelId="{69AAB70B-B9C4-45BB-800D-FEB93E71D956}" srcId="{07FF80FC-2963-4B48-A525-E703723EEC8F}" destId="{D136470B-BCC1-4189-A38A-07496FCB91AD}" srcOrd="1" destOrd="0" parTransId="{4ABD4A80-53DC-4350-AFB4-F8289400857C}" sibTransId="{ACF1FBC0-DBAB-4696-A605-DBB475DE11E0}"/>
    <dgm:cxn modelId="{4A2FD40D-8C6E-47D2-8692-FFB4F149C1C7}" type="presOf" srcId="{D136470B-BCC1-4189-A38A-07496FCB91AD}" destId="{FCAA0F71-E2D9-49E5-BDF1-9201143712D4}" srcOrd="0" destOrd="0" presId="urn:microsoft.com/office/officeart/2005/8/layout/arrow2"/>
    <dgm:cxn modelId="{07926D0F-607F-46EF-A936-EEC13B153555}" srcId="{07FF80FC-2963-4B48-A525-E703723EEC8F}" destId="{E1649A9C-4348-439F-ACD6-763F6FA39865}" srcOrd="0" destOrd="0" parTransId="{5ACD5E04-5CF3-4300-8AE6-983206059B29}" sibTransId="{BB0DBCEF-3CCF-42D0-92E5-B373D051F377}"/>
    <dgm:cxn modelId="{4724162F-E4CA-4ABC-B1ED-A0BDD264F67D}" type="presOf" srcId="{B62E9198-4A2B-4F7F-A785-F7753E88E73E}" destId="{51F8DC16-B461-446C-A547-641F74D04082}" srcOrd="0" destOrd="0" presId="urn:microsoft.com/office/officeart/2005/8/layout/arrow2"/>
    <dgm:cxn modelId="{025C2C30-7674-4912-81C0-0CE8D5EC59AD}" type="presOf" srcId="{E1649A9C-4348-439F-ACD6-763F6FA39865}" destId="{6A68A2D6-BEEE-412B-845E-659D9D07D3BB}" srcOrd="0" destOrd="0" presId="urn:microsoft.com/office/officeart/2005/8/layout/arrow2"/>
    <dgm:cxn modelId="{0EEC725F-6A3E-46EA-A233-78F1640061DE}" type="presOf" srcId="{AC6A8F31-E826-4AD0-B5C0-2A0299012C31}" destId="{26A57987-14F4-4A08-B61F-05E414C4B8C4}" srcOrd="0" destOrd="0" presId="urn:microsoft.com/office/officeart/2005/8/layout/arrow2"/>
    <dgm:cxn modelId="{FE0195A5-8B40-49D1-909B-E53922C69FA2}" srcId="{07FF80FC-2963-4B48-A525-E703723EEC8F}" destId="{F9114350-456A-4400-8663-3E583DC5385F}" srcOrd="3" destOrd="0" parTransId="{A9EE2288-1450-4824-8393-65A1BB677FB3}" sibTransId="{2DCD6F03-A912-4594-8959-0FFCEB89C4BC}"/>
    <dgm:cxn modelId="{A3F71DCB-1992-4578-9486-11B3704A2589}" srcId="{07FF80FC-2963-4B48-A525-E703723EEC8F}" destId="{AC6A8F31-E826-4AD0-B5C0-2A0299012C31}" srcOrd="4" destOrd="0" parTransId="{C2ED7257-7BAE-42B8-AE90-D5CD2BFA7C62}" sibTransId="{66DC1C9A-4983-4BD2-9D34-51714BCE74D7}"/>
    <dgm:cxn modelId="{FAB5B5EA-81F8-478E-80A5-771E041C82BC}" type="presOf" srcId="{07FF80FC-2963-4B48-A525-E703723EEC8F}" destId="{CF8B9E2B-039F-4AA7-B0F5-09A7A8E45739}" srcOrd="0" destOrd="0" presId="urn:microsoft.com/office/officeart/2005/8/layout/arrow2"/>
    <dgm:cxn modelId="{A8555E56-4F7E-40A9-A3DF-760318E81049}" type="presParOf" srcId="{CF8B9E2B-039F-4AA7-B0F5-09A7A8E45739}" destId="{8A1EA401-D670-430E-AC59-5E0C8099B68A}" srcOrd="0" destOrd="0" presId="urn:microsoft.com/office/officeart/2005/8/layout/arrow2"/>
    <dgm:cxn modelId="{D9CB65AF-CAEB-423E-ABC8-DBC617FACE7A}" type="presParOf" srcId="{CF8B9E2B-039F-4AA7-B0F5-09A7A8E45739}" destId="{CE812E8D-7DEE-420C-A477-551D21CC7582}" srcOrd="1" destOrd="0" presId="urn:microsoft.com/office/officeart/2005/8/layout/arrow2"/>
    <dgm:cxn modelId="{7A302B0E-15A7-40C4-B91A-3F6EC5BAD54C}" type="presParOf" srcId="{CE812E8D-7DEE-420C-A477-551D21CC7582}" destId="{B2C813E2-EBF0-4746-9462-DC52FF26186D}" srcOrd="0" destOrd="0" presId="urn:microsoft.com/office/officeart/2005/8/layout/arrow2"/>
    <dgm:cxn modelId="{C188133A-BF96-4219-92E5-CD75D871055E}" type="presParOf" srcId="{CE812E8D-7DEE-420C-A477-551D21CC7582}" destId="{6A68A2D6-BEEE-412B-845E-659D9D07D3BB}" srcOrd="1" destOrd="0" presId="urn:microsoft.com/office/officeart/2005/8/layout/arrow2"/>
    <dgm:cxn modelId="{DCF0417C-0D3C-4E10-A5D6-BA6763988D3E}" type="presParOf" srcId="{CE812E8D-7DEE-420C-A477-551D21CC7582}" destId="{14074625-DB28-4366-B901-B90266028441}" srcOrd="2" destOrd="0" presId="urn:microsoft.com/office/officeart/2005/8/layout/arrow2"/>
    <dgm:cxn modelId="{E06E3246-65F7-4987-9723-4F068E180BDD}" type="presParOf" srcId="{CE812E8D-7DEE-420C-A477-551D21CC7582}" destId="{FCAA0F71-E2D9-49E5-BDF1-9201143712D4}" srcOrd="3" destOrd="0" presId="urn:microsoft.com/office/officeart/2005/8/layout/arrow2"/>
    <dgm:cxn modelId="{0DB06271-F501-41F2-8F44-51CDB9D330F6}" type="presParOf" srcId="{CE812E8D-7DEE-420C-A477-551D21CC7582}" destId="{39471F00-F181-4405-B0EB-64E2EC5FF1F9}" srcOrd="4" destOrd="0" presId="urn:microsoft.com/office/officeart/2005/8/layout/arrow2"/>
    <dgm:cxn modelId="{9F9063C3-8DBD-470F-BE03-6BD4A9F6CB53}" type="presParOf" srcId="{CE812E8D-7DEE-420C-A477-551D21CC7582}" destId="{51F8DC16-B461-446C-A547-641F74D04082}" srcOrd="5" destOrd="0" presId="urn:microsoft.com/office/officeart/2005/8/layout/arrow2"/>
    <dgm:cxn modelId="{3FFFA3C7-65D5-4C1E-A006-C586879A088C}" type="presParOf" srcId="{CE812E8D-7DEE-420C-A477-551D21CC7582}" destId="{E6AF03DA-EC78-4EBC-BC7F-DF85B25011D1}" srcOrd="6" destOrd="0" presId="urn:microsoft.com/office/officeart/2005/8/layout/arrow2"/>
    <dgm:cxn modelId="{58369951-EA0F-4C2F-85BB-9539A817CFDA}" type="presParOf" srcId="{CE812E8D-7DEE-420C-A477-551D21CC7582}" destId="{2AFECE5B-62D9-450F-9FF6-8BD3E7E47645}" srcOrd="7" destOrd="0" presId="urn:microsoft.com/office/officeart/2005/8/layout/arrow2"/>
    <dgm:cxn modelId="{C27DF8C8-76B6-4D90-890C-6F6CAFB0AAA5}" type="presParOf" srcId="{CE812E8D-7DEE-420C-A477-551D21CC7582}" destId="{A5AACBE8-C0FC-4D9A-8A5E-D061A8AC2B0B}" srcOrd="8" destOrd="0" presId="urn:microsoft.com/office/officeart/2005/8/layout/arrow2"/>
    <dgm:cxn modelId="{A5CB2FC9-1B83-4FCF-A985-4B4AA1A50C0C}" type="presParOf" srcId="{CE812E8D-7DEE-420C-A477-551D21CC7582}" destId="{26A57987-14F4-4A08-B61F-05E414C4B8C4}" srcOrd="9" destOrd="0" presId="urn:microsoft.com/office/officeart/2005/8/layout/arrow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AE28561C-6ACD-43BB-B47B-A4AA7A067183}" type="doc">
      <dgm:prSet loTypeId="urn:microsoft.com/office/officeart/2005/8/layout/chevron2" loCatId="list" qsTypeId="urn:microsoft.com/office/officeart/2005/8/quickstyle/3d1" qsCatId="3D" csTypeId="urn:microsoft.com/office/officeart/2005/8/colors/accent1_2" csCatId="accent1" phldr="1"/>
      <dgm:spPr/>
      <dgm:t>
        <a:bodyPr/>
        <a:lstStyle/>
        <a:p>
          <a:endParaRPr lang="en-US"/>
        </a:p>
      </dgm:t>
    </dgm:pt>
    <dgm:pt modelId="{4D2F8019-AD3E-4E9E-82B4-848EFE922D35}">
      <dgm:prSet phldrT="[Text]" custT="1"/>
      <dgm:spPr/>
      <dgm:t>
        <a:bodyPr/>
        <a:lstStyle/>
        <a:p>
          <a:r>
            <a:rPr lang="en-US" sz="3600" b="1" dirty="0">
              <a:latin typeface="Times New Roman" panose="02020603050405020304" pitchFamily="18" charset="0"/>
              <a:cs typeface="Times New Roman" panose="02020603050405020304" pitchFamily="18" charset="0"/>
            </a:rPr>
            <a:t>a.</a:t>
          </a:r>
        </a:p>
      </dgm:t>
    </dgm:pt>
    <dgm:pt modelId="{40CED878-47DB-4C15-9DA2-CCB074868BBE}" type="parTrans" cxnId="{5E596B72-1BE9-423C-8871-60A97A9EB2CF}">
      <dgm:prSet/>
      <dgm:spPr/>
      <dgm:t>
        <a:bodyPr/>
        <a:lstStyle/>
        <a:p>
          <a:endParaRPr lang="en-US"/>
        </a:p>
      </dgm:t>
    </dgm:pt>
    <dgm:pt modelId="{E465B0D3-90D7-4D59-B788-1D7DF86FE25A}" type="sibTrans" cxnId="{5E596B72-1BE9-423C-8871-60A97A9EB2CF}">
      <dgm:prSet/>
      <dgm:spPr/>
      <dgm:t>
        <a:bodyPr/>
        <a:lstStyle/>
        <a:p>
          <a:endParaRPr lang="en-US"/>
        </a:p>
      </dgm:t>
    </dgm:pt>
    <dgm:pt modelId="{FDD0EF4F-1633-4561-94D3-750C97FC92AE}">
      <dgm:prSet phldrT="[Text]" custT="1">
        <dgm:style>
          <a:lnRef idx="1">
            <a:schemeClr val="accent5"/>
          </a:lnRef>
          <a:fillRef idx="2">
            <a:schemeClr val="accent5"/>
          </a:fillRef>
          <a:effectRef idx="1">
            <a:schemeClr val="accent5"/>
          </a:effectRef>
          <a:fontRef idx="minor">
            <a:schemeClr val="dk1"/>
          </a:fontRef>
        </dgm:style>
      </dgm:prSet>
      <dgm:spPr/>
      <dgm:t>
        <a:bodyPr/>
        <a:lstStyle/>
        <a:p>
          <a:r>
            <a:rPr lang="en-US" altLang="en-US" sz="4000" b="1" i="1" dirty="0" err="1">
              <a:latin typeface="Times New Roman" panose="02020603050405020304" pitchFamily="18" charset="0"/>
              <a:cs typeface="Times New Roman" panose="02020603050405020304" pitchFamily="18" charset="0"/>
            </a:rPr>
            <a:t>Nguồn</a:t>
          </a:r>
          <a:r>
            <a:rPr lang="en-US" altLang="en-US" sz="4000" b="1" i="1" dirty="0">
              <a:latin typeface="Times New Roman" panose="02020603050405020304" pitchFamily="18" charset="0"/>
              <a:cs typeface="Times New Roman" panose="02020603050405020304" pitchFamily="18" charset="0"/>
            </a:rPr>
            <a:t> </a:t>
          </a:r>
          <a:r>
            <a:rPr lang="en-US" altLang="en-US" sz="4000" b="1" i="1" dirty="0" err="1">
              <a:latin typeface="Times New Roman" panose="02020603050405020304" pitchFamily="18" charset="0"/>
              <a:cs typeface="Times New Roman" panose="02020603050405020304" pitchFamily="18" charset="0"/>
            </a:rPr>
            <a:t>gốc</a:t>
          </a:r>
          <a:r>
            <a:rPr lang="en-US" altLang="en-US" sz="4000" b="1" i="1" dirty="0">
              <a:latin typeface="Times New Roman" panose="02020603050405020304" pitchFamily="18" charset="0"/>
              <a:cs typeface="Times New Roman" panose="02020603050405020304" pitchFamily="18" charset="0"/>
            </a:rPr>
            <a:t> </a:t>
          </a:r>
          <a:r>
            <a:rPr lang="en-US" altLang="en-US" sz="4000" b="1" i="1" dirty="0" err="1">
              <a:latin typeface="Times New Roman" panose="02020603050405020304" pitchFamily="18" charset="0"/>
              <a:cs typeface="Times New Roman" panose="02020603050405020304" pitchFamily="18" charset="0"/>
            </a:rPr>
            <a:t>của</a:t>
          </a:r>
          <a:r>
            <a:rPr lang="en-US" altLang="en-US" sz="4000" b="1" i="1" dirty="0">
              <a:latin typeface="Times New Roman" panose="02020603050405020304" pitchFamily="18" charset="0"/>
              <a:cs typeface="Times New Roman" panose="02020603050405020304" pitchFamily="18" charset="0"/>
            </a:rPr>
            <a:t> ý </a:t>
          </a:r>
          <a:r>
            <a:rPr lang="en-US" altLang="en-US" sz="4000" b="1" i="1" dirty="0" err="1">
              <a:latin typeface="Times New Roman" panose="02020603050405020304" pitchFamily="18" charset="0"/>
              <a:cs typeface="Times New Roman" panose="02020603050405020304" pitchFamily="18" charset="0"/>
            </a:rPr>
            <a:t>thức</a:t>
          </a:r>
          <a:endParaRPr lang="en-US" sz="4000" dirty="0"/>
        </a:p>
      </dgm:t>
    </dgm:pt>
    <dgm:pt modelId="{4D07BF5F-7FE8-4536-AC83-1D9DABEECA92}" type="parTrans" cxnId="{633E4662-B1A6-408F-8216-447606A69F78}">
      <dgm:prSet/>
      <dgm:spPr/>
      <dgm:t>
        <a:bodyPr/>
        <a:lstStyle/>
        <a:p>
          <a:endParaRPr lang="en-US"/>
        </a:p>
      </dgm:t>
    </dgm:pt>
    <dgm:pt modelId="{BFB71E32-21D7-4A32-ABF4-0585AF8FA7A0}" type="sibTrans" cxnId="{633E4662-B1A6-408F-8216-447606A69F78}">
      <dgm:prSet/>
      <dgm:spPr/>
      <dgm:t>
        <a:bodyPr/>
        <a:lstStyle/>
        <a:p>
          <a:endParaRPr lang="en-US"/>
        </a:p>
      </dgm:t>
    </dgm:pt>
    <dgm:pt modelId="{12867D0B-388F-4B5D-B10A-64E923AD68E3}">
      <dgm:prSet phldrT="[Text]" custT="1"/>
      <dgm:spPr/>
      <dgm:t>
        <a:bodyPr/>
        <a:lstStyle/>
        <a:p>
          <a:r>
            <a:rPr lang="en-US" sz="3600" b="1" dirty="0">
              <a:latin typeface="Times New Roman" panose="02020603050405020304" pitchFamily="18" charset="0"/>
              <a:cs typeface="Times New Roman" panose="02020603050405020304" pitchFamily="18" charset="0"/>
            </a:rPr>
            <a:t>b.</a:t>
          </a:r>
        </a:p>
      </dgm:t>
    </dgm:pt>
    <dgm:pt modelId="{0DC8E8C6-7BF5-40F1-B62F-FAA095983613}" type="parTrans" cxnId="{1D464FFC-3649-47EC-B56F-25F0E12524A2}">
      <dgm:prSet/>
      <dgm:spPr/>
      <dgm:t>
        <a:bodyPr/>
        <a:lstStyle/>
        <a:p>
          <a:endParaRPr lang="en-US"/>
        </a:p>
      </dgm:t>
    </dgm:pt>
    <dgm:pt modelId="{4421F31C-4128-4C34-B657-BBDF49BAD880}" type="sibTrans" cxnId="{1D464FFC-3649-47EC-B56F-25F0E12524A2}">
      <dgm:prSet/>
      <dgm:spPr/>
      <dgm:t>
        <a:bodyPr/>
        <a:lstStyle/>
        <a:p>
          <a:endParaRPr lang="en-US"/>
        </a:p>
      </dgm:t>
    </dgm:pt>
    <dgm:pt modelId="{217DC9B6-A5A0-4988-8A04-D1AB7BA36D1E}">
      <dgm:prSet phldrT="[Text]" custT="1">
        <dgm:style>
          <a:lnRef idx="1">
            <a:schemeClr val="accent5"/>
          </a:lnRef>
          <a:fillRef idx="2">
            <a:schemeClr val="accent5"/>
          </a:fillRef>
          <a:effectRef idx="1">
            <a:schemeClr val="accent5"/>
          </a:effectRef>
          <a:fontRef idx="minor">
            <a:schemeClr val="dk1"/>
          </a:fontRef>
        </dgm:style>
      </dgm:prSet>
      <dgm:spPr/>
      <dgm:t>
        <a:bodyPr/>
        <a:lstStyle/>
        <a:p>
          <a:r>
            <a:rPr lang="en-US" altLang="en-US" sz="4000" b="1" i="1" dirty="0" err="1">
              <a:latin typeface="Times New Roman" panose="02020603050405020304" pitchFamily="18" charset="0"/>
              <a:cs typeface="Times New Roman" panose="02020603050405020304" pitchFamily="18" charset="0"/>
            </a:rPr>
            <a:t>Bản</a:t>
          </a:r>
          <a:r>
            <a:rPr lang="en-US" altLang="en-US" sz="4000" b="1" i="1" dirty="0">
              <a:latin typeface="Times New Roman" panose="02020603050405020304" pitchFamily="18" charset="0"/>
              <a:cs typeface="Times New Roman" panose="02020603050405020304" pitchFamily="18" charset="0"/>
            </a:rPr>
            <a:t> </a:t>
          </a:r>
          <a:r>
            <a:rPr lang="en-US" altLang="en-US" sz="4000" b="1" i="1" dirty="0" err="1">
              <a:latin typeface="Times New Roman" panose="02020603050405020304" pitchFamily="18" charset="0"/>
              <a:cs typeface="Times New Roman" panose="02020603050405020304" pitchFamily="18" charset="0"/>
            </a:rPr>
            <a:t>chất</a:t>
          </a:r>
          <a:r>
            <a:rPr lang="en-US" altLang="en-US" sz="4000" b="1" i="1" dirty="0">
              <a:latin typeface="Times New Roman" panose="02020603050405020304" pitchFamily="18" charset="0"/>
              <a:cs typeface="Times New Roman" panose="02020603050405020304" pitchFamily="18" charset="0"/>
            </a:rPr>
            <a:t> </a:t>
          </a:r>
          <a:r>
            <a:rPr lang="en-US" altLang="en-US" sz="4000" b="1" i="1" dirty="0" err="1">
              <a:latin typeface="Times New Roman" panose="02020603050405020304" pitchFamily="18" charset="0"/>
              <a:cs typeface="Times New Roman" panose="02020603050405020304" pitchFamily="18" charset="0"/>
            </a:rPr>
            <a:t>của</a:t>
          </a:r>
          <a:r>
            <a:rPr lang="en-US" altLang="en-US" sz="4000" b="1" i="1" dirty="0">
              <a:latin typeface="Times New Roman" panose="02020603050405020304" pitchFamily="18" charset="0"/>
              <a:cs typeface="Times New Roman" panose="02020603050405020304" pitchFamily="18" charset="0"/>
            </a:rPr>
            <a:t> ý </a:t>
          </a:r>
          <a:r>
            <a:rPr lang="en-US" altLang="en-US" sz="4000" b="1" i="1" dirty="0" err="1">
              <a:latin typeface="Times New Roman" panose="02020603050405020304" pitchFamily="18" charset="0"/>
              <a:cs typeface="Times New Roman" panose="02020603050405020304" pitchFamily="18" charset="0"/>
            </a:rPr>
            <a:t>thức</a:t>
          </a:r>
          <a:endParaRPr lang="en-US" sz="4000" dirty="0"/>
        </a:p>
      </dgm:t>
    </dgm:pt>
    <dgm:pt modelId="{59DFF36F-8BB1-403C-AD13-2A76891A9C4D}" type="parTrans" cxnId="{7ABBCB32-F421-47AF-B681-1BDCD7C632C0}">
      <dgm:prSet/>
      <dgm:spPr/>
      <dgm:t>
        <a:bodyPr/>
        <a:lstStyle/>
        <a:p>
          <a:endParaRPr lang="en-US"/>
        </a:p>
      </dgm:t>
    </dgm:pt>
    <dgm:pt modelId="{0FC5E44C-FCCD-4858-BA0B-3A2FA55AFDE2}" type="sibTrans" cxnId="{7ABBCB32-F421-47AF-B681-1BDCD7C632C0}">
      <dgm:prSet/>
      <dgm:spPr/>
      <dgm:t>
        <a:bodyPr/>
        <a:lstStyle/>
        <a:p>
          <a:endParaRPr lang="en-US"/>
        </a:p>
      </dgm:t>
    </dgm:pt>
    <dgm:pt modelId="{99A6EF7C-AB4D-418B-90DC-56F74D888C57}">
      <dgm:prSet phldrT="[Text]" custT="1"/>
      <dgm:spPr/>
      <dgm:t>
        <a:bodyPr/>
        <a:lstStyle/>
        <a:p>
          <a:r>
            <a:rPr lang="en-US" sz="3600" b="1" dirty="0">
              <a:latin typeface="Times New Roman" panose="02020603050405020304" pitchFamily="18" charset="0"/>
              <a:cs typeface="Times New Roman" panose="02020603050405020304" pitchFamily="18" charset="0"/>
            </a:rPr>
            <a:t>c.</a:t>
          </a:r>
        </a:p>
      </dgm:t>
    </dgm:pt>
    <dgm:pt modelId="{0A41FCC3-56AD-411B-9C6F-2DF147ECBDDF}" type="parTrans" cxnId="{E82FAE15-34E7-4AD5-A81A-5F6DFDB2D5B4}">
      <dgm:prSet/>
      <dgm:spPr/>
      <dgm:t>
        <a:bodyPr/>
        <a:lstStyle/>
        <a:p>
          <a:endParaRPr lang="en-US"/>
        </a:p>
      </dgm:t>
    </dgm:pt>
    <dgm:pt modelId="{6059B66E-B2F8-4AE8-A9AC-68CD93CCC04A}" type="sibTrans" cxnId="{E82FAE15-34E7-4AD5-A81A-5F6DFDB2D5B4}">
      <dgm:prSet/>
      <dgm:spPr/>
      <dgm:t>
        <a:bodyPr/>
        <a:lstStyle/>
        <a:p>
          <a:endParaRPr lang="en-US"/>
        </a:p>
      </dgm:t>
    </dgm:pt>
    <dgm:pt modelId="{3AB9022D-9CF6-473A-9D7F-375D82900374}">
      <dgm:prSet phldrT="[Text]" custT="1">
        <dgm:style>
          <a:lnRef idx="1">
            <a:schemeClr val="accent5"/>
          </a:lnRef>
          <a:fillRef idx="2">
            <a:schemeClr val="accent5"/>
          </a:fillRef>
          <a:effectRef idx="1">
            <a:schemeClr val="accent5"/>
          </a:effectRef>
          <a:fontRef idx="minor">
            <a:schemeClr val="dk1"/>
          </a:fontRef>
        </dgm:style>
      </dgm:prSet>
      <dgm:spPr/>
      <dgm:t>
        <a:bodyPr/>
        <a:lstStyle/>
        <a:p>
          <a:r>
            <a:rPr lang="en-US" altLang="en-US" sz="4000" b="1" i="1" dirty="0" err="1">
              <a:latin typeface="Times New Roman" panose="02020603050405020304" pitchFamily="18" charset="0"/>
              <a:cs typeface="Times New Roman" panose="02020603050405020304" pitchFamily="18" charset="0"/>
            </a:rPr>
            <a:t>Kết</a:t>
          </a:r>
          <a:r>
            <a:rPr lang="en-US" altLang="en-US" sz="4000" b="1" i="1" dirty="0">
              <a:latin typeface="Times New Roman" panose="02020603050405020304" pitchFamily="18" charset="0"/>
              <a:cs typeface="Times New Roman" panose="02020603050405020304" pitchFamily="18" charset="0"/>
            </a:rPr>
            <a:t> </a:t>
          </a:r>
          <a:r>
            <a:rPr lang="en-US" altLang="en-US" sz="4000" b="1" i="1" dirty="0" err="1">
              <a:latin typeface="Times New Roman" panose="02020603050405020304" pitchFamily="18" charset="0"/>
              <a:cs typeface="Times New Roman" panose="02020603050405020304" pitchFamily="18" charset="0"/>
            </a:rPr>
            <a:t>cấu</a:t>
          </a:r>
          <a:r>
            <a:rPr lang="en-US" altLang="en-US" sz="4000" b="1" i="1" dirty="0">
              <a:latin typeface="Times New Roman" panose="02020603050405020304" pitchFamily="18" charset="0"/>
              <a:cs typeface="Times New Roman" panose="02020603050405020304" pitchFamily="18" charset="0"/>
            </a:rPr>
            <a:t> </a:t>
          </a:r>
          <a:r>
            <a:rPr lang="en-US" altLang="en-US" sz="4000" b="1" i="1" dirty="0" err="1">
              <a:latin typeface="Times New Roman" panose="02020603050405020304" pitchFamily="18" charset="0"/>
              <a:cs typeface="Times New Roman" panose="02020603050405020304" pitchFamily="18" charset="0"/>
            </a:rPr>
            <a:t>của</a:t>
          </a:r>
          <a:r>
            <a:rPr lang="en-US" altLang="en-US" sz="4000" b="1" i="1" dirty="0">
              <a:latin typeface="Times New Roman" panose="02020603050405020304" pitchFamily="18" charset="0"/>
              <a:cs typeface="Times New Roman" panose="02020603050405020304" pitchFamily="18" charset="0"/>
            </a:rPr>
            <a:t> ý </a:t>
          </a:r>
          <a:r>
            <a:rPr lang="en-US" altLang="en-US" sz="4000" b="1" i="1" dirty="0" err="1">
              <a:latin typeface="Times New Roman" panose="02020603050405020304" pitchFamily="18" charset="0"/>
              <a:cs typeface="Times New Roman" panose="02020603050405020304" pitchFamily="18" charset="0"/>
            </a:rPr>
            <a:t>thức</a:t>
          </a:r>
          <a:endParaRPr lang="en-US" sz="4000" dirty="0"/>
        </a:p>
      </dgm:t>
    </dgm:pt>
    <dgm:pt modelId="{35EB2B38-4EAE-49B3-92B9-6B95551A7056}" type="parTrans" cxnId="{E66E4606-993B-433D-8BD9-2E7CD401C70C}">
      <dgm:prSet/>
      <dgm:spPr/>
      <dgm:t>
        <a:bodyPr/>
        <a:lstStyle/>
        <a:p>
          <a:endParaRPr lang="en-US"/>
        </a:p>
      </dgm:t>
    </dgm:pt>
    <dgm:pt modelId="{4AB8720B-CB08-45F0-97DD-74F4E4FD99C6}" type="sibTrans" cxnId="{E66E4606-993B-433D-8BD9-2E7CD401C70C}">
      <dgm:prSet/>
      <dgm:spPr/>
      <dgm:t>
        <a:bodyPr/>
        <a:lstStyle/>
        <a:p>
          <a:endParaRPr lang="en-US"/>
        </a:p>
      </dgm:t>
    </dgm:pt>
    <dgm:pt modelId="{83AE7160-A50E-4672-B840-6AEA9914AEAE}" type="pres">
      <dgm:prSet presAssocID="{AE28561C-6ACD-43BB-B47B-A4AA7A067183}" presName="linearFlow" presStyleCnt="0">
        <dgm:presLayoutVars>
          <dgm:dir/>
          <dgm:animLvl val="lvl"/>
          <dgm:resizeHandles val="exact"/>
        </dgm:presLayoutVars>
      </dgm:prSet>
      <dgm:spPr/>
    </dgm:pt>
    <dgm:pt modelId="{E8D5EC41-461E-4160-8E4C-E4D47E8B00C0}" type="pres">
      <dgm:prSet presAssocID="{4D2F8019-AD3E-4E9E-82B4-848EFE922D35}" presName="composite" presStyleCnt="0"/>
      <dgm:spPr/>
    </dgm:pt>
    <dgm:pt modelId="{EF558DF4-0967-4395-ABE0-CDC6CE1D9A37}" type="pres">
      <dgm:prSet presAssocID="{4D2F8019-AD3E-4E9E-82B4-848EFE922D35}" presName="parentText" presStyleLbl="alignNode1" presStyleIdx="0" presStyleCnt="3">
        <dgm:presLayoutVars>
          <dgm:chMax val="1"/>
          <dgm:bulletEnabled val="1"/>
        </dgm:presLayoutVars>
      </dgm:prSet>
      <dgm:spPr/>
    </dgm:pt>
    <dgm:pt modelId="{38D7B1CD-B825-46D9-9C23-39719F1212B9}" type="pres">
      <dgm:prSet presAssocID="{4D2F8019-AD3E-4E9E-82B4-848EFE922D35}" presName="descendantText" presStyleLbl="alignAcc1" presStyleIdx="0" presStyleCnt="3">
        <dgm:presLayoutVars>
          <dgm:bulletEnabled val="1"/>
        </dgm:presLayoutVars>
      </dgm:prSet>
      <dgm:spPr/>
    </dgm:pt>
    <dgm:pt modelId="{88C6D380-64EA-47D8-8AB8-BEBD2B3C4F4B}" type="pres">
      <dgm:prSet presAssocID="{E465B0D3-90D7-4D59-B788-1D7DF86FE25A}" presName="sp" presStyleCnt="0"/>
      <dgm:spPr/>
    </dgm:pt>
    <dgm:pt modelId="{47715956-B9A5-472C-8150-6D4120F6F251}" type="pres">
      <dgm:prSet presAssocID="{12867D0B-388F-4B5D-B10A-64E923AD68E3}" presName="composite" presStyleCnt="0"/>
      <dgm:spPr/>
    </dgm:pt>
    <dgm:pt modelId="{7C481C03-1779-4569-AEBE-D757EBD3BF32}" type="pres">
      <dgm:prSet presAssocID="{12867D0B-388F-4B5D-B10A-64E923AD68E3}" presName="parentText" presStyleLbl="alignNode1" presStyleIdx="1" presStyleCnt="3">
        <dgm:presLayoutVars>
          <dgm:chMax val="1"/>
          <dgm:bulletEnabled val="1"/>
        </dgm:presLayoutVars>
      </dgm:prSet>
      <dgm:spPr/>
    </dgm:pt>
    <dgm:pt modelId="{1E2AFDA7-0299-4168-B708-3EDD0E36C33E}" type="pres">
      <dgm:prSet presAssocID="{12867D0B-388F-4B5D-B10A-64E923AD68E3}" presName="descendantText" presStyleLbl="alignAcc1" presStyleIdx="1" presStyleCnt="3">
        <dgm:presLayoutVars>
          <dgm:bulletEnabled val="1"/>
        </dgm:presLayoutVars>
      </dgm:prSet>
      <dgm:spPr/>
    </dgm:pt>
    <dgm:pt modelId="{FB4EA870-2EE2-42CA-8D4B-1F6078C8DBA9}" type="pres">
      <dgm:prSet presAssocID="{4421F31C-4128-4C34-B657-BBDF49BAD880}" presName="sp" presStyleCnt="0"/>
      <dgm:spPr/>
    </dgm:pt>
    <dgm:pt modelId="{6DBDE86B-BB6F-4BE0-A6BE-410506446EC5}" type="pres">
      <dgm:prSet presAssocID="{99A6EF7C-AB4D-418B-90DC-56F74D888C57}" presName="composite" presStyleCnt="0"/>
      <dgm:spPr/>
    </dgm:pt>
    <dgm:pt modelId="{2315DFDE-66A4-4618-8735-FBFB9EB2FB4F}" type="pres">
      <dgm:prSet presAssocID="{99A6EF7C-AB4D-418B-90DC-56F74D888C57}" presName="parentText" presStyleLbl="alignNode1" presStyleIdx="2" presStyleCnt="3">
        <dgm:presLayoutVars>
          <dgm:chMax val="1"/>
          <dgm:bulletEnabled val="1"/>
        </dgm:presLayoutVars>
      </dgm:prSet>
      <dgm:spPr/>
    </dgm:pt>
    <dgm:pt modelId="{CE6613FB-DA52-4099-89ED-0E079924C8CD}" type="pres">
      <dgm:prSet presAssocID="{99A6EF7C-AB4D-418B-90DC-56F74D888C57}" presName="descendantText" presStyleLbl="alignAcc1" presStyleIdx="2" presStyleCnt="3">
        <dgm:presLayoutVars>
          <dgm:bulletEnabled val="1"/>
        </dgm:presLayoutVars>
      </dgm:prSet>
      <dgm:spPr/>
    </dgm:pt>
  </dgm:ptLst>
  <dgm:cxnLst>
    <dgm:cxn modelId="{E66E4606-993B-433D-8BD9-2E7CD401C70C}" srcId="{99A6EF7C-AB4D-418B-90DC-56F74D888C57}" destId="{3AB9022D-9CF6-473A-9D7F-375D82900374}" srcOrd="0" destOrd="0" parTransId="{35EB2B38-4EAE-49B3-92B9-6B95551A7056}" sibTransId="{4AB8720B-CB08-45F0-97DD-74F4E4FD99C6}"/>
    <dgm:cxn modelId="{341A3C09-4DA2-463A-8983-C7789B65A31C}" type="presOf" srcId="{99A6EF7C-AB4D-418B-90DC-56F74D888C57}" destId="{2315DFDE-66A4-4618-8735-FBFB9EB2FB4F}" srcOrd="0" destOrd="0" presId="urn:microsoft.com/office/officeart/2005/8/layout/chevron2"/>
    <dgm:cxn modelId="{E82FAE15-34E7-4AD5-A81A-5F6DFDB2D5B4}" srcId="{AE28561C-6ACD-43BB-B47B-A4AA7A067183}" destId="{99A6EF7C-AB4D-418B-90DC-56F74D888C57}" srcOrd="2" destOrd="0" parTransId="{0A41FCC3-56AD-411B-9C6F-2DF147ECBDDF}" sibTransId="{6059B66E-B2F8-4AE8-A9AC-68CD93CCC04A}"/>
    <dgm:cxn modelId="{7ABBCB32-F421-47AF-B681-1BDCD7C632C0}" srcId="{12867D0B-388F-4B5D-B10A-64E923AD68E3}" destId="{217DC9B6-A5A0-4988-8A04-D1AB7BA36D1E}" srcOrd="0" destOrd="0" parTransId="{59DFF36F-8BB1-403C-AD13-2A76891A9C4D}" sibTransId="{0FC5E44C-FCCD-4858-BA0B-3A2FA55AFDE2}"/>
    <dgm:cxn modelId="{633E4662-B1A6-408F-8216-447606A69F78}" srcId="{4D2F8019-AD3E-4E9E-82B4-848EFE922D35}" destId="{FDD0EF4F-1633-4561-94D3-750C97FC92AE}" srcOrd="0" destOrd="0" parTransId="{4D07BF5F-7FE8-4536-AC83-1D9DABEECA92}" sibTransId="{BFB71E32-21D7-4A32-ABF4-0585AF8FA7A0}"/>
    <dgm:cxn modelId="{B74D9D50-5A56-4729-A052-17C319471E02}" type="presOf" srcId="{217DC9B6-A5A0-4988-8A04-D1AB7BA36D1E}" destId="{1E2AFDA7-0299-4168-B708-3EDD0E36C33E}" srcOrd="0" destOrd="0" presId="urn:microsoft.com/office/officeart/2005/8/layout/chevron2"/>
    <dgm:cxn modelId="{5E596B72-1BE9-423C-8871-60A97A9EB2CF}" srcId="{AE28561C-6ACD-43BB-B47B-A4AA7A067183}" destId="{4D2F8019-AD3E-4E9E-82B4-848EFE922D35}" srcOrd="0" destOrd="0" parTransId="{40CED878-47DB-4C15-9DA2-CCB074868BBE}" sibTransId="{E465B0D3-90D7-4D59-B788-1D7DF86FE25A}"/>
    <dgm:cxn modelId="{CBE494AF-7117-48D2-B3F0-8267B896309F}" type="presOf" srcId="{AE28561C-6ACD-43BB-B47B-A4AA7A067183}" destId="{83AE7160-A50E-4672-B840-6AEA9914AEAE}" srcOrd="0" destOrd="0" presId="urn:microsoft.com/office/officeart/2005/8/layout/chevron2"/>
    <dgm:cxn modelId="{6979E1B6-901D-4692-AC1F-3E55B2E4C695}" type="presOf" srcId="{FDD0EF4F-1633-4561-94D3-750C97FC92AE}" destId="{38D7B1CD-B825-46D9-9C23-39719F1212B9}" srcOrd="0" destOrd="0" presId="urn:microsoft.com/office/officeart/2005/8/layout/chevron2"/>
    <dgm:cxn modelId="{AFC024CC-3ACB-42B6-8C29-E9D03D4FFC17}" type="presOf" srcId="{4D2F8019-AD3E-4E9E-82B4-848EFE922D35}" destId="{EF558DF4-0967-4395-ABE0-CDC6CE1D9A37}" srcOrd="0" destOrd="0" presId="urn:microsoft.com/office/officeart/2005/8/layout/chevron2"/>
    <dgm:cxn modelId="{7553A9E6-B8E5-4472-B5A1-156142D2443F}" type="presOf" srcId="{12867D0B-388F-4B5D-B10A-64E923AD68E3}" destId="{7C481C03-1779-4569-AEBE-D757EBD3BF32}" srcOrd="0" destOrd="0" presId="urn:microsoft.com/office/officeart/2005/8/layout/chevron2"/>
    <dgm:cxn modelId="{366C57EE-D052-433C-998F-CAD70FDBBBFE}" type="presOf" srcId="{3AB9022D-9CF6-473A-9D7F-375D82900374}" destId="{CE6613FB-DA52-4099-89ED-0E079924C8CD}" srcOrd="0" destOrd="0" presId="urn:microsoft.com/office/officeart/2005/8/layout/chevron2"/>
    <dgm:cxn modelId="{1D464FFC-3649-47EC-B56F-25F0E12524A2}" srcId="{AE28561C-6ACD-43BB-B47B-A4AA7A067183}" destId="{12867D0B-388F-4B5D-B10A-64E923AD68E3}" srcOrd="1" destOrd="0" parTransId="{0DC8E8C6-7BF5-40F1-B62F-FAA095983613}" sibTransId="{4421F31C-4128-4C34-B657-BBDF49BAD880}"/>
    <dgm:cxn modelId="{C02486F2-8097-4F11-8942-8ECAFAFD97BF}" type="presParOf" srcId="{83AE7160-A50E-4672-B840-6AEA9914AEAE}" destId="{E8D5EC41-461E-4160-8E4C-E4D47E8B00C0}" srcOrd="0" destOrd="0" presId="urn:microsoft.com/office/officeart/2005/8/layout/chevron2"/>
    <dgm:cxn modelId="{35D5BD7D-6FC1-4D6D-834A-EC812B51EDD4}" type="presParOf" srcId="{E8D5EC41-461E-4160-8E4C-E4D47E8B00C0}" destId="{EF558DF4-0967-4395-ABE0-CDC6CE1D9A37}" srcOrd="0" destOrd="0" presId="urn:microsoft.com/office/officeart/2005/8/layout/chevron2"/>
    <dgm:cxn modelId="{811E72EB-78EC-48AE-9556-C486A03E407B}" type="presParOf" srcId="{E8D5EC41-461E-4160-8E4C-E4D47E8B00C0}" destId="{38D7B1CD-B825-46D9-9C23-39719F1212B9}" srcOrd="1" destOrd="0" presId="urn:microsoft.com/office/officeart/2005/8/layout/chevron2"/>
    <dgm:cxn modelId="{BD309065-07D2-4B8A-B742-54DAD7FB9B40}" type="presParOf" srcId="{83AE7160-A50E-4672-B840-6AEA9914AEAE}" destId="{88C6D380-64EA-47D8-8AB8-BEBD2B3C4F4B}" srcOrd="1" destOrd="0" presId="urn:microsoft.com/office/officeart/2005/8/layout/chevron2"/>
    <dgm:cxn modelId="{4C27BF59-D25D-4748-9532-06C8DF10481C}" type="presParOf" srcId="{83AE7160-A50E-4672-B840-6AEA9914AEAE}" destId="{47715956-B9A5-472C-8150-6D4120F6F251}" srcOrd="2" destOrd="0" presId="urn:microsoft.com/office/officeart/2005/8/layout/chevron2"/>
    <dgm:cxn modelId="{38525B8F-E763-47BF-B1D0-173563E9F2D4}" type="presParOf" srcId="{47715956-B9A5-472C-8150-6D4120F6F251}" destId="{7C481C03-1779-4569-AEBE-D757EBD3BF32}" srcOrd="0" destOrd="0" presId="urn:microsoft.com/office/officeart/2005/8/layout/chevron2"/>
    <dgm:cxn modelId="{614564E5-A0EC-4999-895A-EFC2D563D641}" type="presParOf" srcId="{47715956-B9A5-472C-8150-6D4120F6F251}" destId="{1E2AFDA7-0299-4168-B708-3EDD0E36C33E}" srcOrd="1" destOrd="0" presId="urn:microsoft.com/office/officeart/2005/8/layout/chevron2"/>
    <dgm:cxn modelId="{6395DFB7-F788-4DC7-A164-1F3E6F775C07}" type="presParOf" srcId="{83AE7160-A50E-4672-B840-6AEA9914AEAE}" destId="{FB4EA870-2EE2-42CA-8D4B-1F6078C8DBA9}" srcOrd="3" destOrd="0" presId="urn:microsoft.com/office/officeart/2005/8/layout/chevron2"/>
    <dgm:cxn modelId="{5D46F792-E328-4B1D-A47C-E54696DCD65F}" type="presParOf" srcId="{83AE7160-A50E-4672-B840-6AEA9914AEAE}" destId="{6DBDE86B-BB6F-4BE0-A6BE-410506446EC5}" srcOrd="4" destOrd="0" presId="urn:microsoft.com/office/officeart/2005/8/layout/chevron2"/>
    <dgm:cxn modelId="{BA7EF4FC-C5F1-45E9-A366-1418C247B6A5}" type="presParOf" srcId="{6DBDE86B-BB6F-4BE0-A6BE-410506446EC5}" destId="{2315DFDE-66A4-4618-8735-FBFB9EB2FB4F}" srcOrd="0" destOrd="0" presId="urn:microsoft.com/office/officeart/2005/8/layout/chevron2"/>
    <dgm:cxn modelId="{BDCF87C9-352F-44F3-91C6-22B4B6847997}" type="presParOf" srcId="{6DBDE86B-BB6F-4BE0-A6BE-410506446EC5}" destId="{CE6613FB-DA52-4099-89ED-0E079924C8CD}"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D2F78A5F-2E16-49D2-B607-48F4580E0634}"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en-US"/>
        </a:p>
      </dgm:t>
    </dgm:pt>
    <dgm:pt modelId="{A09FD1D2-9F5D-4A11-BD85-C7A3E24248F6}">
      <dgm:prSet phldrT="[Text]">
        <dgm:style>
          <a:lnRef idx="0">
            <a:schemeClr val="accent3"/>
          </a:lnRef>
          <a:fillRef idx="3">
            <a:schemeClr val="accent3"/>
          </a:fillRef>
          <a:effectRef idx="3">
            <a:schemeClr val="accent3"/>
          </a:effectRef>
          <a:fontRef idx="minor">
            <a:schemeClr val="lt1"/>
          </a:fontRef>
        </dgm:style>
      </dgm:prSet>
      <dgm:spPr/>
      <dgm:t>
        <a:bodyPr/>
        <a:lstStyle/>
        <a:p>
          <a:r>
            <a:rPr lang="en-US" b="0" dirty="0">
              <a:solidFill>
                <a:schemeClr val="tx1"/>
              </a:solidFill>
              <a:latin typeface="Times New Roman" panose="02020603050405020304" pitchFamily="18" charset="0"/>
              <a:cs typeface="Times New Roman" panose="02020603050405020304" pitchFamily="18" charset="0"/>
            </a:rPr>
            <a:t>1</a:t>
          </a:r>
        </a:p>
      </dgm:t>
    </dgm:pt>
    <dgm:pt modelId="{17A591C9-2509-4BBC-8EF4-D17B4582AA33}" type="parTrans" cxnId="{383FA3DD-8591-453F-9FF5-A8CF51324C03}">
      <dgm:prSet/>
      <dgm:spPr/>
      <dgm:t>
        <a:bodyPr/>
        <a:lstStyle/>
        <a:p>
          <a:endParaRPr lang="en-US"/>
        </a:p>
      </dgm:t>
    </dgm:pt>
    <dgm:pt modelId="{C304C1FB-5709-46C2-94FC-3FF3CCAD6CE5}" type="sibTrans" cxnId="{383FA3DD-8591-453F-9FF5-A8CF51324C03}">
      <dgm:prSet/>
      <dgm:spPr/>
      <dgm:t>
        <a:bodyPr/>
        <a:lstStyle/>
        <a:p>
          <a:endParaRPr lang="en-US"/>
        </a:p>
      </dgm:t>
    </dgm:pt>
    <dgm:pt modelId="{5F694718-CBA5-4DB0-A20F-75F0B3B1A4CA}">
      <dgm:prSet phldrT="[Text]" custT="1">
        <dgm:style>
          <a:lnRef idx="1">
            <a:schemeClr val="accent3"/>
          </a:lnRef>
          <a:fillRef idx="2">
            <a:schemeClr val="accent3"/>
          </a:fillRef>
          <a:effectRef idx="1">
            <a:schemeClr val="accent3"/>
          </a:effectRef>
          <a:fontRef idx="minor">
            <a:schemeClr val="dk1"/>
          </a:fontRef>
        </dgm:style>
      </dgm:prSet>
      <dgm:spPr/>
      <dgm:t>
        <a:bodyPr/>
        <a:lstStyle/>
        <a:p>
          <a:r>
            <a:rPr lang="en-US" sz="2800" b="1" dirty="0" err="1">
              <a:latin typeface="Times New Roman" panose="02020603050405020304" pitchFamily="18" charset="0"/>
              <a:cs typeface="Times New Roman" panose="02020603050405020304" pitchFamily="18" charset="0"/>
            </a:rPr>
            <a:t>Hai</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lọai</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hình</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biện</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chứng</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và</a:t>
          </a:r>
          <a:r>
            <a:rPr lang="en-US" sz="2800" b="1" dirty="0">
              <a:latin typeface="Times New Roman" panose="02020603050405020304" pitchFamily="18" charset="0"/>
              <a:cs typeface="Times New Roman" panose="02020603050405020304" pitchFamily="18" charset="0"/>
            </a:rPr>
            <a:t> PBC </a:t>
          </a:r>
          <a:r>
            <a:rPr lang="en-US" sz="2800" b="1" dirty="0" err="1">
              <a:latin typeface="Times New Roman" panose="02020603050405020304" pitchFamily="18" charset="0"/>
              <a:cs typeface="Times New Roman" panose="02020603050405020304" pitchFamily="18" charset="0"/>
            </a:rPr>
            <a:t>duy</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vật</a:t>
          </a:r>
          <a:r>
            <a:rPr lang="en-US" sz="2800" b="1" dirty="0">
              <a:latin typeface="Times New Roman" panose="02020603050405020304" pitchFamily="18" charset="0"/>
              <a:cs typeface="Times New Roman" panose="02020603050405020304" pitchFamily="18" charset="0"/>
            </a:rPr>
            <a:t> </a:t>
          </a:r>
        </a:p>
      </dgm:t>
    </dgm:pt>
    <dgm:pt modelId="{33D889EF-448D-45F5-9837-03BDB11FA2C5}" type="parTrans" cxnId="{48C9F357-2D04-4B7F-BC23-1039E137D140}">
      <dgm:prSet/>
      <dgm:spPr/>
      <dgm:t>
        <a:bodyPr/>
        <a:lstStyle/>
        <a:p>
          <a:endParaRPr lang="en-US"/>
        </a:p>
      </dgm:t>
    </dgm:pt>
    <dgm:pt modelId="{C96E8D08-814F-42FB-9B9B-FA99BA7C5CF5}" type="sibTrans" cxnId="{48C9F357-2D04-4B7F-BC23-1039E137D140}">
      <dgm:prSet/>
      <dgm:spPr/>
      <dgm:t>
        <a:bodyPr/>
        <a:lstStyle/>
        <a:p>
          <a:endParaRPr lang="en-US"/>
        </a:p>
      </dgm:t>
    </dgm:pt>
    <dgm:pt modelId="{9E8A0E87-E9F1-4086-AE83-870DA1D2AF72}">
      <dgm:prSet phldrT="[Text]">
        <dgm:style>
          <a:lnRef idx="0">
            <a:schemeClr val="accent2"/>
          </a:lnRef>
          <a:fillRef idx="3">
            <a:schemeClr val="accent2"/>
          </a:fillRef>
          <a:effectRef idx="3">
            <a:schemeClr val="accent2"/>
          </a:effectRef>
          <a:fontRef idx="minor">
            <a:schemeClr val="lt1"/>
          </a:fontRef>
        </dgm:style>
      </dgm:prSet>
      <dgm:spPr/>
      <dgm:t>
        <a:bodyPr/>
        <a:lstStyle/>
        <a:p>
          <a:r>
            <a:rPr lang="en-US" b="0" dirty="0">
              <a:solidFill>
                <a:schemeClr val="tx1"/>
              </a:solidFill>
              <a:latin typeface="Times New Roman" panose="02020603050405020304" pitchFamily="18" charset="0"/>
              <a:cs typeface="Times New Roman" panose="02020603050405020304" pitchFamily="18" charset="0"/>
            </a:rPr>
            <a:t>2</a:t>
          </a:r>
        </a:p>
      </dgm:t>
    </dgm:pt>
    <dgm:pt modelId="{6FD69449-9531-4B5D-A547-FDE4E45091FE}" type="parTrans" cxnId="{D0B43DDB-CAF3-4EC4-A0AC-C49F98C11646}">
      <dgm:prSet/>
      <dgm:spPr/>
      <dgm:t>
        <a:bodyPr/>
        <a:lstStyle/>
        <a:p>
          <a:endParaRPr lang="en-US"/>
        </a:p>
      </dgm:t>
    </dgm:pt>
    <dgm:pt modelId="{CC4371DF-6AE6-4928-A64E-2FD4F38762B1}" type="sibTrans" cxnId="{D0B43DDB-CAF3-4EC4-A0AC-C49F98C11646}">
      <dgm:prSet/>
      <dgm:spPr/>
      <dgm:t>
        <a:bodyPr/>
        <a:lstStyle/>
        <a:p>
          <a:endParaRPr lang="en-US"/>
        </a:p>
      </dgm:t>
    </dgm:pt>
    <dgm:pt modelId="{F1456244-2EAC-491C-A37B-83122C771BC2}">
      <dgm:prSet phldrT="[Text]" custT="1">
        <dgm:style>
          <a:lnRef idx="1">
            <a:schemeClr val="accent2"/>
          </a:lnRef>
          <a:fillRef idx="2">
            <a:schemeClr val="accent2"/>
          </a:fillRef>
          <a:effectRef idx="1">
            <a:schemeClr val="accent2"/>
          </a:effectRef>
          <a:fontRef idx="minor">
            <a:schemeClr val="dk1"/>
          </a:fontRef>
        </dgm:style>
      </dgm:prSet>
      <dgm:spPr/>
      <dgm:t>
        <a:bodyPr/>
        <a:lstStyle/>
        <a:p>
          <a:r>
            <a:rPr lang="en-US" sz="2800" b="1" dirty="0" err="1">
              <a:latin typeface="Times New Roman" pitchFamily="18" charset="0"/>
              <a:cs typeface="Times New Roman" pitchFamily="18" charset="0"/>
            </a:rPr>
            <a:t>Nội</a:t>
          </a:r>
          <a:r>
            <a:rPr lang="en-US" sz="2800" b="1" dirty="0">
              <a:latin typeface="Times New Roman" pitchFamily="18" charset="0"/>
              <a:cs typeface="Times New Roman" pitchFamily="18" charset="0"/>
            </a:rPr>
            <a:t> dung </a:t>
          </a:r>
          <a:r>
            <a:rPr lang="en-US" sz="2800" b="1" dirty="0" err="1">
              <a:latin typeface="Times New Roman" pitchFamily="18" charset="0"/>
              <a:cs typeface="Times New Roman" pitchFamily="18" charset="0"/>
            </a:rPr>
            <a:t>của</a:t>
          </a:r>
          <a:r>
            <a:rPr lang="en-US" sz="2800" b="1" dirty="0">
              <a:latin typeface="Times New Roman" pitchFamily="18" charset="0"/>
              <a:cs typeface="Times New Roman" pitchFamily="18" charset="0"/>
            </a:rPr>
            <a:t> </a:t>
          </a:r>
          <a:r>
            <a:rPr lang="en-US" sz="2800" b="1" dirty="0" err="1">
              <a:latin typeface="Times New Roman" pitchFamily="18" charset="0"/>
              <a:cs typeface="Times New Roman" pitchFamily="18" charset="0"/>
            </a:rPr>
            <a:t>phép</a:t>
          </a:r>
          <a:r>
            <a:rPr lang="en-US" sz="2800" b="1" dirty="0">
              <a:latin typeface="Times New Roman" pitchFamily="18" charset="0"/>
              <a:cs typeface="Times New Roman" pitchFamily="18" charset="0"/>
            </a:rPr>
            <a:t> </a:t>
          </a:r>
          <a:r>
            <a:rPr lang="en-US" sz="2800" b="1" dirty="0" err="1">
              <a:latin typeface="Times New Roman" pitchFamily="18" charset="0"/>
              <a:cs typeface="Times New Roman" pitchFamily="18" charset="0"/>
            </a:rPr>
            <a:t>biện</a:t>
          </a:r>
          <a:r>
            <a:rPr lang="en-US" sz="2800" b="1" dirty="0">
              <a:latin typeface="Times New Roman" pitchFamily="18" charset="0"/>
              <a:cs typeface="Times New Roman" pitchFamily="18" charset="0"/>
            </a:rPr>
            <a:t> </a:t>
          </a:r>
          <a:r>
            <a:rPr lang="en-US" sz="2800" b="1" dirty="0" err="1">
              <a:latin typeface="Times New Roman" pitchFamily="18" charset="0"/>
              <a:cs typeface="Times New Roman" pitchFamily="18" charset="0"/>
            </a:rPr>
            <a:t>chứng</a:t>
          </a:r>
          <a:r>
            <a:rPr lang="en-US" sz="2800" b="1" dirty="0">
              <a:latin typeface="Times New Roman" pitchFamily="18" charset="0"/>
              <a:cs typeface="Times New Roman" pitchFamily="18" charset="0"/>
            </a:rPr>
            <a:t> </a:t>
          </a:r>
          <a:r>
            <a:rPr lang="en-US" sz="2800" b="1" dirty="0" err="1">
              <a:latin typeface="Times New Roman" pitchFamily="18" charset="0"/>
              <a:cs typeface="Times New Roman" pitchFamily="18" charset="0"/>
            </a:rPr>
            <a:t>duy</a:t>
          </a:r>
          <a:r>
            <a:rPr lang="en-US" sz="2800" b="1" dirty="0">
              <a:latin typeface="Times New Roman" pitchFamily="18" charset="0"/>
              <a:cs typeface="Times New Roman" pitchFamily="18" charset="0"/>
            </a:rPr>
            <a:t> </a:t>
          </a:r>
          <a:r>
            <a:rPr lang="en-US" sz="2800" b="1" dirty="0" err="1">
              <a:latin typeface="Times New Roman" pitchFamily="18" charset="0"/>
              <a:cs typeface="Times New Roman" pitchFamily="18" charset="0"/>
            </a:rPr>
            <a:t>vật</a:t>
          </a:r>
          <a:r>
            <a:rPr lang="en-US" sz="2800" b="1" dirty="0">
              <a:latin typeface="Times New Roman" pitchFamily="18" charset="0"/>
              <a:cs typeface="Times New Roman" pitchFamily="18" charset="0"/>
            </a:rPr>
            <a:t> </a:t>
          </a:r>
        </a:p>
      </dgm:t>
    </dgm:pt>
    <dgm:pt modelId="{F664FC39-A9A1-476A-8984-392D76EE1686}" type="parTrans" cxnId="{82D15A73-A7F1-44E2-BD79-B67F0462A588}">
      <dgm:prSet/>
      <dgm:spPr/>
      <dgm:t>
        <a:bodyPr/>
        <a:lstStyle/>
        <a:p>
          <a:endParaRPr lang="en-US"/>
        </a:p>
      </dgm:t>
    </dgm:pt>
    <dgm:pt modelId="{8BC3DCFC-0EAB-457A-95B4-3C99767E9F1E}" type="sibTrans" cxnId="{82D15A73-A7F1-44E2-BD79-B67F0462A588}">
      <dgm:prSet/>
      <dgm:spPr/>
      <dgm:t>
        <a:bodyPr/>
        <a:lstStyle/>
        <a:p>
          <a:endParaRPr lang="en-US"/>
        </a:p>
      </dgm:t>
    </dgm:pt>
    <dgm:pt modelId="{E7936A9B-1F25-43B2-AC05-EC8097C2422F}" type="pres">
      <dgm:prSet presAssocID="{D2F78A5F-2E16-49D2-B607-48F4580E0634}" presName="linearFlow" presStyleCnt="0">
        <dgm:presLayoutVars>
          <dgm:dir/>
          <dgm:animLvl val="lvl"/>
          <dgm:resizeHandles val="exact"/>
        </dgm:presLayoutVars>
      </dgm:prSet>
      <dgm:spPr/>
    </dgm:pt>
    <dgm:pt modelId="{D40984B1-0086-446F-8DBC-1504DAEF4B5D}" type="pres">
      <dgm:prSet presAssocID="{A09FD1D2-9F5D-4A11-BD85-C7A3E24248F6}" presName="composite" presStyleCnt="0"/>
      <dgm:spPr/>
    </dgm:pt>
    <dgm:pt modelId="{66045AAC-4703-45FD-9EA9-CFBC3776BB14}" type="pres">
      <dgm:prSet presAssocID="{A09FD1D2-9F5D-4A11-BD85-C7A3E24248F6}" presName="parentText" presStyleLbl="alignNode1" presStyleIdx="0" presStyleCnt="2">
        <dgm:presLayoutVars>
          <dgm:chMax val="1"/>
          <dgm:bulletEnabled val="1"/>
        </dgm:presLayoutVars>
      </dgm:prSet>
      <dgm:spPr/>
    </dgm:pt>
    <dgm:pt modelId="{CC1B1DD0-C6C0-4584-AB6B-B7086673D5B9}" type="pres">
      <dgm:prSet presAssocID="{A09FD1D2-9F5D-4A11-BD85-C7A3E24248F6}" presName="descendantText" presStyleLbl="alignAcc1" presStyleIdx="0" presStyleCnt="2" custLinFactNeighborX="0">
        <dgm:presLayoutVars>
          <dgm:bulletEnabled val="1"/>
        </dgm:presLayoutVars>
      </dgm:prSet>
      <dgm:spPr/>
    </dgm:pt>
    <dgm:pt modelId="{44C8EA67-2EA8-475F-981E-A943D1AF5FD5}" type="pres">
      <dgm:prSet presAssocID="{C304C1FB-5709-46C2-94FC-3FF3CCAD6CE5}" presName="sp" presStyleCnt="0"/>
      <dgm:spPr/>
    </dgm:pt>
    <dgm:pt modelId="{76B20C78-8381-4952-B599-01B12AEACDAB}" type="pres">
      <dgm:prSet presAssocID="{9E8A0E87-E9F1-4086-AE83-870DA1D2AF72}" presName="composite" presStyleCnt="0"/>
      <dgm:spPr/>
    </dgm:pt>
    <dgm:pt modelId="{8A8633B3-6986-487E-91B0-F2564D6B1D4C}" type="pres">
      <dgm:prSet presAssocID="{9E8A0E87-E9F1-4086-AE83-870DA1D2AF72}" presName="parentText" presStyleLbl="alignNode1" presStyleIdx="1" presStyleCnt="2">
        <dgm:presLayoutVars>
          <dgm:chMax val="1"/>
          <dgm:bulletEnabled val="1"/>
        </dgm:presLayoutVars>
      </dgm:prSet>
      <dgm:spPr/>
    </dgm:pt>
    <dgm:pt modelId="{F984660E-3B10-4E2D-99CD-8D95069152C0}" type="pres">
      <dgm:prSet presAssocID="{9E8A0E87-E9F1-4086-AE83-870DA1D2AF72}" presName="descendantText" presStyleLbl="alignAcc1" presStyleIdx="1" presStyleCnt="2" custScaleY="121368" custLinFactNeighborX="-85" custLinFactNeighborY="5293">
        <dgm:presLayoutVars>
          <dgm:bulletEnabled val="1"/>
        </dgm:presLayoutVars>
      </dgm:prSet>
      <dgm:spPr/>
    </dgm:pt>
  </dgm:ptLst>
  <dgm:cxnLst>
    <dgm:cxn modelId="{86B8E151-2B6F-40A0-B2B4-90C674F5E3A8}" type="presOf" srcId="{9E8A0E87-E9F1-4086-AE83-870DA1D2AF72}" destId="{8A8633B3-6986-487E-91B0-F2564D6B1D4C}" srcOrd="0" destOrd="0" presId="urn:microsoft.com/office/officeart/2005/8/layout/chevron2"/>
    <dgm:cxn modelId="{82D15A73-A7F1-44E2-BD79-B67F0462A588}" srcId="{9E8A0E87-E9F1-4086-AE83-870DA1D2AF72}" destId="{F1456244-2EAC-491C-A37B-83122C771BC2}" srcOrd="0" destOrd="0" parTransId="{F664FC39-A9A1-476A-8984-392D76EE1686}" sibTransId="{8BC3DCFC-0EAB-457A-95B4-3C99767E9F1E}"/>
    <dgm:cxn modelId="{48C9F357-2D04-4B7F-BC23-1039E137D140}" srcId="{A09FD1D2-9F5D-4A11-BD85-C7A3E24248F6}" destId="{5F694718-CBA5-4DB0-A20F-75F0B3B1A4CA}" srcOrd="0" destOrd="0" parTransId="{33D889EF-448D-45F5-9837-03BDB11FA2C5}" sibTransId="{C96E8D08-814F-42FB-9B9B-FA99BA7C5CF5}"/>
    <dgm:cxn modelId="{99149859-8AE9-4393-B00E-8C5E0863525E}" type="presOf" srcId="{F1456244-2EAC-491C-A37B-83122C771BC2}" destId="{F984660E-3B10-4E2D-99CD-8D95069152C0}" srcOrd="0" destOrd="0" presId="urn:microsoft.com/office/officeart/2005/8/layout/chevron2"/>
    <dgm:cxn modelId="{4B90587C-6AAB-4C36-B166-AFEE61E31871}" type="presOf" srcId="{D2F78A5F-2E16-49D2-B607-48F4580E0634}" destId="{E7936A9B-1F25-43B2-AC05-EC8097C2422F}" srcOrd="0" destOrd="0" presId="urn:microsoft.com/office/officeart/2005/8/layout/chevron2"/>
    <dgm:cxn modelId="{CE3EC2C1-7609-455D-93CE-201C1F1B45F8}" type="presOf" srcId="{5F694718-CBA5-4DB0-A20F-75F0B3B1A4CA}" destId="{CC1B1DD0-C6C0-4584-AB6B-B7086673D5B9}" srcOrd="0" destOrd="0" presId="urn:microsoft.com/office/officeart/2005/8/layout/chevron2"/>
    <dgm:cxn modelId="{8A4DC3CB-40BF-46A7-BA06-9B64C57D1852}" type="presOf" srcId="{A09FD1D2-9F5D-4A11-BD85-C7A3E24248F6}" destId="{66045AAC-4703-45FD-9EA9-CFBC3776BB14}" srcOrd="0" destOrd="0" presId="urn:microsoft.com/office/officeart/2005/8/layout/chevron2"/>
    <dgm:cxn modelId="{D0B43DDB-CAF3-4EC4-A0AC-C49F98C11646}" srcId="{D2F78A5F-2E16-49D2-B607-48F4580E0634}" destId="{9E8A0E87-E9F1-4086-AE83-870DA1D2AF72}" srcOrd="1" destOrd="0" parTransId="{6FD69449-9531-4B5D-A547-FDE4E45091FE}" sibTransId="{CC4371DF-6AE6-4928-A64E-2FD4F38762B1}"/>
    <dgm:cxn modelId="{383FA3DD-8591-453F-9FF5-A8CF51324C03}" srcId="{D2F78A5F-2E16-49D2-B607-48F4580E0634}" destId="{A09FD1D2-9F5D-4A11-BD85-C7A3E24248F6}" srcOrd="0" destOrd="0" parTransId="{17A591C9-2509-4BBC-8EF4-D17B4582AA33}" sibTransId="{C304C1FB-5709-46C2-94FC-3FF3CCAD6CE5}"/>
    <dgm:cxn modelId="{F32B6734-9525-4505-B2F5-B72E711F788E}" type="presParOf" srcId="{E7936A9B-1F25-43B2-AC05-EC8097C2422F}" destId="{D40984B1-0086-446F-8DBC-1504DAEF4B5D}" srcOrd="0" destOrd="0" presId="urn:microsoft.com/office/officeart/2005/8/layout/chevron2"/>
    <dgm:cxn modelId="{4943AF9B-3C49-49CA-9D9A-72DFA6118D84}" type="presParOf" srcId="{D40984B1-0086-446F-8DBC-1504DAEF4B5D}" destId="{66045AAC-4703-45FD-9EA9-CFBC3776BB14}" srcOrd="0" destOrd="0" presId="urn:microsoft.com/office/officeart/2005/8/layout/chevron2"/>
    <dgm:cxn modelId="{68D297BE-993F-4CFE-9C5E-4304430013FF}" type="presParOf" srcId="{D40984B1-0086-446F-8DBC-1504DAEF4B5D}" destId="{CC1B1DD0-C6C0-4584-AB6B-B7086673D5B9}" srcOrd="1" destOrd="0" presId="urn:microsoft.com/office/officeart/2005/8/layout/chevron2"/>
    <dgm:cxn modelId="{13674B8A-3656-423D-ADAA-C8512D11F347}" type="presParOf" srcId="{E7936A9B-1F25-43B2-AC05-EC8097C2422F}" destId="{44C8EA67-2EA8-475F-981E-A943D1AF5FD5}" srcOrd="1" destOrd="0" presId="urn:microsoft.com/office/officeart/2005/8/layout/chevron2"/>
    <dgm:cxn modelId="{E9F26E46-1A74-488F-ACAA-7AF1D98B1261}" type="presParOf" srcId="{E7936A9B-1F25-43B2-AC05-EC8097C2422F}" destId="{76B20C78-8381-4952-B599-01B12AEACDAB}" srcOrd="2" destOrd="0" presId="urn:microsoft.com/office/officeart/2005/8/layout/chevron2"/>
    <dgm:cxn modelId="{EBE66104-C16A-4A26-8178-2E4A48B25E3C}" type="presParOf" srcId="{76B20C78-8381-4952-B599-01B12AEACDAB}" destId="{8A8633B3-6986-487E-91B0-F2564D6B1D4C}" srcOrd="0" destOrd="0" presId="urn:microsoft.com/office/officeart/2005/8/layout/chevron2"/>
    <dgm:cxn modelId="{2F87C9ED-4CE9-4DD5-81BA-A767FDE9EA6A}" type="presParOf" srcId="{76B20C78-8381-4952-B599-01B12AEACDAB}" destId="{F984660E-3B10-4E2D-99CD-8D95069152C0}"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A97D82D9-C644-466A-B43B-3546ABA33E6F}"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en-US"/>
        </a:p>
      </dgm:t>
    </dgm:pt>
    <dgm:pt modelId="{4A8F7127-620D-49C7-91FF-4114420A46CA}">
      <dgm:prSet phldrT="[Text]"/>
      <dgm:spPr>
        <a:blipFill rotWithShape="0">
          <a:blip xmlns:r="http://schemas.openxmlformats.org/officeDocument/2006/relationships" r:embed="rId1"/>
          <a:tile tx="0" ty="0" sx="100000" sy="100000" flip="none" algn="tl"/>
        </a:blipFill>
      </dgm:spPr>
      <dgm:t>
        <a:bodyPr/>
        <a:lstStyle/>
        <a:p>
          <a:r>
            <a:rPr lang="en-US" altLang="en-US" b="1" i="1" dirty="0">
              <a:latin typeface="Times New Roman" panose="02020603050405020304" pitchFamily="18" charset="0"/>
              <a:cs typeface="Times New Roman" panose="02020603050405020304" pitchFamily="18" charset="0"/>
            </a:rPr>
            <a:t>Hai </a:t>
          </a:r>
          <a:r>
            <a:rPr lang="en-US" altLang="en-US" b="1" i="1" dirty="0" err="1">
              <a:latin typeface="Times New Roman" panose="02020603050405020304" pitchFamily="18" charset="0"/>
              <a:cs typeface="Times New Roman" panose="02020603050405020304" pitchFamily="18" charset="0"/>
            </a:rPr>
            <a:t>nguyên</a:t>
          </a:r>
          <a:r>
            <a:rPr lang="en-US" altLang="en-US" b="1" i="1" dirty="0">
              <a:latin typeface="Times New Roman" panose="02020603050405020304" pitchFamily="18" charset="0"/>
              <a:cs typeface="Times New Roman" panose="02020603050405020304" pitchFamily="18" charset="0"/>
            </a:rPr>
            <a:t> </a:t>
          </a:r>
          <a:r>
            <a:rPr lang="en-US" altLang="en-US" b="1" i="1" dirty="0" err="1">
              <a:latin typeface="Times New Roman" panose="02020603050405020304" pitchFamily="18" charset="0"/>
              <a:cs typeface="Times New Roman" panose="02020603050405020304" pitchFamily="18" charset="0"/>
            </a:rPr>
            <a:t>lý</a:t>
          </a:r>
          <a:r>
            <a:rPr lang="en-US" altLang="en-US" b="1" i="1" dirty="0">
              <a:latin typeface="Times New Roman" panose="02020603050405020304" pitchFamily="18" charset="0"/>
              <a:cs typeface="Times New Roman" panose="02020603050405020304" pitchFamily="18" charset="0"/>
            </a:rPr>
            <a:t> </a:t>
          </a:r>
          <a:r>
            <a:rPr lang="en-US" altLang="en-US" b="1" i="1" dirty="0" err="1">
              <a:latin typeface="Times New Roman" panose="02020603050405020304" pitchFamily="18" charset="0"/>
              <a:cs typeface="Times New Roman" panose="02020603050405020304" pitchFamily="18" charset="0"/>
            </a:rPr>
            <a:t>của</a:t>
          </a:r>
          <a:r>
            <a:rPr lang="en-US" altLang="en-US" b="1" i="1" dirty="0">
              <a:latin typeface="Times New Roman" panose="02020603050405020304" pitchFamily="18" charset="0"/>
              <a:cs typeface="Times New Roman" panose="02020603050405020304" pitchFamily="18" charset="0"/>
            </a:rPr>
            <a:t> </a:t>
          </a:r>
          <a:r>
            <a:rPr lang="en-US" altLang="en-US" b="1" i="1" dirty="0" err="1">
              <a:latin typeface="Times New Roman" panose="02020603050405020304" pitchFamily="18" charset="0"/>
              <a:cs typeface="Times New Roman" panose="02020603050405020304" pitchFamily="18" charset="0"/>
            </a:rPr>
            <a:t>phép</a:t>
          </a:r>
          <a:r>
            <a:rPr lang="en-US" altLang="en-US" b="1" i="1" dirty="0">
              <a:latin typeface="Times New Roman" panose="02020603050405020304" pitchFamily="18" charset="0"/>
              <a:cs typeface="Times New Roman" panose="02020603050405020304" pitchFamily="18" charset="0"/>
            </a:rPr>
            <a:t> </a:t>
          </a:r>
          <a:r>
            <a:rPr lang="en-US" altLang="en-US" b="1" i="1" dirty="0" err="1">
              <a:latin typeface="Times New Roman" panose="02020603050405020304" pitchFamily="18" charset="0"/>
              <a:cs typeface="Times New Roman" panose="02020603050405020304" pitchFamily="18" charset="0"/>
            </a:rPr>
            <a:t>biện</a:t>
          </a:r>
          <a:r>
            <a:rPr lang="en-US" altLang="en-US" b="1" i="1" dirty="0">
              <a:latin typeface="Times New Roman" panose="02020603050405020304" pitchFamily="18" charset="0"/>
              <a:cs typeface="Times New Roman" panose="02020603050405020304" pitchFamily="18" charset="0"/>
            </a:rPr>
            <a:t> </a:t>
          </a:r>
          <a:r>
            <a:rPr lang="en-US" altLang="en-US" b="1" i="1" dirty="0" err="1">
              <a:latin typeface="Times New Roman" panose="02020603050405020304" pitchFamily="18" charset="0"/>
              <a:cs typeface="Times New Roman" panose="02020603050405020304" pitchFamily="18" charset="0"/>
            </a:rPr>
            <a:t>chứng</a:t>
          </a:r>
          <a:r>
            <a:rPr lang="en-US" altLang="en-US" b="1" i="1" dirty="0">
              <a:latin typeface="Times New Roman" panose="02020603050405020304" pitchFamily="18" charset="0"/>
              <a:cs typeface="Times New Roman" panose="02020603050405020304" pitchFamily="18" charset="0"/>
            </a:rPr>
            <a:t> </a:t>
          </a:r>
          <a:r>
            <a:rPr lang="en-US" altLang="en-US" b="1" i="1" dirty="0" err="1">
              <a:latin typeface="Times New Roman" panose="02020603050405020304" pitchFamily="18" charset="0"/>
              <a:cs typeface="Times New Roman" panose="02020603050405020304" pitchFamily="18" charset="0"/>
            </a:rPr>
            <a:t>duy</a:t>
          </a:r>
          <a:r>
            <a:rPr lang="en-US" altLang="en-US" b="1" i="1" dirty="0">
              <a:latin typeface="Times New Roman" panose="02020603050405020304" pitchFamily="18" charset="0"/>
              <a:cs typeface="Times New Roman" panose="02020603050405020304" pitchFamily="18" charset="0"/>
            </a:rPr>
            <a:t> </a:t>
          </a:r>
          <a:r>
            <a:rPr lang="en-US" altLang="en-US" b="1" i="1" dirty="0" err="1">
              <a:latin typeface="Times New Roman" panose="02020603050405020304" pitchFamily="18" charset="0"/>
              <a:cs typeface="Times New Roman" panose="02020603050405020304" pitchFamily="18" charset="0"/>
            </a:rPr>
            <a:t>vật</a:t>
          </a:r>
          <a:r>
            <a:rPr lang="en-US" altLang="en-US" b="1" i="1" dirty="0">
              <a:latin typeface="Times New Roman" panose="02020603050405020304" pitchFamily="18" charset="0"/>
              <a:cs typeface="Times New Roman" panose="02020603050405020304" pitchFamily="18" charset="0"/>
            </a:rPr>
            <a:t> </a:t>
          </a:r>
          <a:endParaRPr lang="en-US" dirty="0"/>
        </a:p>
      </dgm:t>
    </dgm:pt>
    <dgm:pt modelId="{31D4F14C-A01A-4397-A361-86BE9904F45A}" type="parTrans" cxnId="{5C47674C-67C9-46D2-84E0-3D014F12A301}">
      <dgm:prSet/>
      <dgm:spPr/>
      <dgm:t>
        <a:bodyPr/>
        <a:lstStyle/>
        <a:p>
          <a:endParaRPr lang="en-US"/>
        </a:p>
      </dgm:t>
    </dgm:pt>
    <dgm:pt modelId="{28905DB5-9498-494A-AB28-C8787182A2A5}" type="sibTrans" cxnId="{5C47674C-67C9-46D2-84E0-3D014F12A301}">
      <dgm:prSet/>
      <dgm:spPr/>
      <dgm:t>
        <a:bodyPr/>
        <a:lstStyle/>
        <a:p>
          <a:endParaRPr lang="en-US"/>
        </a:p>
      </dgm:t>
    </dgm:pt>
    <dgm:pt modelId="{FB1ECEDF-43BA-4A8D-92C7-C6B62965CA45}">
      <dgm:prSet phldrT="[Text]"/>
      <dgm:spPr>
        <a:blipFill rotWithShape="0">
          <a:blip xmlns:r="http://schemas.openxmlformats.org/officeDocument/2006/relationships" r:embed="rId1"/>
          <a:tile tx="0" ty="0" sx="100000" sy="100000" flip="none" algn="tl"/>
        </a:blipFill>
      </dgm:spPr>
      <dgm:t>
        <a:bodyPr/>
        <a:lstStyle/>
        <a:p>
          <a:r>
            <a:rPr lang="en-US" altLang="en-US" b="1" i="1" dirty="0" err="1">
              <a:latin typeface="Times New Roman" panose="02020603050405020304" pitchFamily="18" charset="0"/>
              <a:cs typeface="Times New Roman" panose="02020603050405020304" pitchFamily="18" charset="0"/>
            </a:rPr>
            <a:t>Các</a:t>
          </a:r>
          <a:r>
            <a:rPr lang="en-US" altLang="en-US" b="1" i="1" dirty="0">
              <a:latin typeface="Times New Roman" panose="02020603050405020304" pitchFamily="18" charset="0"/>
              <a:cs typeface="Times New Roman" panose="02020603050405020304" pitchFamily="18" charset="0"/>
            </a:rPr>
            <a:t> </a:t>
          </a:r>
          <a:r>
            <a:rPr lang="en-US" altLang="en-US" b="1" i="1" dirty="0" err="1">
              <a:latin typeface="Times New Roman" panose="02020603050405020304" pitchFamily="18" charset="0"/>
              <a:cs typeface="Times New Roman" panose="02020603050405020304" pitchFamily="18" charset="0"/>
            </a:rPr>
            <a:t>cặp</a:t>
          </a:r>
          <a:r>
            <a:rPr lang="en-US" altLang="en-US" b="1" i="1" dirty="0">
              <a:latin typeface="Times New Roman" panose="02020603050405020304" pitchFamily="18" charset="0"/>
              <a:cs typeface="Times New Roman" panose="02020603050405020304" pitchFamily="18" charset="0"/>
            </a:rPr>
            <a:t> </a:t>
          </a:r>
          <a:r>
            <a:rPr lang="en-US" altLang="en-US" b="1" i="1" dirty="0" err="1">
              <a:latin typeface="Times New Roman" panose="02020603050405020304" pitchFamily="18" charset="0"/>
              <a:cs typeface="Times New Roman" panose="02020603050405020304" pitchFamily="18" charset="0"/>
            </a:rPr>
            <a:t>phạm</a:t>
          </a:r>
          <a:r>
            <a:rPr lang="en-US" altLang="en-US" b="1" i="1" dirty="0">
              <a:latin typeface="Times New Roman" panose="02020603050405020304" pitchFamily="18" charset="0"/>
              <a:cs typeface="Times New Roman" panose="02020603050405020304" pitchFamily="18" charset="0"/>
            </a:rPr>
            <a:t> </a:t>
          </a:r>
          <a:r>
            <a:rPr lang="en-US" altLang="en-US" b="1" i="1" dirty="0" err="1">
              <a:latin typeface="Times New Roman" panose="02020603050405020304" pitchFamily="18" charset="0"/>
              <a:cs typeface="Times New Roman" panose="02020603050405020304" pitchFamily="18" charset="0"/>
            </a:rPr>
            <a:t>trù</a:t>
          </a:r>
          <a:r>
            <a:rPr lang="en-US" altLang="en-US" b="1" i="1" dirty="0">
              <a:latin typeface="Times New Roman" panose="02020603050405020304" pitchFamily="18" charset="0"/>
              <a:cs typeface="Times New Roman" panose="02020603050405020304" pitchFamily="18" charset="0"/>
            </a:rPr>
            <a:t> </a:t>
          </a:r>
          <a:r>
            <a:rPr lang="en-US" altLang="en-US" b="1" i="1" dirty="0" err="1">
              <a:latin typeface="Times New Roman" panose="02020603050405020304" pitchFamily="18" charset="0"/>
              <a:cs typeface="Times New Roman" panose="02020603050405020304" pitchFamily="18" charset="0"/>
            </a:rPr>
            <a:t>của</a:t>
          </a:r>
          <a:r>
            <a:rPr lang="en-US" altLang="en-US" b="1" i="1" dirty="0">
              <a:latin typeface="Times New Roman" panose="02020603050405020304" pitchFamily="18" charset="0"/>
              <a:cs typeface="Times New Roman" panose="02020603050405020304" pitchFamily="18" charset="0"/>
            </a:rPr>
            <a:t> </a:t>
          </a:r>
          <a:r>
            <a:rPr lang="en-US" altLang="en-US" b="1" i="1" dirty="0" err="1">
              <a:latin typeface="Times New Roman" panose="02020603050405020304" pitchFamily="18" charset="0"/>
              <a:cs typeface="Times New Roman" panose="02020603050405020304" pitchFamily="18" charset="0"/>
            </a:rPr>
            <a:t>phép</a:t>
          </a:r>
          <a:r>
            <a:rPr lang="en-US" altLang="en-US" b="1" i="1" dirty="0">
              <a:latin typeface="Times New Roman" panose="02020603050405020304" pitchFamily="18" charset="0"/>
              <a:cs typeface="Times New Roman" panose="02020603050405020304" pitchFamily="18" charset="0"/>
            </a:rPr>
            <a:t> </a:t>
          </a:r>
          <a:r>
            <a:rPr lang="en-US" altLang="en-US" b="1" i="1" dirty="0" err="1">
              <a:latin typeface="Times New Roman" panose="02020603050405020304" pitchFamily="18" charset="0"/>
              <a:cs typeface="Times New Roman" panose="02020603050405020304" pitchFamily="18" charset="0"/>
            </a:rPr>
            <a:t>biện</a:t>
          </a:r>
          <a:r>
            <a:rPr lang="en-US" altLang="en-US" b="1" i="1" dirty="0">
              <a:latin typeface="Times New Roman" panose="02020603050405020304" pitchFamily="18" charset="0"/>
              <a:cs typeface="Times New Roman" panose="02020603050405020304" pitchFamily="18" charset="0"/>
            </a:rPr>
            <a:t> </a:t>
          </a:r>
          <a:r>
            <a:rPr lang="en-US" altLang="en-US" b="1" i="1" dirty="0" err="1">
              <a:latin typeface="Times New Roman" panose="02020603050405020304" pitchFamily="18" charset="0"/>
              <a:cs typeface="Times New Roman" panose="02020603050405020304" pitchFamily="18" charset="0"/>
            </a:rPr>
            <a:t>chứng</a:t>
          </a:r>
          <a:r>
            <a:rPr lang="en-US" altLang="en-US" b="1" i="1" dirty="0">
              <a:latin typeface="Times New Roman" panose="02020603050405020304" pitchFamily="18" charset="0"/>
              <a:cs typeface="Times New Roman" panose="02020603050405020304" pitchFamily="18" charset="0"/>
            </a:rPr>
            <a:t> </a:t>
          </a:r>
          <a:r>
            <a:rPr lang="en-US" altLang="en-US" b="1" i="1" dirty="0" err="1">
              <a:latin typeface="Times New Roman" panose="02020603050405020304" pitchFamily="18" charset="0"/>
              <a:cs typeface="Times New Roman" panose="02020603050405020304" pitchFamily="18" charset="0"/>
            </a:rPr>
            <a:t>duy</a:t>
          </a:r>
          <a:r>
            <a:rPr lang="en-US" altLang="en-US" b="1" i="1" dirty="0">
              <a:latin typeface="Times New Roman" panose="02020603050405020304" pitchFamily="18" charset="0"/>
              <a:cs typeface="Times New Roman" panose="02020603050405020304" pitchFamily="18" charset="0"/>
            </a:rPr>
            <a:t> </a:t>
          </a:r>
          <a:r>
            <a:rPr lang="en-US" altLang="en-US" b="1" i="1" dirty="0" err="1">
              <a:latin typeface="Times New Roman" panose="02020603050405020304" pitchFamily="18" charset="0"/>
              <a:cs typeface="Times New Roman" panose="02020603050405020304" pitchFamily="18" charset="0"/>
            </a:rPr>
            <a:t>vật</a:t>
          </a:r>
          <a:r>
            <a:rPr lang="en-US" altLang="en-US" b="1" i="1" dirty="0">
              <a:latin typeface="Times New Roman" panose="02020603050405020304" pitchFamily="18" charset="0"/>
              <a:cs typeface="Times New Roman" panose="02020603050405020304" pitchFamily="18" charset="0"/>
            </a:rPr>
            <a:t> </a:t>
          </a:r>
          <a:endParaRPr lang="en-US" dirty="0"/>
        </a:p>
      </dgm:t>
    </dgm:pt>
    <dgm:pt modelId="{BA27AF29-F0F0-4669-B526-866A243CE349}" type="parTrans" cxnId="{30643604-EACD-46CD-A8B5-1085F64F8CE5}">
      <dgm:prSet/>
      <dgm:spPr/>
      <dgm:t>
        <a:bodyPr/>
        <a:lstStyle/>
        <a:p>
          <a:endParaRPr lang="en-US"/>
        </a:p>
      </dgm:t>
    </dgm:pt>
    <dgm:pt modelId="{C3027170-0CF7-419D-A55B-D939087F2CB1}" type="sibTrans" cxnId="{30643604-EACD-46CD-A8B5-1085F64F8CE5}">
      <dgm:prSet/>
      <dgm:spPr/>
      <dgm:t>
        <a:bodyPr/>
        <a:lstStyle/>
        <a:p>
          <a:endParaRPr lang="en-US"/>
        </a:p>
      </dgm:t>
    </dgm:pt>
    <dgm:pt modelId="{16572B8F-0DED-4A20-9794-FE9BBF59D791}">
      <dgm:prSet phldrT="[Text]"/>
      <dgm:spPr>
        <a:blipFill rotWithShape="0">
          <a:blip xmlns:r="http://schemas.openxmlformats.org/officeDocument/2006/relationships" r:embed="rId1"/>
          <a:tile tx="0" ty="0" sx="100000" sy="100000" flip="none" algn="tl"/>
        </a:blipFill>
      </dgm:spPr>
      <dgm:t>
        <a:bodyPr/>
        <a:lstStyle/>
        <a:p>
          <a:r>
            <a:rPr lang="en-US" altLang="en-US" b="1" i="1" dirty="0" err="1">
              <a:latin typeface="Times New Roman" panose="02020603050405020304" pitchFamily="18" charset="0"/>
              <a:cs typeface="Times New Roman" panose="02020603050405020304" pitchFamily="18" charset="0"/>
            </a:rPr>
            <a:t>Các</a:t>
          </a:r>
          <a:r>
            <a:rPr lang="en-US" altLang="en-US" b="1" i="1" dirty="0">
              <a:latin typeface="Times New Roman" panose="02020603050405020304" pitchFamily="18" charset="0"/>
              <a:cs typeface="Times New Roman" panose="02020603050405020304" pitchFamily="18" charset="0"/>
            </a:rPr>
            <a:t> </a:t>
          </a:r>
          <a:r>
            <a:rPr lang="en-US" altLang="en-US" b="1" i="1" dirty="0" err="1">
              <a:latin typeface="Times New Roman" panose="02020603050405020304" pitchFamily="18" charset="0"/>
              <a:cs typeface="Times New Roman" panose="02020603050405020304" pitchFamily="18" charset="0"/>
            </a:rPr>
            <a:t>quy</a:t>
          </a:r>
          <a:r>
            <a:rPr lang="en-US" altLang="en-US" b="1" i="1" dirty="0">
              <a:latin typeface="Times New Roman" panose="02020603050405020304" pitchFamily="18" charset="0"/>
              <a:cs typeface="Times New Roman" panose="02020603050405020304" pitchFamily="18" charset="0"/>
            </a:rPr>
            <a:t> </a:t>
          </a:r>
          <a:r>
            <a:rPr lang="en-US" altLang="en-US" b="1" i="1" dirty="0" err="1">
              <a:latin typeface="Times New Roman" panose="02020603050405020304" pitchFamily="18" charset="0"/>
              <a:cs typeface="Times New Roman" panose="02020603050405020304" pitchFamily="18" charset="0"/>
            </a:rPr>
            <a:t>luật</a:t>
          </a:r>
          <a:r>
            <a:rPr lang="en-US" altLang="en-US" b="1" i="1" dirty="0">
              <a:latin typeface="Times New Roman" panose="02020603050405020304" pitchFamily="18" charset="0"/>
              <a:cs typeface="Times New Roman" panose="02020603050405020304" pitchFamily="18" charset="0"/>
            </a:rPr>
            <a:t> </a:t>
          </a:r>
          <a:r>
            <a:rPr lang="en-US" altLang="en-US" b="1" i="1" dirty="0" err="1">
              <a:latin typeface="Times New Roman" panose="02020603050405020304" pitchFamily="18" charset="0"/>
              <a:cs typeface="Times New Roman" panose="02020603050405020304" pitchFamily="18" charset="0"/>
            </a:rPr>
            <a:t>cơ</a:t>
          </a:r>
          <a:r>
            <a:rPr lang="en-US" altLang="en-US" b="1" i="1" dirty="0">
              <a:latin typeface="Times New Roman" panose="02020603050405020304" pitchFamily="18" charset="0"/>
              <a:cs typeface="Times New Roman" panose="02020603050405020304" pitchFamily="18" charset="0"/>
            </a:rPr>
            <a:t> </a:t>
          </a:r>
          <a:r>
            <a:rPr lang="en-US" altLang="en-US" b="1" i="1" dirty="0" err="1">
              <a:latin typeface="Times New Roman" panose="02020603050405020304" pitchFamily="18" charset="0"/>
              <a:cs typeface="Times New Roman" panose="02020603050405020304" pitchFamily="18" charset="0"/>
            </a:rPr>
            <a:t>bản</a:t>
          </a:r>
          <a:r>
            <a:rPr lang="en-US" altLang="en-US" b="1" i="1" dirty="0">
              <a:latin typeface="Times New Roman" panose="02020603050405020304" pitchFamily="18" charset="0"/>
              <a:cs typeface="Times New Roman" panose="02020603050405020304" pitchFamily="18" charset="0"/>
            </a:rPr>
            <a:t> </a:t>
          </a:r>
          <a:r>
            <a:rPr lang="en-US" altLang="en-US" b="1" i="1" dirty="0" err="1">
              <a:latin typeface="Times New Roman" panose="02020603050405020304" pitchFamily="18" charset="0"/>
              <a:cs typeface="Times New Roman" panose="02020603050405020304" pitchFamily="18" charset="0"/>
            </a:rPr>
            <a:t>của</a:t>
          </a:r>
          <a:r>
            <a:rPr lang="en-US" altLang="en-US" b="1" i="1" dirty="0">
              <a:latin typeface="Times New Roman" panose="02020603050405020304" pitchFamily="18" charset="0"/>
              <a:cs typeface="Times New Roman" panose="02020603050405020304" pitchFamily="18" charset="0"/>
            </a:rPr>
            <a:t> </a:t>
          </a:r>
          <a:r>
            <a:rPr lang="en-US" altLang="en-US" b="1" i="1" dirty="0" err="1">
              <a:latin typeface="Times New Roman" panose="02020603050405020304" pitchFamily="18" charset="0"/>
              <a:cs typeface="Times New Roman" panose="02020603050405020304" pitchFamily="18" charset="0"/>
            </a:rPr>
            <a:t>phép</a:t>
          </a:r>
          <a:r>
            <a:rPr lang="en-US" altLang="en-US" b="1" i="1" dirty="0">
              <a:latin typeface="Times New Roman" panose="02020603050405020304" pitchFamily="18" charset="0"/>
              <a:cs typeface="Times New Roman" panose="02020603050405020304" pitchFamily="18" charset="0"/>
            </a:rPr>
            <a:t> </a:t>
          </a:r>
          <a:r>
            <a:rPr lang="en-US" altLang="en-US" b="1" i="1" dirty="0" err="1">
              <a:latin typeface="Times New Roman" panose="02020603050405020304" pitchFamily="18" charset="0"/>
              <a:cs typeface="Times New Roman" panose="02020603050405020304" pitchFamily="18" charset="0"/>
            </a:rPr>
            <a:t>biện</a:t>
          </a:r>
          <a:r>
            <a:rPr lang="en-US" altLang="en-US" b="1" i="1" dirty="0">
              <a:latin typeface="Times New Roman" panose="02020603050405020304" pitchFamily="18" charset="0"/>
              <a:cs typeface="Times New Roman" panose="02020603050405020304" pitchFamily="18" charset="0"/>
            </a:rPr>
            <a:t> </a:t>
          </a:r>
          <a:r>
            <a:rPr lang="en-US" altLang="en-US" b="1" i="1" dirty="0" err="1">
              <a:latin typeface="Times New Roman" panose="02020603050405020304" pitchFamily="18" charset="0"/>
              <a:cs typeface="Times New Roman" panose="02020603050405020304" pitchFamily="18" charset="0"/>
            </a:rPr>
            <a:t>chứng</a:t>
          </a:r>
          <a:r>
            <a:rPr lang="en-US" altLang="en-US" b="1" i="1" dirty="0">
              <a:latin typeface="Times New Roman" panose="02020603050405020304" pitchFamily="18" charset="0"/>
              <a:cs typeface="Times New Roman" panose="02020603050405020304" pitchFamily="18" charset="0"/>
            </a:rPr>
            <a:t> </a:t>
          </a:r>
          <a:r>
            <a:rPr lang="en-US" altLang="en-US" b="1" i="1" dirty="0" err="1">
              <a:latin typeface="Times New Roman" panose="02020603050405020304" pitchFamily="18" charset="0"/>
              <a:cs typeface="Times New Roman" panose="02020603050405020304" pitchFamily="18" charset="0"/>
            </a:rPr>
            <a:t>duy</a:t>
          </a:r>
          <a:r>
            <a:rPr lang="en-US" altLang="en-US" b="1" i="1" dirty="0">
              <a:latin typeface="Times New Roman" panose="02020603050405020304" pitchFamily="18" charset="0"/>
              <a:cs typeface="Times New Roman" panose="02020603050405020304" pitchFamily="18" charset="0"/>
            </a:rPr>
            <a:t> </a:t>
          </a:r>
          <a:r>
            <a:rPr lang="en-US" altLang="en-US" b="1" i="1" dirty="0" err="1">
              <a:latin typeface="Times New Roman" panose="02020603050405020304" pitchFamily="18" charset="0"/>
              <a:cs typeface="Times New Roman" panose="02020603050405020304" pitchFamily="18" charset="0"/>
            </a:rPr>
            <a:t>vật</a:t>
          </a:r>
          <a:r>
            <a:rPr lang="en-US" altLang="en-US" b="1" i="1" dirty="0">
              <a:latin typeface="Times New Roman" panose="02020603050405020304" pitchFamily="18" charset="0"/>
              <a:cs typeface="Times New Roman" panose="02020603050405020304" pitchFamily="18" charset="0"/>
            </a:rPr>
            <a:t> </a:t>
          </a:r>
          <a:endParaRPr lang="en-US" dirty="0"/>
        </a:p>
      </dgm:t>
    </dgm:pt>
    <dgm:pt modelId="{369BCD4A-C1D3-4290-BD07-312158AC15B8}" type="parTrans" cxnId="{5855F02B-D3B1-45BF-BEE4-CA05ED1A5C53}">
      <dgm:prSet/>
      <dgm:spPr/>
      <dgm:t>
        <a:bodyPr/>
        <a:lstStyle/>
        <a:p>
          <a:endParaRPr lang="en-US"/>
        </a:p>
      </dgm:t>
    </dgm:pt>
    <dgm:pt modelId="{6CC16FD3-927A-4E5D-9768-1ED5319D8F4C}" type="sibTrans" cxnId="{5855F02B-D3B1-45BF-BEE4-CA05ED1A5C53}">
      <dgm:prSet/>
      <dgm:spPr/>
      <dgm:t>
        <a:bodyPr/>
        <a:lstStyle/>
        <a:p>
          <a:endParaRPr lang="en-US"/>
        </a:p>
      </dgm:t>
    </dgm:pt>
    <dgm:pt modelId="{DE507FEF-3F7D-4A23-AA0D-F6C651A6EE42}" type="pres">
      <dgm:prSet presAssocID="{A97D82D9-C644-466A-B43B-3546ABA33E6F}" presName="Name0" presStyleCnt="0">
        <dgm:presLayoutVars>
          <dgm:chMax val="7"/>
          <dgm:chPref val="7"/>
          <dgm:dir/>
        </dgm:presLayoutVars>
      </dgm:prSet>
      <dgm:spPr/>
    </dgm:pt>
    <dgm:pt modelId="{7E2249D1-B925-46DF-A578-2AF88D41478F}" type="pres">
      <dgm:prSet presAssocID="{A97D82D9-C644-466A-B43B-3546ABA33E6F}" presName="Name1" presStyleCnt="0"/>
      <dgm:spPr/>
    </dgm:pt>
    <dgm:pt modelId="{3B3AB770-B4C4-4A02-9B26-210D930E6672}" type="pres">
      <dgm:prSet presAssocID="{A97D82D9-C644-466A-B43B-3546ABA33E6F}" presName="cycle" presStyleCnt="0"/>
      <dgm:spPr/>
    </dgm:pt>
    <dgm:pt modelId="{EB19614C-0002-4629-9BD8-E61EFF314E08}" type="pres">
      <dgm:prSet presAssocID="{A97D82D9-C644-466A-B43B-3546ABA33E6F}" presName="srcNode" presStyleLbl="node1" presStyleIdx="0" presStyleCnt="3"/>
      <dgm:spPr/>
    </dgm:pt>
    <dgm:pt modelId="{23B85544-53BE-46E1-ACC7-952515AB8788}" type="pres">
      <dgm:prSet presAssocID="{A97D82D9-C644-466A-B43B-3546ABA33E6F}" presName="conn" presStyleLbl="parChTrans1D2" presStyleIdx="0" presStyleCnt="1"/>
      <dgm:spPr/>
    </dgm:pt>
    <dgm:pt modelId="{9DC5B11E-1BDA-4579-96B5-0EF13761F39F}" type="pres">
      <dgm:prSet presAssocID="{A97D82D9-C644-466A-B43B-3546ABA33E6F}" presName="extraNode" presStyleLbl="node1" presStyleIdx="0" presStyleCnt="3"/>
      <dgm:spPr/>
    </dgm:pt>
    <dgm:pt modelId="{9D5AB1AA-463D-4204-948D-C4F712165651}" type="pres">
      <dgm:prSet presAssocID="{A97D82D9-C644-466A-B43B-3546ABA33E6F}" presName="dstNode" presStyleLbl="node1" presStyleIdx="0" presStyleCnt="3"/>
      <dgm:spPr/>
    </dgm:pt>
    <dgm:pt modelId="{24E5EE0A-3E97-4198-8D1F-798B5FEBDAFC}" type="pres">
      <dgm:prSet presAssocID="{4A8F7127-620D-49C7-91FF-4114420A46CA}" presName="text_1" presStyleLbl="node1" presStyleIdx="0" presStyleCnt="3">
        <dgm:presLayoutVars>
          <dgm:bulletEnabled val="1"/>
        </dgm:presLayoutVars>
      </dgm:prSet>
      <dgm:spPr/>
    </dgm:pt>
    <dgm:pt modelId="{238BAF87-C0CA-47EE-8FCE-4CCD7FF1E213}" type="pres">
      <dgm:prSet presAssocID="{4A8F7127-620D-49C7-91FF-4114420A46CA}" presName="accent_1" presStyleCnt="0"/>
      <dgm:spPr/>
    </dgm:pt>
    <dgm:pt modelId="{FA878C52-58D8-4F07-ABD3-EBEAD97FEC05}" type="pres">
      <dgm:prSet presAssocID="{4A8F7127-620D-49C7-91FF-4114420A46CA}" presName="accentRepeatNode" presStyleLbl="solidFgAcc1" presStyleIdx="0" presStyleCnt="3"/>
      <dgm:spPr/>
    </dgm:pt>
    <dgm:pt modelId="{4EE0FD43-C96F-408F-B450-C27BC4A83B45}" type="pres">
      <dgm:prSet presAssocID="{FB1ECEDF-43BA-4A8D-92C7-C6B62965CA45}" presName="text_2" presStyleLbl="node1" presStyleIdx="1" presStyleCnt="3">
        <dgm:presLayoutVars>
          <dgm:bulletEnabled val="1"/>
        </dgm:presLayoutVars>
      </dgm:prSet>
      <dgm:spPr/>
    </dgm:pt>
    <dgm:pt modelId="{2F7E46B8-41C8-4178-A37C-CF0C34D0F453}" type="pres">
      <dgm:prSet presAssocID="{FB1ECEDF-43BA-4A8D-92C7-C6B62965CA45}" presName="accent_2" presStyleCnt="0"/>
      <dgm:spPr/>
    </dgm:pt>
    <dgm:pt modelId="{FCBE81AA-28A2-4644-B969-C426D53F2B9F}" type="pres">
      <dgm:prSet presAssocID="{FB1ECEDF-43BA-4A8D-92C7-C6B62965CA45}" presName="accentRepeatNode" presStyleLbl="solidFgAcc1" presStyleIdx="1" presStyleCnt="3"/>
      <dgm:spPr/>
    </dgm:pt>
    <dgm:pt modelId="{3D0BFF60-8DAE-4357-AC9C-E54F2D0FAEA5}" type="pres">
      <dgm:prSet presAssocID="{16572B8F-0DED-4A20-9794-FE9BBF59D791}" presName="text_3" presStyleLbl="node1" presStyleIdx="2" presStyleCnt="3">
        <dgm:presLayoutVars>
          <dgm:bulletEnabled val="1"/>
        </dgm:presLayoutVars>
      </dgm:prSet>
      <dgm:spPr/>
    </dgm:pt>
    <dgm:pt modelId="{EB717B6F-75FB-47A8-AE16-25A9D0946D8C}" type="pres">
      <dgm:prSet presAssocID="{16572B8F-0DED-4A20-9794-FE9BBF59D791}" presName="accent_3" presStyleCnt="0"/>
      <dgm:spPr/>
    </dgm:pt>
    <dgm:pt modelId="{4E418C9B-80C7-484C-940D-45F8DC568642}" type="pres">
      <dgm:prSet presAssocID="{16572B8F-0DED-4A20-9794-FE9BBF59D791}" presName="accentRepeatNode" presStyleLbl="solidFgAcc1" presStyleIdx="2" presStyleCnt="3"/>
      <dgm:spPr/>
    </dgm:pt>
  </dgm:ptLst>
  <dgm:cxnLst>
    <dgm:cxn modelId="{30643604-EACD-46CD-A8B5-1085F64F8CE5}" srcId="{A97D82D9-C644-466A-B43B-3546ABA33E6F}" destId="{FB1ECEDF-43BA-4A8D-92C7-C6B62965CA45}" srcOrd="1" destOrd="0" parTransId="{BA27AF29-F0F0-4669-B526-866A243CE349}" sibTransId="{C3027170-0CF7-419D-A55B-D939087F2CB1}"/>
    <dgm:cxn modelId="{A8E2060E-73AD-43C2-8846-B7D7AF5175EF}" type="presOf" srcId="{4A8F7127-620D-49C7-91FF-4114420A46CA}" destId="{24E5EE0A-3E97-4198-8D1F-798B5FEBDAFC}" srcOrd="0" destOrd="0" presId="urn:microsoft.com/office/officeart/2008/layout/VerticalCurvedList"/>
    <dgm:cxn modelId="{2F030322-7471-4F7A-8547-83C61C596940}" type="presOf" srcId="{16572B8F-0DED-4A20-9794-FE9BBF59D791}" destId="{3D0BFF60-8DAE-4357-AC9C-E54F2D0FAEA5}" srcOrd="0" destOrd="0" presId="urn:microsoft.com/office/officeart/2008/layout/VerticalCurvedList"/>
    <dgm:cxn modelId="{5855F02B-D3B1-45BF-BEE4-CA05ED1A5C53}" srcId="{A97D82D9-C644-466A-B43B-3546ABA33E6F}" destId="{16572B8F-0DED-4A20-9794-FE9BBF59D791}" srcOrd="2" destOrd="0" parTransId="{369BCD4A-C1D3-4290-BD07-312158AC15B8}" sibTransId="{6CC16FD3-927A-4E5D-9768-1ED5319D8F4C}"/>
    <dgm:cxn modelId="{A7AF7548-5C38-45D0-8725-BBC20480052F}" type="presOf" srcId="{28905DB5-9498-494A-AB28-C8787182A2A5}" destId="{23B85544-53BE-46E1-ACC7-952515AB8788}" srcOrd="0" destOrd="0" presId="urn:microsoft.com/office/officeart/2008/layout/VerticalCurvedList"/>
    <dgm:cxn modelId="{5C47674C-67C9-46D2-84E0-3D014F12A301}" srcId="{A97D82D9-C644-466A-B43B-3546ABA33E6F}" destId="{4A8F7127-620D-49C7-91FF-4114420A46CA}" srcOrd="0" destOrd="0" parTransId="{31D4F14C-A01A-4397-A361-86BE9904F45A}" sibTransId="{28905DB5-9498-494A-AB28-C8787182A2A5}"/>
    <dgm:cxn modelId="{D6B49886-FCD9-45D3-87B9-56737CB86BA5}" type="presOf" srcId="{A97D82D9-C644-466A-B43B-3546ABA33E6F}" destId="{DE507FEF-3F7D-4A23-AA0D-F6C651A6EE42}" srcOrd="0" destOrd="0" presId="urn:microsoft.com/office/officeart/2008/layout/VerticalCurvedList"/>
    <dgm:cxn modelId="{38086AC9-C110-437D-8223-8B9287873D00}" type="presOf" srcId="{FB1ECEDF-43BA-4A8D-92C7-C6B62965CA45}" destId="{4EE0FD43-C96F-408F-B450-C27BC4A83B45}" srcOrd="0" destOrd="0" presId="urn:microsoft.com/office/officeart/2008/layout/VerticalCurvedList"/>
    <dgm:cxn modelId="{64BE29B8-622D-4753-8A90-0AC7665B2A91}" type="presParOf" srcId="{DE507FEF-3F7D-4A23-AA0D-F6C651A6EE42}" destId="{7E2249D1-B925-46DF-A578-2AF88D41478F}" srcOrd="0" destOrd="0" presId="urn:microsoft.com/office/officeart/2008/layout/VerticalCurvedList"/>
    <dgm:cxn modelId="{4EEDB9B4-BBC4-4BF7-964F-10FA391C7DF0}" type="presParOf" srcId="{7E2249D1-B925-46DF-A578-2AF88D41478F}" destId="{3B3AB770-B4C4-4A02-9B26-210D930E6672}" srcOrd="0" destOrd="0" presId="urn:microsoft.com/office/officeart/2008/layout/VerticalCurvedList"/>
    <dgm:cxn modelId="{C61D24BC-EB44-407F-B03D-1A8C22C5389B}" type="presParOf" srcId="{3B3AB770-B4C4-4A02-9B26-210D930E6672}" destId="{EB19614C-0002-4629-9BD8-E61EFF314E08}" srcOrd="0" destOrd="0" presId="urn:microsoft.com/office/officeart/2008/layout/VerticalCurvedList"/>
    <dgm:cxn modelId="{D5189625-BFE2-41F0-81FF-9C69D3785CAF}" type="presParOf" srcId="{3B3AB770-B4C4-4A02-9B26-210D930E6672}" destId="{23B85544-53BE-46E1-ACC7-952515AB8788}" srcOrd="1" destOrd="0" presId="urn:microsoft.com/office/officeart/2008/layout/VerticalCurvedList"/>
    <dgm:cxn modelId="{9CD6187C-91E2-4239-BCB3-46766A5591A5}" type="presParOf" srcId="{3B3AB770-B4C4-4A02-9B26-210D930E6672}" destId="{9DC5B11E-1BDA-4579-96B5-0EF13761F39F}" srcOrd="2" destOrd="0" presId="urn:microsoft.com/office/officeart/2008/layout/VerticalCurvedList"/>
    <dgm:cxn modelId="{95342BFF-AC3B-436E-9E95-6151D2E87565}" type="presParOf" srcId="{3B3AB770-B4C4-4A02-9B26-210D930E6672}" destId="{9D5AB1AA-463D-4204-948D-C4F712165651}" srcOrd="3" destOrd="0" presId="urn:microsoft.com/office/officeart/2008/layout/VerticalCurvedList"/>
    <dgm:cxn modelId="{10B7F735-4E30-4A5D-A7CD-F3BD58841BF0}" type="presParOf" srcId="{7E2249D1-B925-46DF-A578-2AF88D41478F}" destId="{24E5EE0A-3E97-4198-8D1F-798B5FEBDAFC}" srcOrd="1" destOrd="0" presId="urn:microsoft.com/office/officeart/2008/layout/VerticalCurvedList"/>
    <dgm:cxn modelId="{7D00DF5A-30CD-4D30-BAB7-FFE299B5FAA5}" type="presParOf" srcId="{7E2249D1-B925-46DF-A578-2AF88D41478F}" destId="{238BAF87-C0CA-47EE-8FCE-4CCD7FF1E213}" srcOrd="2" destOrd="0" presId="urn:microsoft.com/office/officeart/2008/layout/VerticalCurvedList"/>
    <dgm:cxn modelId="{35BE8EB3-02D2-49A4-8616-195C4EB24E45}" type="presParOf" srcId="{238BAF87-C0CA-47EE-8FCE-4CCD7FF1E213}" destId="{FA878C52-58D8-4F07-ABD3-EBEAD97FEC05}" srcOrd="0" destOrd="0" presId="urn:microsoft.com/office/officeart/2008/layout/VerticalCurvedList"/>
    <dgm:cxn modelId="{86DC23E3-61D8-4002-9A2C-9A52F0A77366}" type="presParOf" srcId="{7E2249D1-B925-46DF-A578-2AF88D41478F}" destId="{4EE0FD43-C96F-408F-B450-C27BC4A83B45}" srcOrd="3" destOrd="0" presId="urn:microsoft.com/office/officeart/2008/layout/VerticalCurvedList"/>
    <dgm:cxn modelId="{84DAC23F-9977-47E0-801A-C2A70BFE3A40}" type="presParOf" srcId="{7E2249D1-B925-46DF-A578-2AF88D41478F}" destId="{2F7E46B8-41C8-4178-A37C-CF0C34D0F453}" srcOrd="4" destOrd="0" presId="urn:microsoft.com/office/officeart/2008/layout/VerticalCurvedList"/>
    <dgm:cxn modelId="{BFB19396-BE67-4743-AF74-4EA2618B599A}" type="presParOf" srcId="{2F7E46B8-41C8-4178-A37C-CF0C34D0F453}" destId="{FCBE81AA-28A2-4644-B969-C426D53F2B9F}" srcOrd="0" destOrd="0" presId="urn:microsoft.com/office/officeart/2008/layout/VerticalCurvedList"/>
    <dgm:cxn modelId="{78FDD691-655E-4DAD-89CD-EBE32C90E44D}" type="presParOf" srcId="{7E2249D1-B925-46DF-A578-2AF88D41478F}" destId="{3D0BFF60-8DAE-4357-AC9C-E54F2D0FAEA5}" srcOrd="5" destOrd="0" presId="urn:microsoft.com/office/officeart/2008/layout/VerticalCurvedList"/>
    <dgm:cxn modelId="{C4530643-DEBF-45AE-ADFA-8F749D7AAD2A}" type="presParOf" srcId="{7E2249D1-B925-46DF-A578-2AF88D41478F}" destId="{EB717B6F-75FB-47A8-AE16-25A9D0946D8C}" srcOrd="6" destOrd="0" presId="urn:microsoft.com/office/officeart/2008/layout/VerticalCurvedList"/>
    <dgm:cxn modelId="{95B87D4B-0A79-47EB-A489-3B3313AF80BE}" type="presParOf" srcId="{EB717B6F-75FB-47A8-AE16-25A9D0946D8C}" destId="{4E418C9B-80C7-484C-940D-45F8DC568642}"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140B56DF-0922-44E5-83B9-6103C47BE180}" type="doc">
      <dgm:prSet loTypeId="urn:microsoft.com/office/officeart/2005/8/layout/hList1" loCatId="list" qsTypeId="urn:microsoft.com/office/officeart/2005/8/quickstyle/3d2#1" qsCatId="3D" csTypeId="urn:microsoft.com/office/officeart/2005/8/colors/accent2_2" csCatId="accent2" phldr="1"/>
      <dgm:spPr/>
      <dgm:t>
        <a:bodyPr/>
        <a:lstStyle/>
        <a:p>
          <a:endParaRPr lang="en-US"/>
        </a:p>
      </dgm:t>
    </dgm:pt>
    <dgm:pt modelId="{0FF4928A-B9BC-4CA5-8038-951E46E85E87}">
      <dgm:prSet phldrT="[Text]" custT="1"/>
      <dgm:spPr/>
      <dgm:t>
        <a:bodyPr/>
        <a:lstStyle/>
        <a:p>
          <a:pPr algn="just"/>
          <a:r>
            <a:rPr lang="vi-VN" sz="2400" dirty="0">
              <a:latin typeface="Times New Roman" pitchFamily="18" charset="0"/>
              <a:cs typeface="Times New Roman" pitchFamily="18" charset="0"/>
            </a:rPr>
            <a:t>P</a:t>
          </a:r>
          <a:r>
            <a:rPr lang="de-DE" sz="2400" dirty="0">
              <a:latin typeface="Times New Roman" pitchFamily="18" charset="0"/>
              <a:cs typeface="Times New Roman" pitchFamily="18" charset="0"/>
            </a:rPr>
            <a:t>hủ nhận sự phát triển, tuyệt đối hóa mặt ổn định của sự vật, hiện tượng</a:t>
          </a:r>
          <a:r>
            <a:rPr lang="vi-VN" sz="2400" dirty="0">
              <a:latin typeface="Times New Roman" pitchFamily="18" charset="0"/>
              <a:cs typeface="Times New Roman" pitchFamily="18" charset="0"/>
            </a:rPr>
            <a:t>.</a:t>
          </a:r>
          <a:endParaRPr lang="en-US" sz="2400" dirty="0">
            <a:latin typeface="Times New Roman" pitchFamily="18" charset="0"/>
            <a:cs typeface="Times New Roman" pitchFamily="18" charset="0"/>
          </a:endParaRPr>
        </a:p>
      </dgm:t>
    </dgm:pt>
    <dgm:pt modelId="{ED7E1115-3396-4522-9605-1D6EA45F2A13}" type="parTrans" cxnId="{FB081705-B329-4A63-B448-552347CA2757}">
      <dgm:prSet/>
      <dgm:spPr/>
      <dgm:t>
        <a:bodyPr/>
        <a:lstStyle/>
        <a:p>
          <a:endParaRPr lang="en-US"/>
        </a:p>
      </dgm:t>
    </dgm:pt>
    <dgm:pt modelId="{E9553521-F63E-41D0-B901-D76DFC12D1E3}" type="sibTrans" cxnId="{FB081705-B329-4A63-B448-552347CA2757}">
      <dgm:prSet/>
      <dgm:spPr/>
      <dgm:t>
        <a:bodyPr/>
        <a:lstStyle/>
        <a:p>
          <a:endParaRPr lang="en-US"/>
        </a:p>
      </dgm:t>
    </dgm:pt>
    <dgm:pt modelId="{48AC1961-0C5B-4313-AD45-59982DD65528}">
      <dgm:prSet phldrT="[Text]" custT="1"/>
      <dgm:spPr/>
      <dgm:t>
        <a:bodyPr/>
        <a:lstStyle/>
        <a:p>
          <a:r>
            <a:rPr lang="en-US" sz="2400" dirty="0" err="1">
              <a:latin typeface="Times New Roman" panose="02020603050405020304" pitchFamily="18" charset="0"/>
              <a:cs typeface="Times New Roman" panose="02020603050405020304" pitchFamily="18" charset="0"/>
            </a:rPr>
            <a:t>Quan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điểm</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biện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chứng</a:t>
          </a:r>
          <a:endParaRPr lang="en-US" sz="2400" dirty="0">
            <a:latin typeface="Times New Roman" panose="02020603050405020304" pitchFamily="18" charset="0"/>
            <a:cs typeface="Times New Roman" panose="02020603050405020304" pitchFamily="18" charset="0"/>
          </a:endParaRPr>
        </a:p>
      </dgm:t>
    </dgm:pt>
    <dgm:pt modelId="{C51011FE-9B64-4EAB-B11C-7925C8BA5355}" type="parTrans" cxnId="{DA945E00-20A1-49A2-BD06-DD6624CA4273}">
      <dgm:prSet/>
      <dgm:spPr/>
      <dgm:t>
        <a:bodyPr/>
        <a:lstStyle/>
        <a:p>
          <a:endParaRPr lang="en-US"/>
        </a:p>
      </dgm:t>
    </dgm:pt>
    <dgm:pt modelId="{85192583-2F88-4DF7-8814-A28C5B097E72}" type="sibTrans" cxnId="{DA945E00-20A1-49A2-BD06-DD6624CA4273}">
      <dgm:prSet/>
      <dgm:spPr/>
      <dgm:t>
        <a:bodyPr/>
        <a:lstStyle/>
        <a:p>
          <a:endParaRPr lang="en-US"/>
        </a:p>
      </dgm:t>
    </dgm:pt>
    <dgm:pt modelId="{C379E197-68D5-4806-97E9-A41005D9CDF5}">
      <dgm:prSet phldrT="[Text]" custT="1"/>
      <dgm:spPr/>
      <dgm:t>
        <a:bodyPr/>
        <a:lstStyle/>
        <a:p>
          <a:pPr algn="just"/>
          <a:r>
            <a:rPr lang="vi-VN" sz="2400" dirty="0">
              <a:latin typeface="Times New Roman" panose="02020603050405020304" pitchFamily="18" charset="0"/>
              <a:cs typeface="Times New Roman" panose="02020603050405020304" pitchFamily="18" charset="0"/>
            </a:rPr>
            <a:t>Phát triển là sự vận động theo hướng đi lên, từ thấp đến cao, từ đơn giản đến phức tạp, từ chưa hoàn thiện đến hoàn thiện của sự vật</a:t>
          </a:r>
          <a:endParaRPr lang="en-US" sz="2400" dirty="0">
            <a:latin typeface="Times New Roman" panose="02020603050405020304" pitchFamily="18" charset="0"/>
            <a:cs typeface="Times New Roman" panose="02020603050405020304" pitchFamily="18" charset="0"/>
          </a:endParaRPr>
        </a:p>
      </dgm:t>
    </dgm:pt>
    <dgm:pt modelId="{C6623C6D-1C15-4E58-9303-A1B8D063F12A}" type="parTrans" cxnId="{ABA270EF-A306-4B81-807C-502BB553DB28}">
      <dgm:prSet/>
      <dgm:spPr/>
      <dgm:t>
        <a:bodyPr/>
        <a:lstStyle/>
        <a:p>
          <a:endParaRPr lang="en-US"/>
        </a:p>
      </dgm:t>
    </dgm:pt>
    <dgm:pt modelId="{0265C90B-E069-4393-A280-42E6C2C7B2D1}" type="sibTrans" cxnId="{ABA270EF-A306-4B81-807C-502BB553DB28}">
      <dgm:prSet/>
      <dgm:spPr/>
      <dgm:t>
        <a:bodyPr/>
        <a:lstStyle/>
        <a:p>
          <a:endParaRPr lang="en-US"/>
        </a:p>
      </dgm:t>
    </dgm:pt>
    <dgm:pt modelId="{C2E320C1-7246-4097-8F09-E3ABC559B891}">
      <dgm:prSet phldrT="[Text]" custT="1"/>
      <dgm:spPr/>
      <dgm:t>
        <a:bodyPr/>
        <a:lstStyle/>
        <a:p>
          <a:pPr algn="just"/>
          <a:r>
            <a:rPr lang="en-US" sz="2400" dirty="0" err="1">
              <a:latin typeface="Times New Roman" panose="02020603050405020304" pitchFamily="18" charset="0"/>
              <a:cs typeface="Times New Roman" panose="02020603050405020304" pitchFamily="18" charset="0"/>
            </a:rPr>
            <a:t>Sự</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phát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triển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không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diễn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ra</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theo</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đường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thẳng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mà</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quanh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có</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phức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tạp</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thậm</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chí</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có</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những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bước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thụt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lùi</a:t>
          </a:r>
          <a:endParaRPr lang="en-US" sz="2400" dirty="0">
            <a:latin typeface="Times New Roman" panose="02020603050405020304" pitchFamily="18" charset="0"/>
            <a:cs typeface="Times New Roman" panose="02020603050405020304" pitchFamily="18" charset="0"/>
          </a:endParaRPr>
        </a:p>
      </dgm:t>
    </dgm:pt>
    <dgm:pt modelId="{EC9E61CE-F372-405C-B68A-55D2A3F99408}" type="parTrans" cxnId="{856CF48F-94EE-491D-A408-71832C1DC9B6}">
      <dgm:prSet/>
      <dgm:spPr/>
      <dgm:t>
        <a:bodyPr/>
        <a:lstStyle/>
        <a:p>
          <a:endParaRPr lang="en-US"/>
        </a:p>
      </dgm:t>
    </dgm:pt>
    <dgm:pt modelId="{09782717-9484-42A0-9001-77963784BAA6}" type="sibTrans" cxnId="{856CF48F-94EE-491D-A408-71832C1DC9B6}">
      <dgm:prSet/>
      <dgm:spPr/>
      <dgm:t>
        <a:bodyPr/>
        <a:lstStyle/>
        <a:p>
          <a:endParaRPr lang="en-US"/>
        </a:p>
      </dgm:t>
    </dgm:pt>
    <dgm:pt modelId="{9BDF312B-9F96-4E5E-94E3-1E7EFE7BD509}">
      <dgm:prSet phldrT="[Text]" custT="1"/>
      <dgm:spPr/>
      <dgm:t>
        <a:bodyPr/>
        <a:lstStyle/>
        <a:p>
          <a:r>
            <a:rPr lang="en-US" sz="2400" dirty="0" err="1">
              <a:latin typeface="Times New Roman" panose="02020603050405020304" pitchFamily="18" charset="0"/>
              <a:cs typeface="Times New Roman" panose="02020603050405020304" pitchFamily="18" charset="0"/>
            </a:rPr>
            <a:t>Quan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điểm</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siêu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hình</a:t>
          </a:r>
          <a:endParaRPr lang="en-US" sz="2400" dirty="0">
            <a:latin typeface="Times New Roman" panose="02020603050405020304" pitchFamily="18" charset="0"/>
            <a:cs typeface="Times New Roman" panose="02020603050405020304" pitchFamily="18" charset="0"/>
          </a:endParaRPr>
        </a:p>
      </dgm:t>
    </dgm:pt>
    <dgm:pt modelId="{1E2786AD-C293-4720-AF7A-9E126C55A481}" type="sibTrans" cxnId="{6F0972B7-CA9B-49F5-9057-5D0E04CDA30E}">
      <dgm:prSet/>
      <dgm:spPr/>
      <dgm:t>
        <a:bodyPr/>
        <a:lstStyle/>
        <a:p>
          <a:endParaRPr lang="en-US"/>
        </a:p>
      </dgm:t>
    </dgm:pt>
    <dgm:pt modelId="{EC6E0AF4-7BBE-4D8F-89A9-4E3C38AED659}" type="parTrans" cxnId="{6F0972B7-CA9B-49F5-9057-5D0E04CDA30E}">
      <dgm:prSet/>
      <dgm:spPr/>
      <dgm:t>
        <a:bodyPr/>
        <a:lstStyle/>
        <a:p>
          <a:endParaRPr lang="en-US"/>
        </a:p>
      </dgm:t>
    </dgm:pt>
    <dgm:pt modelId="{E5E73BD3-0B3A-4863-A659-8B15BC519158}">
      <dgm:prSet phldrT="[Text]" custT="1"/>
      <dgm:spPr/>
      <dgm:t>
        <a:bodyPr/>
        <a:lstStyle/>
        <a:p>
          <a:pPr algn="just"/>
          <a:r>
            <a:rPr lang="de-DE" sz="2400" dirty="0">
              <a:latin typeface="Times New Roman" pitchFamily="18" charset="0"/>
              <a:cs typeface="Times New Roman" pitchFamily="18" charset="0"/>
            </a:rPr>
            <a:t>Phát triển </a:t>
          </a:r>
          <a:r>
            <a:rPr lang="vi-VN" sz="2400" dirty="0">
              <a:latin typeface="Times New Roman" pitchFamily="18" charset="0"/>
              <a:cs typeface="Times New Roman" pitchFamily="18" charset="0"/>
            </a:rPr>
            <a:t>c</a:t>
          </a:r>
          <a:r>
            <a:rPr lang="de-DE" sz="2400" dirty="0">
              <a:latin typeface="Times New Roman" pitchFamily="18" charset="0"/>
              <a:cs typeface="Times New Roman" pitchFamily="18" charset="0"/>
            </a:rPr>
            <a:t>hỉ là sự tăng hoặc giảm về mặt lượng, không có sự thay đổi về chất, không có sự ra đời của sự vật, hiện tượng mới </a:t>
          </a:r>
          <a:endParaRPr lang="en-US" sz="2400" dirty="0">
            <a:latin typeface="Times New Roman" pitchFamily="18" charset="0"/>
            <a:cs typeface="Times New Roman" pitchFamily="18" charset="0"/>
          </a:endParaRPr>
        </a:p>
      </dgm:t>
    </dgm:pt>
    <dgm:pt modelId="{BC614192-2324-4D51-96E9-77F885E6A310}" type="parTrans" cxnId="{8C42388E-6692-4D47-85C9-21201D4462EB}">
      <dgm:prSet/>
      <dgm:spPr/>
      <dgm:t>
        <a:bodyPr/>
        <a:lstStyle/>
        <a:p>
          <a:endParaRPr lang="en-US"/>
        </a:p>
      </dgm:t>
    </dgm:pt>
    <dgm:pt modelId="{6478CCD0-548B-4D0E-BDB7-BBA28F8D8F78}" type="sibTrans" cxnId="{8C42388E-6692-4D47-85C9-21201D4462EB}">
      <dgm:prSet/>
      <dgm:spPr/>
      <dgm:t>
        <a:bodyPr/>
        <a:lstStyle/>
        <a:p>
          <a:endParaRPr lang="en-US"/>
        </a:p>
      </dgm:t>
    </dgm:pt>
    <dgm:pt modelId="{48709B4C-25FD-48C9-B8BB-CBF26D0E41F9}" type="pres">
      <dgm:prSet presAssocID="{140B56DF-0922-44E5-83B9-6103C47BE180}" presName="Name0" presStyleCnt="0">
        <dgm:presLayoutVars>
          <dgm:dir/>
          <dgm:animLvl val="lvl"/>
          <dgm:resizeHandles val="exact"/>
        </dgm:presLayoutVars>
      </dgm:prSet>
      <dgm:spPr/>
    </dgm:pt>
    <dgm:pt modelId="{82D6462E-62C8-468E-A750-11B00574A1A0}" type="pres">
      <dgm:prSet presAssocID="{9BDF312B-9F96-4E5E-94E3-1E7EFE7BD509}" presName="composite" presStyleCnt="0"/>
      <dgm:spPr/>
    </dgm:pt>
    <dgm:pt modelId="{7729D572-4703-434C-B001-CF4F6C385AF0}" type="pres">
      <dgm:prSet presAssocID="{9BDF312B-9F96-4E5E-94E3-1E7EFE7BD509}" presName="parTx" presStyleLbl="alignNode1" presStyleIdx="0" presStyleCnt="2" custScaleX="119517" custScaleY="100000">
        <dgm:presLayoutVars>
          <dgm:chMax val="0"/>
          <dgm:chPref val="0"/>
          <dgm:bulletEnabled val="1"/>
        </dgm:presLayoutVars>
      </dgm:prSet>
      <dgm:spPr/>
    </dgm:pt>
    <dgm:pt modelId="{57C90165-D2C9-47E3-8B34-1B82F863233C}" type="pres">
      <dgm:prSet presAssocID="{9BDF312B-9F96-4E5E-94E3-1E7EFE7BD509}" presName="desTx" presStyleLbl="alignAccFollowNode1" presStyleIdx="0" presStyleCnt="2" custScaleX="120005" custLinFactNeighborX="-1917" custLinFactNeighborY="-2488">
        <dgm:presLayoutVars>
          <dgm:bulletEnabled val="1"/>
        </dgm:presLayoutVars>
      </dgm:prSet>
      <dgm:spPr/>
    </dgm:pt>
    <dgm:pt modelId="{EACB1542-0094-458D-8612-932F10A82B8A}" type="pres">
      <dgm:prSet presAssocID="{1E2786AD-C293-4720-AF7A-9E126C55A481}" presName="space" presStyleCnt="0"/>
      <dgm:spPr/>
    </dgm:pt>
    <dgm:pt modelId="{5B3E72D5-7C3E-46D2-9495-8497ECA30F2B}" type="pres">
      <dgm:prSet presAssocID="{48AC1961-0C5B-4313-AD45-59982DD65528}" presName="composite" presStyleCnt="0"/>
      <dgm:spPr/>
    </dgm:pt>
    <dgm:pt modelId="{AF8FE7AD-A0B9-4878-B550-06A946F7395A}" type="pres">
      <dgm:prSet presAssocID="{48AC1961-0C5B-4313-AD45-59982DD65528}" presName="parTx" presStyleLbl="alignNode1" presStyleIdx="1" presStyleCnt="2" custScaleX="131553" custScaleY="102213">
        <dgm:presLayoutVars>
          <dgm:chMax val="0"/>
          <dgm:chPref val="0"/>
          <dgm:bulletEnabled val="1"/>
        </dgm:presLayoutVars>
      </dgm:prSet>
      <dgm:spPr/>
    </dgm:pt>
    <dgm:pt modelId="{CEC9F97E-B39A-4188-B0E1-D82059A2DCA5}" type="pres">
      <dgm:prSet presAssocID="{48AC1961-0C5B-4313-AD45-59982DD65528}" presName="desTx" presStyleLbl="alignAccFollowNode1" presStyleIdx="1" presStyleCnt="2" custScaleX="131111" custScaleY="100000" custLinFactNeighborX="-267" custLinFactNeighborY="-4098">
        <dgm:presLayoutVars>
          <dgm:bulletEnabled val="1"/>
        </dgm:presLayoutVars>
      </dgm:prSet>
      <dgm:spPr/>
    </dgm:pt>
  </dgm:ptLst>
  <dgm:cxnLst>
    <dgm:cxn modelId="{DA945E00-20A1-49A2-BD06-DD6624CA4273}" srcId="{140B56DF-0922-44E5-83B9-6103C47BE180}" destId="{48AC1961-0C5B-4313-AD45-59982DD65528}" srcOrd="1" destOrd="0" parTransId="{C51011FE-9B64-4EAB-B11C-7925C8BA5355}" sibTransId="{85192583-2F88-4DF7-8814-A28C5B097E72}"/>
    <dgm:cxn modelId="{FB081705-B329-4A63-B448-552347CA2757}" srcId="{9BDF312B-9F96-4E5E-94E3-1E7EFE7BD509}" destId="{0FF4928A-B9BC-4CA5-8038-951E46E85E87}" srcOrd="0" destOrd="0" parTransId="{ED7E1115-3396-4522-9605-1D6EA45F2A13}" sibTransId="{E9553521-F63E-41D0-B901-D76DFC12D1E3}"/>
    <dgm:cxn modelId="{BD8CCA36-727A-4543-A649-C0F7DA7B4D06}" type="presOf" srcId="{140B56DF-0922-44E5-83B9-6103C47BE180}" destId="{48709B4C-25FD-48C9-B8BB-CBF26D0E41F9}" srcOrd="0" destOrd="0" presId="urn:microsoft.com/office/officeart/2005/8/layout/hList1"/>
    <dgm:cxn modelId="{CA18814C-951D-4098-88AA-ABC5F293B468}" type="presOf" srcId="{E5E73BD3-0B3A-4863-A659-8B15BC519158}" destId="{57C90165-D2C9-47E3-8B34-1B82F863233C}" srcOrd="0" destOrd="1" presId="urn:microsoft.com/office/officeart/2005/8/layout/hList1"/>
    <dgm:cxn modelId="{2E354150-1919-4259-8893-4DE510964F3C}" type="presOf" srcId="{9BDF312B-9F96-4E5E-94E3-1E7EFE7BD509}" destId="{7729D572-4703-434C-B001-CF4F6C385AF0}" srcOrd="0" destOrd="0" presId="urn:microsoft.com/office/officeart/2005/8/layout/hList1"/>
    <dgm:cxn modelId="{8C42388E-6692-4D47-85C9-21201D4462EB}" srcId="{9BDF312B-9F96-4E5E-94E3-1E7EFE7BD509}" destId="{E5E73BD3-0B3A-4863-A659-8B15BC519158}" srcOrd="1" destOrd="0" parTransId="{BC614192-2324-4D51-96E9-77F885E6A310}" sibTransId="{6478CCD0-548B-4D0E-BDB7-BBA28F8D8F78}"/>
    <dgm:cxn modelId="{856CF48F-94EE-491D-A408-71832C1DC9B6}" srcId="{48AC1961-0C5B-4313-AD45-59982DD65528}" destId="{C2E320C1-7246-4097-8F09-E3ABC559B891}" srcOrd="1" destOrd="0" parTransId="{EC9E61CE-F372-405C-B68A-55D2A3F99408}" sibTransId="{09782717-9484-42A0-9001-77963784BAA6}"/>
    <dgm:cxn modelId="{B334169E-F639-4255-9DC7-17977E9A262A}" type="presOf" srcId="{C379E197-68D5-4806-97E9-A41005D9CDF5}" destId="{CEC9F97E-B39A-4188-B0E1-D82059A2DCA5}" srcOrd="0" destOrd="0" presId="urn:microsoft.com/office/officeart/2005/8/layout/hList1"/>
    <dgm:cxn modelId="{8A735DA7-FF7F-4DAC-BC42-82F1E6FE30AB}" type="presOf" srcId="{48AC1961-0C5B-4313-AD45-59982DD65528}" destId="{AF8FE7AD-A0B9-4878-B550-06A946F7395A}" srcOrd="0" destOrd="0" presId="urn:microsoft.com/office/officeart/2005/8/layout/hList1"/>
    <dgm:cxn modelId="{6F0972B7-CA9B-49F5-9057-5D0E04CDA30E}" srcId="{140B56DF-0922-44E5-83B9-6103C47BE180}" destId="{9BDF312B-9F96-4E5E-94E3-1E7EFE7BD509}" srcOrd="0" destOrd="0" parTransId="{EC6E0AF4-7BBE-4D8F-89A9-4E3C38AED659}" sibTransId="{1E2786AD-C293-4720-AF7A-9E126C55A481}"/>
    <dgm:cxn modelId="{42DE38CD-9473-4559-85DB-32270310CAA0}" type="presOf" srcId="{C2E320C1-7246-4097-8F09-E3ABC559B891}" destId="{CEC9F97E-B39A-4188-B0E1-D82059A2DCA5}" srcOrd="0" destOrd="1" presId="urn:microsoft.com/office/officeart/2005/8/layout/hList1"/>
    <dgm:cxn modelId="{8A23E9CF-06B5-47CE-BE57-4BC8BF056DE8}" type="presOf" srcId="{0FF4928A-B9BC-4CA5-8038-951E46E85E87}" destId="{57C90165-D2C9-47E3-8B34-1B82F863233C}" srcOrd="0" destOrd="0" presId="urn:microsoft.com/office/officeart/2005/8/layout/hList1"/>
    <dgm:cxn modelId="{ABA270EF-A306-4B81-807C-502BB553DB28}" srcId="{48AC1961-0C5B-4313-AD45-59982DD65528}" destId="{C379E197-68D5-4806-97E9-A41005D9CDF5}" srcOrd="0" destOrd="0" parTransId="{C6623C6D-1C15-4E58-9303-A1B8D063F12A}" sibTransId="{0265C90B-E069-4393-A280-42E6C2C7B2D1}"/>
    <dgm:cxn modelId="{5BD4827B-FE84-46F9-A7EA-9A21BDA42F2E}" type="presParOf" srcId="{48709B4C-25FD-48C9-B8BB-CBF26D0E41F9}" destId="{82D6462E-62C8-468E-A750-11B00574A1A0}" srcOrd="0" destOrd="0" presId="urn:microsoft.com/office/officeart/2005/8/layout/hList1"/>
    <dgm:cxn modelId="{AFF751BC-1D18-48EF-9F83-0815261F55E9}" type="presParOf" srcId="{82D6462E-62C8-468E-A750-11B00574A1A0}" destId="{7729D572-4703-434C-B001-CF4F6C385AF0}" srcOrd="0" destOrd="0" presId="urn:microsoft.com/office/officeart/2005/8/layout/hList1"/>
    <dgm:cxn modelId="{08AB6A89-C61C-4719-B45A-60C680CD0941}" type="presParOf" srcId="{82D6462E-62C8-468E-A750-11B00574A1A0}" destId="{57C90165-D2C9-47E3-8B34-1B82F863233C}" srcOrd="1" destOrd="0" presId="urn:microsoft.com/office/officeart/2005/8/layout/hList1"/>
    <dgm:cxn modelId="{2BE113D4-268A-49A5-84DE-45E21843B0EE}" type="presParOf" srcId="{48709B4C-25FD-48C9-B8BB-CBF26D0E41F9}" destId="{EACB1542-0094-458D-8612-932F10A82B8A}" srcOrd="1" destOrd="0" presId="urn:microsoft.com/office/officeart/2005/8/layout/hList1"/>
    <dgm:cxn modelId="{254A4A6E-452B-4018-8947-ACFB4C6E3C03}" type="presParOf" srcId="{48709B4C-25FD-48C9-B8BB-CBF26D0E41F9}" destId="{5B3E72D5-7C3E-46D2-9495-8497ECA30F2B}" srcOrd="2" destOrd="0" presId="urn:microsoft.com/office/officeart/2005/8/layout/hList1"/>
    <dgm:cxn modelId="{7EE76E0E-7E13-464F-B25A-2C8AEC34070D}" type="presParOf" srcId="{5B3E72D5-7C3E-46D2-9495-8497ECA30F2B}" destId="{AF8FE7AD-A0B9-4878-B550-06A946F7395A}" srcOrd="0" destOrd="0" presId="urn:microsoft.com/office/officeart/2005/8/layout/hList1"/>
    <dgm:cxn modelId="{71BD62F6-3EAE-4190-9962-D9FAEC057204}" type="presParOf" srcId="{5B3E72D5-7C3E-46D2-9495-8497ECA30F2B}" destId="{CEC9F97E-B39A-4188-B0E1-D82059A2DCA5}"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365E3B09-62CE-463D-91D1-7391AB2464C5}" type="doc">
      <dgm:prSet loTypeId="urn:microsoft.com/office/officeart/2005/8/layout/vList3#1" loCatId="list" qsTypeId="urn:microsoft.com/office/officeart/2005/8/quickstyle/simple1" qsCatId="simple" csTypeId="urn:microsoft.com/office/officeart/2005/8/colors/accent1_2" csCatId="accent1" phldr="1"/>
      <dgm:spPr/>
    </dgm:pt>
    <dgm:pt modelId="{BC8F4BD4-9A12-4FF0-A798-65EB1E935B0D}">
      <dgm:prSet phldrT="[Text]" custT="1"/>
      <dgm:spPr>
        <a:solidFill>
          <a:schemeClr val="accent1">
            <a:lumMod val="40000"/>
            <a:lumOff val="60000"/>
          </a:schemeClr>
        </a:solidFill>
        <a:ln>
          <a:solidFill>
            <a:schemeClr val="tx2">
              <a:lumMod val="40000"/>
              <a:lumOff val="60000"/>
            </a:schemeClr>
          </a:solidFill>
        </a:ln>
      </dgm:spPr>
      <dgm:t>
        <a:bodyPr/>
        <a:lstStyle/>
        <a:p>
          <a:pPr algn="just"/>
          <a:r>
            <a:rPr lang="en-US" sz="2400" dirty="0" err="1">
              <a:solidFill>
                <a:schemeClr val="tx1"/>
              </a:solidFill>
              <a:latin typeface="Times New Roman" pitchFamily="18" charset="0"/>
              <a:cs typeface="Times New Roman" pitchFamily="18" charset="0"/>
            </a:rPr>
            <a:t>Khi</a:t>
          </a:r>
          <a:r>
            <a:rPr lang="en-US" sz="2400" dirty="0">
              <a:solidFill>
                <a:schemeClr val="tx1"/>
              </a:solidFill>
              <a:latin typeface="Times New Roman" pitchFamily="18" charset="0"/>
              <a:cs typeface="Times New Roman" pitchFamily="18" charset="0"/>
            </a:rPr>
            <a:t> </a:t>
          </a:r>
          <a:r>
            <a:rPr lang="en-US" sz="2400" dirty="0" err="1">
              <a:solidFill>
                <a:schemeClr val="tx1"/>
              </a:solidFill>
              <a:latin typeface="Times New Roman" pitchFamily="18" charset="0"/>
              <a:cs typeface="Times New Roman" pitchFamily="18" charset="0"/>
            </a:rPr>
            <a:t>xem</a:t>
          </a:r>
          <a:r>
            <a:rPr lang="en-US" sz="2400" dirty="0">
              <a:solidFill>
                <a:schemeClr val="tx1"/>
              </a:solidFill>
              <a:latin typeface="Times New Roman" pitchFamily="18" charset="0"/>
              <a:cs typeface="Times New Roman" pitchFamily="18" charset="0"/>
            </a:rPr>
            <a:t> </a:t>
          </a:r>
          <a:r>
            <a:rPr lang="en-US" sz="2400" dirty="0" err="1">
              <a:solidFill>
                <a:schemeClr val="tx1"/>
              </a:solidFill>
              <a:latin typeface="Times New Roman" pitchFamily="18" charset="0"/>
              <a:cs typeface="Times New Roman" pitchFamily="18" charset="0"/>
            </a:rPr>
            <a:t>xét</a:t>
          </a:r>
          <a:r>
            <a:rPr lang="en-US" sz="2400" dirty="0">
              <a:solidFill>
                <a:schemeClr val="tx1"/>
              </a:solidFill>
              <a:latin typeface="Times New Roman" pitchFamily="18" charset="0"/>
              <a:cs typeface="Times New Roman" pitchFamily="18" charset="0"/>
            </a:rPr>
            <a:t> </a:t>
          </a:r>
          <a:r>
            <a:rPr lang="en-US" altLang="en-US" sz="2400" dirty="0" err="1">
              <a:solidFill>
                <a:srgbClr val="FF0000"/>
              </a:solidFill>
              <a:latin typeface="Times New Roman" pitchFamily="18" charset="0"/>
              <a:cs typeface="Times New Roman" pitchFamily="18" charset="0"/>
            </a:rPr>
            <a:t>sự</a:t>
          </a:r>
          <a:r>
            <a:rPr lang="en-US" altLang="en-US" sz="2400" dirty="0">
              <a:solidFill>
                <a:srgbClr val="FF0000"/>
              </a:solidFill>
              <a:latin typeface="Times New Roman" pitchFamily="18" charset="0"/>
              <a:cs typeface="Times New Roman" pitchFamily="18" charset="0"/>
            </a:rPr>
            <a:t> </a:t>
          </a:r>
          <a:r>
            <a:rPr lang="en-US" altLang="en-US" sz="2400" dirty="0" err="1">
              <a:solidFill>
                <a:srgbClr val="FF0000"/>
              </a:solidFill>
              <a:latin typeface="Times New Roman" pitchFamily="18" charset="0"/>
              <a:cs typeface="Times New Roman" pitchFamily="18" charset="0"/>
            </a:rPr>
            <a:t>vật</a:t>
          </a:r>
          <a:r>
            <a:rPr lang="en-US" altLang="en-US" sz="2400" dirty="0">
              <a:solidFill>
                <a:srgbClr val="FF0000"/>
              </a:solidFill>
              <a:latin typeface="Times New Roman" pitchFamily="18" charset="0"/>
              <a:cs typeface="Times New Roman" pitchFamily="18" charset="0"/>
            </a:rPr>
            <a:t>, </a:t>
          </a:r>
          <a:r>
            <a:rPr lang="en-US" altLang="en-US" sz="2400" dirty="0" err="1">
              <a:solidFill>
                <a:srgbClr val="FF0000"/>
              </a:solidFill>
              <a:latin typeface="Times New Roman" pitchFamily="18" charset="0"/>
              <a:cs typeface="Times New Roman" pitchFamily="18" charset="0"/>
            </a:rPr>
            <a:t>hiện</a:t>
          </a:r>
          <a:r>
            <a:rPr lang="en-US" altLang="en-US" sz="2400" dirty="0">
              <a:solidFill>
                <a:srgbClr val="FF0000"/>
              </a:solidFill>
              <a:latin typeface="Times New Roman" pitchFamily="18" charset="0"/>
              <a:cs typeface="Times New Roman" pitchFamily="18" charset="0"/>
            </a:rPr>
            <a:t> </a:t>
          </a:r>
          <a:r>
            <a:rPr lang="en-US" altLang="en-US" sz="2400" dirty="0" err="1">
              <a:solidFill>
                <a:srgbClr val="FF0000"/>
              </a:solidFill>
              <a:latin typeface="Times New Roman" pitchFamily="18" charset="0"/>
              <a:cs typeface="Times New Roman" pitchFamily="18" charset="0"/>
            </a:rPr>
            <a:t>tượng</a:t>
          </a:r>
          <a:r>
            <a:rPr lang="en-US" sz="2400" dirty="0">
              <a:solidFill>
                <a:schemeClr val="tx1"/>
              </a:solidFill>
              <a:latin typeface="Times New Roman" pitchFamily="18" charset="0"/>
              <a:cs typeface="Times New Roman" pitchFamily="18" charset="0"/>
            </a:rPr>
            <a:t> </a:t>
          </a:r>
          <a:r>
            <a:rPr lang="en-US" sz="2400" dirty="0" err="1">
              <a:solidFill>
                <a:schemeClr val="tx1"/>
              </a:solidFill>
              <a:latin typeface="Times New Roman" pitchFamily="18" charset="0"/>
              <a:cs typeface="Times New Roman" pitchFamily="18" charset="0"/>
            </a:rPr>
            <a:t>phải</a:t>
          </a:r>
          <a:r>
            <a:rPr lang="en-US" sz="2400" dirty="0">
              <a:solidFill>
                <a:schemeClr val="tx1"/>
              </a:solidFill>
              <a:latin typeface="Times New Roman" pitchFamily="18" charset="0"/>
              <a:cs typeface="Times New Roman" pitchFamily="18" charset="0"/>
            </a:rPr>
            <a:t> </a:t>
          </a:r>
          <a:r>
            <a:rPr lang="en-US" sz="2400" dirty="0" err="1">
              <a:solidFill>
                <a:schemeClr val="tx1"/>
              </a:solidFill>
              <a:latin typeface="Times New Roman" pitchFamily="18" charset="0"/>
              <a:cs typeface="Times New Roman" pitchFamily="18" charset="0"/>
            </a:rPr>
            <a:t>luôn</a:t>
          </a:r>
          <a:r>
            <a:rPr lang="en-US" sz="2400" dirty="0">
              <a:solidFill>
                <a:schemeClr val="tx1"/>
              </a:solidFill>
              <a:latin typeface="Times New Roman" pitchFamily="18" charset="0"/>
              <a:cs typeface="Times New Roman" pitchFamily="18" charset="0"/>
            </a:rPr>
            <a:t> </a:t>
          </a:r>
          <a:r>
            <a:rPr lang="en-US" sz="2400" dirty="0" err="1">
              <a:solidFill>
                <a:schemeClr val="tx1"/>
              </a:solidFill>
              <a:latin typeface="Times New Roman" pitchFamily="18" charset="0"/>
              <a:cs typeface="Times New Roman" pitchFamily="18" charset="0"/>
            </a:rPr>
            <a:t>đặt</a:t>
          </a:r>
          <a:r>
            <a:rPr lang="en-US" sz="2400" dirty="0">
              <a:solidFill>
                <a:schemeClr val="tx1"/>
              </a:solidFill>
              <a:latin typeface="Times New Roman" pitchFamily="18" charset="0"/>
              <a:cs typeface="Times New Roman" pitchFamily="18" charset="0"/>
            </a:rPr>
            <a:t> </a:t>
          </a:r>
          <a:r>
            <a:rPr lang="en-US" sz="2400" dirty="0" err="1">
              <a:solidFill>
                <a:schemeClr val="tx1"/>
              </a:solidFill>
              <a:latin typeface="Times New Roman" pitchFamily="18" charset="0"/>
              <a:cs typeface="Times New Roman" pitchFamily="18" charset="0"/>
            </a:rPr>
            <a:t>nó</a:t>
          </a:r>
          <a:r>
            <a:rPr lang="en-US" sz="2400" dirty="0">
              <a:solidFill>
                <a:schemeClr val="tx1"/>
              </a:solidFill>
              <a:latin typeface="Times New Roman" pitchFamily="18" charset="0"/>
              <a:cs typeface="Times New Roman" pitchFamily="18" charset="0"/>
            </a:rPr>
            <a:t> </a:t>
          </a:r>
          <a:r>
            <a:rPr lang="en-US" sz="2400" dirty="0" err="1">
              <a:solidFill>
                <a:schemeClr val="tx1"/>
              </a:solidFill>
              <a:latin typeface="Times New Roman" pitchFamily="18" charset="0"/>
              <a:cs typeface="Times New Roman" pitchFamily="18" charset="0"/>
            </a:rPr>
            <a:t>trong</a:t>
          </a:r>
          <a:r>
            <a:rPr lang="en-US" sz="2400" dirty="0">
              <a:solidFill>
                <a:schemeClr val="tx1"/>
              </a:solidFill>
              <a:latin typeface="Times New Roman" pitchFamily="18" charset="0"/>
              <a:cs typeface="Times New Roman" pitchFamily="18" charset="0"/>
            </a:rPr>
            <a:t> </a:t>
          </a:r>
          <a:r>
            <a:rPr lang="en-US" sz="2400" dirty="0" err="1">
              <a:solidFill>
                <a:schemeClr val="tx1"/>
              </a:solidFill>
              <a:latin typeface="Times New Roman" pitchFamily="18" charset="0"/>
              <a:cs typeface="Times New Roman" pitchFamily="18" charset="0"/>
            </a:rPr>
            <a:t>khuynh</a:t>
          </a:r>
          <a:r>
            <a:rPr lang="en-US" sz="2400" dirty="0">
              <a:solidFill>
                <a:schemeClr val="tx1"/>
              </a:solidFill>
              <a:latin typeface="Times New Roman" pitchFamily="18" charset="0"/>
              <a:cs typeface="Times New Roman" pitchFamily="18" charset="0"/>
            </a:rPr>
            <a:t> </a:t>
          </a:r>
          <a:r>
            <a:rPr lang="en-US" sz="2400" dirty="0" err="1">
              <a:solidFill>
                <a:schemeClr val="tx1"/>
              </a:solidFill>
              <a:latin typeface="Times New Roman" pitchFamily="18" charset="0"/>
              <a:cs typeface="Times New Roman" pitchFamily="18" charset="0"/>
            </a:rPr>
            <a:t>hướng</a:t>
          </a:r>
          <a:r>
            <a:rPr lang="en-US" sz="2400" dirty="0">
              <a:solidFill>
                <a:schemeClr val="tx1"/>
              </a:solidFill>
              <a:latin typeface="Times New Roman" pitchFamily="18" charset="0"/>
              <a:cs typeface="Times New Roman" pitchFamily="18" charset="0"/>
            </a:rPr>
            <a:t> </a:t>
          </a:r>
          <a:r>
            <a:rPr lang="en-US" sz="2400" dirty="0" err="1">
              <a:solidFill>
                <a:schemeClr val="tx1"/>
              </a:solidFill>
              <a:latin typeface="Times New Roman" pitchFamily="18" charset="0"/>
              <a:cs typeface="Times New Roman" pitchFamily="18" charset="0"/>
            </a:rPr>
            <a:t>vận</a:t>
          </a:r>
          <a:r>
            <a:rPr lang="en-US" sz="2400" dirty="0">
              <a:solidFill>
                <a:schemeClr val="tx1"/>
              </a:solidFill>
              <a:latin typeface="Times New Roman" pitchFamily="18" charset="0"/>
              <a:cs typeface="Times New Roman" pitchFamily="18" charset="0"/>
            </a:rPr>
            <a:t> </a:t>
          </a:r>
          <a:r>
            <a:rPr lang="en-US" sz="2400" dirty="0" err="1">
              <a:solidFill>
                <a:schemeClr val="tx1"/>
              </a:solidFill>
              <a:latin typeface="Times New Roman" pitchFamily="18" charset="0"/>
              <a:cs typeface="Times New Roman" pitchFamily="18" charset="0"/>
            </a:rPr>
            <a:t>động</a:t>
          </a:r>
          <a:r>
            <a:rPr lang="en-US" sz="2400" dirty="0">
              <a:solidFill>
                <a:schemeClr val="tx1"/>
              </a:solidFill>
              <a:latin typeface="Times New Roman" pitchFamily="18" charset="0"/>
              <a:cs typeface="Times New Roman" pitchFamily="18" charset="0"/>
            </a:rPr>
            <a:t>, </a:t>
          </a:r>
          <a:r>
            <a:rPr lang="en-US" sz="2400" dirty="0" err="1">
              <a:solidFill>
                <a:schemeClr val="tx1"/>
              </a:solidFill>
              <a:latin typeface="Times New Roman" pitchFamily="18" charset="0"/>
              <a:cs typeface="Times New Roman" pitchFamily="18" charset="0"/>
            </a:rPr>
            <a:t>biến</a:t>
          </a:r>
          <a:r>
            <a:rPr lang="en-US" sz="2400" dirty="0">
              <a:solidFill>
                <a:schemeClr val="tx1"/>
              </a:solidFill>
              <a:latin typeface="Times New Roman" pitchFamily="18" charset="0"/>
              <a:cs typeface="Times New Roman" pitchFamily="18" charset="0"/>
            </a:rPr>
            <a:t> </a:t>
          </a:r>
          <a:r>
            <a:rPr lang="en-US" sz="2400" dirty="0" err="1">
              <a:solidFill>
                <a:schemeClr val="tx1"/>
              </a:solidFill>
              <a:latin typeface="Times New Roman" pitchFamily="18" charset="0"/>
              <a:cs typeface="Times New Roman" pitchFamily="18" charset="0"/>
            </a:rPr>
            <a:t>đổi</a:t>
          </a:r>
          <a:r>
            <a:rPr lang="en-US" sz="2400" dirty="0">
              <a:solidFill>
                <a:schemeClr val="tx1"/>
              </a:solidFill>
              <a:latin typeface="Times New Roman" pitchFamily="18" charset="0"/>
              <a:cs typeface="Times New Roman" pitchFamily="18" charset="0"/>
            </a:rPr>
            <a:t>, </a:t>
          </a:r>
          <a:r>
            <a:rPr lang="en-US" sz="2400" dirty="0" err="1">
              <a:solidFill>
                <a:schemeClr val="tx1"/>
              </a:solidFill>
              <a:latin typeface="Times New Roman" pitchFamily="18" charset="0"/>
              <a:cs typeface="Times New Roman" pitchFamily="18" charset="0"/>
            </a:rPr>
            <a:t>chuyển</a:t>
          </a:r>
          <a:r>
            <a:rPr lang="en-US" sz="2400" dirty="0">
              <a:solidFill>
                <a:schemeClr val="tx1"/>
              </a:solidFill>
              <a:latin typeface="Times New Roman" pitchFamily="18" charset="0"/>
              <a:cs typeface="Times New Roman" pitchFamily="18" charset="0"/>
            </a:rPr>
            <a:t> </a:t>
          </a:r>
          <a:r>
            <a:rPr lang="en-US" sz="2400" dirty="0" err="1">
              <a:solidFill>
                <a:schemeClr val="tx1"/>
              </a:solidFill>
              <a:latin typeface="Times New Roman" pitchFamily="18" charset="0"/>
              <a:cs typeface="Times New Roman" pitchFamily="18" charset="0"/>
            </a:rPr>
            <a:t>hóa</a:t>
          </a:r>
          <a:r>
            <a:rPr lang="en-US" sz="2400" dirty="0">
              <a:solidFill>
                <a:schemeClr val="tx1"/>
              </a:solidFill>
              <a:latin typeface="Times New Roman" pitchFamily="18" charset="0"/>
              <a:cs typeface="Times New Roman" pitchFamily="18" charset="0"/>
            </a:rPr>
            <a:t> </a:t>
          </a:r>
          <a:r>
            <a:rPr lang="en-US" sz="2400" dirty="0" err="1">
              <a:solidFill>
                <a:schemeClr val="tx1"/>
              </a:solidFill>
              <a:latin typeface="Times New Roman" pitchFamily="18" charset="0"/>
              <a:cs typeface="Times New Roman" pitchFamily="18" charset="0"/>
            </a:rPr>
            <a:t>nhằm</a:t>
          </a:r>
          <a:r>
            <a:rPr lang="en-US" sz="2400" dirty="0">
              <a:solidFill>
                <a:schemeClr val="tx1"/>
              </a:solidFill>
              <a:latin typeface="Times New Roman" pitchFamily="18" charset="0"/>
              <a:cs typeface="Times New Roman" pitchFamily="18" charset="0"/>
            </a:rPr>
            <a:t> </a:t>
          </a:r>
          <a:r>
            <a:rPr lang="en-US" sz="2400" dirty="0" err="1">
              <a:solidFill>
                <a:schemeClr val="tx1"/>
              </a:solidFill>
              <a:latin typeface="Times New Roman" pitchFamily="18" charset="0"/>
              <a:cs typeface="Times New Roman" pitchFamily="18" charset="0"/>
            </a:rPr>
            <a:t>phát</a:t>
          </a:r>
          <a:r>
            <a:rPr lang="en-US" sz="2400" dirty="0">
              <a:solidFill>
                <a:schemeClr val="tx1"/>
              </a:solidFill>
              <a:latin typeface="Times New Roman" pitchFamily="18" charset="0"/>
              <a:cs typeface="Times New Roman" pitchFamily="18" charset="0"/>
            </a:rPr>
            <a:t> </a:t>
          </a:r>
          <a:r>
            <a:rPr lang="en-US" sz="2400" dirty="0" err="1">
              <a:solidFill>
                <a:schemeClr val="tx1"/>
              </a:solidFill>
              <a:latin typeface="Times New Roman" pitchFamily="18" charset="0"/>
              <a:cs typeface="Times New Roman" pitchFamily="18" charset="0"/>
            </a:rPr>
            <a:t>hiện</a:t>
          </a:r>
          <a:r>
            <a:rPr lang="en-US" sz="2400" dirty="0">
              <a:solidFill>
                <a:schemeClr val="tx1"/>
              </a:solidFill>
              <a:latin typeface="Times New Roman" pitchFamily="18" charset="0"/>
              <a:cs typeface="Times New Roman" pitchFamily="18" charset="0"/>
            </a:rPr>
            <a:t> </a:t>
          </a:r>
          <a:r>
            <a:rPr lang="en-US" sz="2400" dirty="0" err="1">
              <a:solidFill>
                <a:schemeClr val="tx1"/>
              </a:solidFill>
              <a:latin typeface="Times New Roman" pitchFamily="18" charset="0"/>
              <a:cs typeface="Times New Roman" pitchFamily="18" charset="0"/>
            </a:rPr>
            <a:t>ra</a:t>
          </a:r>
          <a:r>
            <a:rPr lang="en-US" sz="2400" dirty="0">
              <a:solidFill>
                <a:schemeClr val="tx1"/>
              </a:solidFill>
              <a:latin typeface="Times New Roman" pitchFamily="18" charset="0"/>
              <a:cs typeface="Times New Roman" pitchFamily="18" charset="0"/>
            </a:rPr>
            <a:t> </a:t>
          </a:r>
          <a:r>
            <a:rPr lang="en-US" sz="2400" dirty="0" err="1">
              <a:solidFill>
                <a:schemeClr val="tx1"/>
              </a:solidFill>
              <a:latin typeface="Times New Roman" pitchFamily="18" charset="0"/>
              <a:cs typeface="Times New Roman" pitchFamily="18" charset="0"/>
            </a:rPr>
            <a:t>xu</a:t>
          </a:r>
          <a:r>
            <a:rPr lang="en-US" sz="2400" dirty="0">
              <a:solidFill>
                <a:schemeClr val="tx1"/>
              </a:solidFill>
              <a:latin typeface="Times New Roman" pitchFamily="18" charset="0"/>
              <a:cs typeface="Times New Roman" pitchFamily="18" charset="0"/>
            </a:rPr>
            <a:t> </a:t>
          </a:r>
          <a:r>
            <a:rPr lang="en-US" sz="2400" dirty="0" err="1">
              <a:solidFill>
                <a:schemeClr val="tx1"/>
              </a:solidFill>
              <a:latin typeface="Times New Roman" pitchFamily="18" charset="0"/>
              <a:cs typeface="Times New Roman" pitchFamily="18" charset="0"/>
            </a:rPr>
            <a:t>hương</a:t>
          </a:r>
          <a:r>
            <a:rPr lang="en-US" sz="2400" dirty="0">
              <a:solidFill>
                <a:schemeClr val="tx1"/>
              </a:solidFill>
              <a:latin typeface="Times New Roman" pitchFamily="18" charset="0"/>
              <a:cs typeface="Times New Roman" pitchFamily="18" charset="0"/>
            </a:rPr>
            <a:t> </a:t>
          </a:r>
          <a:r>
            <a:rPr lang="en-US" sz="2400" dirty="0" err="1">
              <a:solidFill>
                <a:schemeClr val="tx1"/>
              </a:solidFill>
              <a:latin typeface="Times New Roman" pitchFamily="18" charset="0"/>
              <a:cs typeface="Times New Roman" pitchFamily="18" charset="0"/>
            </a:rPr>
            <a:t>biến</a:t>
          </a:r>
          <a:r>
            <a:rPr lang="en-US" sz="2400" dirty="0">
              <a:solidFill>
                <a:schemeClr val="tx1"/>
              </a:solidFill>
              <a:latin typeface="Times New Roman" pitchFamily="18" charset="0"/>
              <a:cs typeface="Times New Roman" pitchFamily="18" charset="0"/>
            </a:rPr>
            <a:t> </a:t>
          </a:r>
          <a:r>
            <a:rPr lang="en-US" sz="2400" dirty="0" err="1">
              <a:solidFill>
                <a:schemeClr val="tx1"/>
              </a:solidFill>
              <a:latin typeface="Times New Roman" pitchFamily="18" charset="0"/>
              <a:cs typeface="Times New Roman" pitchFamily="18" charset="0"/>
            </a:rPr>
            <a:t>đổi</a:t>
          </a:r>
          <a:endParaRPr lang="en-US" sz="2400" dirty="0">
            <a:solidFill>
              <a:schemeClr val="tx1"/>
            </a:solidFill>
            <a:latin typeface="Times New Roman" pitchFamily="18" charset="0"/>
            <a:cs typeface="Times New Roman" pitchFamily="18" charset="0"/>
          </a:endParaRPr>
        </a:p>
      </dgm:t>
    </dgm:pt>
    <dgm:pt modelId="{8D524D05-5C88-4E1A-8F6D-A0C79DBAD4A1}" type="parTrans" cxnId="{105AA437-5208-4071-B8BC-02D448160D08}">
      <dgm:prSet/>
      <dgm:spPr/>
      <dgm:t>
        <a:bodyPr/>
        <a:lstStyle/>
        <a:p>
          <a:endParaRPr lang="en-US">
            <a:solidFill>
              <a:schemeClr val="tx1"/>
            </a:solidFill>
          </a:endParaRPr>
        </a:p>
      </dgm:t>
    </dgm:pt>
    <dgm:pt modelId="{8A184F28-C2EF-4D11-BFAC-B951A38A0DAE}" type="sibTrans" cxnId="{105AA437-5208-4071-B8BC-02D448160D08}">
      <dgm:prSet/>
      <dgm:spPr/>
      <dgm:t>
        <a:bodyPr/>
        <a:lstStyle/>
        <a:p>
          <a:endParaRPr lang="en-US">
            <a:solidFill>
              <a:schemeClr val="tx1"/>
            </a:solidFill>
          </a:endParaRPr>
        </a:p>
      </dgm:t>
    </dgm:pt>
    <dgm:pt modelId="{F389D5FC-EB2F-427F-A488-789141ABDE23}">
      <dgm:prSet phldrT="[Text]"/>
      <dgm:spPr>
        <a:solidFill>
          <a:srgbClr val="92D050"/>
        </a:solidFill>
      </dgm:spPr>
      <dgm:t>
        <a:bodyPr/>
        <a:lstStyle/>
        <a:p>
          <a:pPr algn="just"/>
          <a:r>
            <a:rPr lang="en-US" dirty="0" err="1">
              <a:solidFill>
                <a:schemeClr val="tx1"/>
              </a:solidFill>
              <a:latin typeface="Times New Roman" pitchFamily="18" charset="0"/>
              <a:cs typeface="Times New Roman" pitchFamily="18" charset="0"/>
            </a:rPr>
            <a:t>Nhận</a:t>
          </a:r>
          <a:r>
            <a:rPr lang="en-US" dirty="0">
              <a:solidFill>
                <a:schemeClr val="tx1"/>
              </a:solidFill>
              <a:latin typeface="Times New Roman" pitchFamily="18" charset="0"/>
              <a:cs typeface="Times New Roman" pitchFamily="18" charset="0"/>
            </a:rPr>
            <a:t> </a:t>
          </a:r>
          <a:r>
            <a:rPr lang="en-US" dirty="0" err="1">
              <a:solidFill>
                <a:schemeClr val="tx1"/>
              </a:solidFill>
              <a:latin typeface="Times New Roman" pitchFamily="18" charset="0"/>
              <a:cs typeface="Times New Roman" pitchFamily="18" charset="0"/>
            </a:rPr>
            <a:t>thức</a:t>
          </a:r>
          <a:r>
            <a:rPr lang="en-US" dirty="0">
              <a:solidFill>
                <a:schemeClr val="tx1"/>
              </a:solidFill>
              <a:latin typeface="Times New Roman" pitchFamily="18" charset="0"/>
              <a:cs typeface="Times New Roman" pitchFamily="18" charset="0"/>
            </a:rPr>
            <a:t> </a:t>
          </a:r>
          <a:r>
            <a:rPr lang="en-US" altLang="en-US" dirty="0" err="1">
              <a:solidFill>
                <a:srgbClr val="FF0000"/>
              </a:solidFill>
              <a:latin typeface="Times New Roman" pitchFamily="18" charset="0"/>
              <a:cs typeface="Times New Roman" pitchFamily="18" charset="0"/>
            </a:rPr>
            <a:t>sự</a:t>
          </a:r>
          <a:r>
            <a:rPr lang="en-US" altLang="en-US" dirty="0">
              <a:solidFill>
                <a:srgbClr val="FF0000"/>
              </a:solidFill>
              <a:latin typeface="Times New Roman" pitchFamily="18" charset="0"/>
              <a:cs typeface="Times New Roman" pitchFamily="18" charset="0"/>
            </a:rPr>
            <a:t> </a:t>
          </a:r>
          <a:r>
            <a:rPr lang="en-US" altLang="en-US" dirty="0" err="1">
              <a:solidFill>
                <a:srgbClr val="FF0000"/>
              </a:solidFill>
              <a:latin typeface="Times New Roman" pitchFamily="18" charset="0"/>
              <a:cs typeface="Times New Roman" pitchFamily="18" charset="0"/>
            </a:rPr>
            <a:t>vật</a:t>
          </a:r>
          <a:r>
            <a:rPr lang="en-US" altLang="en-US" dirty="0">
              <a:solidFill>
                <a:srgbClr val="FF0000"/>
              </a:solidFill>
              <a:latin typeface="Times New Roman" pitchFamily="18" charset="0"/>
              <a:cs typeface="Times New Roman" pitchFamily="18" charset="0"/>
            </a:rPr>
            <a:t>, </a:t>
          </a:r>
          <a:r>
            <a:rPr lang="en-US" altLang="en-US" dirty="0" err="1">
              <a:solidFill>
                <a:srgbClr val="FF0000"/>
              </a:solidFill>
              <a:latin typeface="Times New Roman" pitchFamily="18" charset="0"/>
              <a:cs typeface="Times New Roman" pitchFamily="18" charset="0"/>
            </a:rPr>
            <a:t>hiện</a:t>
          </a:r>
          <a:r>
            <a:rPr lang="en-US" altLang="en-US" dirty="0">
              <a:solidFill>
                <a:srgbClr val="FF0000"/>
              </a:solidFill>
              <a:latin typeface="Times New Roman" pitchFamily="18" charset="0"/>
              <a:cs typeface="Times New Roman" pitchFamily="18" charset="0"/>
            </a:rPr>
            <a:t> </a:t>
          </a:r>
          <a:r>
            <a:rPr lang="en-US" altLang="en-US" dirty="0" err="1">
              <a:solidFill>
                <a:srgbClr val="FF0000"/>
              </a:solidFill>
              <a:latin typeface="Times New Roman" pitchFamily="18" charset="0"/>
              <a:cs typeface="Times New Roman" pitchFamily="18" charset="0"/>
            </a:rPr>
            <a:t>tượng</a:t>
          </a:r>
          <a:r>
            <a:rPr lang="en-US" dirty="0">
              <a:solidFill>
                <a:schemeClr val="tx1"/>
              </a:solidFill>
              <a:latin typeface="Times New Roman" pitchFamily="18" charset="0"/>
              <a:cs typeface="Times New Roman" pitchFamily="18" charset="0"/>
            </a:rPr>
            <a:t> </a:t>
          </a:r>
          <a:r>
            <a:rPr lang="en-US" dirty="0" err="1">
              <a:solidFill>
                <a:schemeClr val="tx1"/>
              </a:solidFill>
              <a:latin typeface="Times New Roman" pitchFamily="18" charset="0"/>
              <a:cs typeface="Times New Roman" pitchFamily="18" charset="0"/>
            </a:rPr>
            <a:t>trong</a:t>
          </a:r>
          <a:r>
            <a:rPr lang="en-US" dirty="0">
              <a:solidFill>
                <a:schemeClr val="tx1"/>
              </a:solidFill>
              <a:latin typeface="Times New Roman" pitchFamily="18" charset="0"/>
              <a:cs typeface="Times New Roman" pitchFamily="18" charset="0"/>
            </a:rPr>
            <a:t> </a:t>
          </a:r>
          <a:r>
            <a:rPr lang="en-US" dirty="0" err="1">
              <a:solidFill>
                <a:schemeClr val="tx1"/>
              </a:solidFill>
              <a:latin typeface="Times New Roman" pitchFamily="18" charset="0"/>
              <a:cs typeface="Times New Roman" pitchFamily="18" charset="0"/>
            </a:rPr>
            <a:t>tính</a:t>
          </a:r>
          <a:r>
            <a:rPr lang="en-US" dirty="0">
              <a:solidFill>
                <a:schemeClr val="tx1"/>
              </a:solidFill>
              <a:latin typeface="Times New Roman" pitchFamily="18" charset="0"/>
              <a:cs typeface="Times New Roman" pitchFamily="18" charset="0"/>
            </a:rPr>
            <a:t> </a:t>
          </a:r>
          <a:r>
            <a:rPr lang="en-US" dirty="0" err="1">
              <a:solidFill>
                <a:schemeClr val="tx1"/>
              </a:solidFill>
              <a:latin typeface="Times New Roman" pitchFamily="18" charset="0"/>
              <a:cs typeface="Times New Roman" pitchFamily="18" charset="0"/>
            </a:rPr>
            <a:t>biện</a:t>
          </a:r>
          <a:r>
            <a:rPr lang="en-US" dirty="0">
              <a:solidFill>
                <a:schemeClr val="tx1"/>
              </a:solidFill>
              <a:latin typeface="Times New Roman" pitchFamily="18" charset="0"/>
              <a:cs typeface="Times New Roman" pitchFamily="18" charset="0"/>
            </a:rPr>
            <a:t> </a:t>
          </a:r>
          <a:r>
            <a:rPr lang="en-US" dirty="0" err="1">
              <a:solidFill>
                <a:schemeClr val="tx1"/>
              </a:solidFill>
              <a:latin typeface="Times New Roman" pitchFamily="18" charset="0"/>
              <a:cs typeface="Times New Roman" pitchFamily="18" charset="0"/>
            </a:rPr>
            <a:t>chứng</a:t>
          </a:r>
          <a:r>
            <a:rPr lang="en-US" dirty="0">
              <a:solidFill>
                <a:schemeClr val="tx1"/>
              </a:solidFill>
              <a:latin typeface="Times New Roman" pitchFamily="18" charset="0"/>
              <a:cs typeface="Times New Roman" pitchFamily="18" charset="0"/>
            </a:rPr>
            <a:t> </a:t>
          </a:r>
          <a:r>
            <a:rPr lang="en-US" dirty="0" err="1">
              <a:solidFill>
                <a:schemeClr val="tx1"/>
              </a:solidFill>
              <a:latin typeface="Times New Roman" pitchFamily="18" charset="0"/>
              <a:cs typeface="Times New Roman" pitchFamily="18" charset="0"/>
            </a:rPr>
            <a:t>để</a:t>
          </a:r>
          <a:r>
            <a:rPr lang="en-US" dirty="0">
              <a:solidFill>
                <a:schemeClr val="tx1"/>
              </a:solidFill>
              <a:latin typeface="Times New Roman" pitchFamily="18" charset="0"/>
              <a:cs typeface="Times New Roman" pitchFamily="18" charset="0"/>
            </a:rPr>
            <a:t> </a:t>
          </a:r>
          <a:r>
            <a:rPr lang="en-US" dirty="0" err="1">
              <a:solidFill>
                <a:schemeClr val="tx1"/>
              </a:solidFill>
              <a:latin typeface="Times New Roman" pitchFamily="18" charset="0"/>
              <a:cs typeface="Times New Roman" pitchFamily="18" charset="0"/>
            </a:rPr>
            <a:t>thấy</a:t>
          </a:r>
          <a:r>
            <a:rPr lang="en-US" dirty="0">
              <a:solidFill>
                <a:schemeClr val="tx1"/>
              </a:solidFill>
              <a:latin typeface="Times New Roman" pitchFamily="18" charset="0"/>
              <a:cs typeface="Times New Roman" pitchFamily="18" charset="0"/>
            </a:rPr>
            <a:t> </a:t>
          </a:r>
          <a:r>
            <a:rPr lang="en-US" dirty="0" err="1">
              <a:solidFill>
                <a:schemeClr val="tx1"/>
              </a:solidFill>
              <a:latin typeface="Times New Roman" pitchFamily="18" charset="0"/>
              <a:cs typeface="Times New Roman" pitchFamily="18" charset="0"/>
            </a:rPr>
            <a:t>được</a:t>
          </a:r>
          <a:r>
            <a:rPr lang="en-US" dirty="0">
              <a:solidFill>
                <a:schemeClr val="tx1"/>
              </a:solidFill>
              <a:latin typeface="Times New Roman" pitchFamily="18" charset="0"/>
              <a:cs typeface="Times New Roman" pitchFamily="18" charset="0"/>
            </a:rPr>
            <a:t> </a:t>
          </a:r>
          <a:r>
            <a:rPr lang="en-US" dirty="0" err="1">
              <a:solidFill>
                <a:schemeClr val="tx1"/>
              </a:solidFill>
              <a:latin typeface="Times New Roman" pitchFamily="18" charset="0"/>
              <a:cs typeface="Times New Roman" pitchFamily="18" charset="0"/>
            </a:rPr>
            <a:t>tính</a:t>
          </a:r>
          <a:r>
            <a:rPr lang="en-US" dirty="0">
              <a:solidFill>
                <a:schemeClr val="tx1"/>
              </a:solidFill>
              <a:latin typeface="Times New Roman" pitchFamily="18" charset="0"/>
              <a:cs typeface="Times New Roman" pitchFamily="18" charset="0"/>
            </a:rPr>
            <a:t> </a:t>
          </a:r>
          <a:r>
            <a:rPr lang="en-US" dirty="0" err="1">
              <a:solidFill>
                <a:schemeClr val="tx1"/>
              </a:solidFill>
              <a:latin typeface="Times New Roman" pitchFamily="18" charset="0"/>
              <a:cs typeface="Times New Roman" pitchFamily="18" charset="0"/>
            </a:rPr>
            <a:t>quanh</a:t>
          </a:r>
          <a:r>
            <a:rPr lang="en-US" dirty="0">
              <a:solidFill>
                <a:schemeClr val="tx1"/>
              </a:solidFill>
              <a:latin typeface="Times New Roman" pitchFamily="18" charset="0"/>
              <a:cs typeface="Times New Roman" pitchFamily="18" charset="0"/>
            </a:rPr>
            <a:t> co, </a:t>
          </a:r>
          <a:r>
            <a:rPr lang="en-US" dirty="0" err="1">
              <a:solidFill>
                <a:schemeClr val="tx1"/>
              </a:solidFill>
              <a:latin typeface="Times New Roman" pitchFamily="18" charset="0"/>
              <a:cs typeface="Times New Roman" pitchFamily="18" charset="0"/>
            </a:rPr>
            <a:t>phức</a:t>
          </a:r>
          <a:r>
            <a:rPr lang="en-US" dirty="0">
              <a:solidFill>
                <a:schemeClr val="tx1"/>
              </a:solidFill>
              <a:latin typeface="Times New Roman" pitchFamily="18" charset="0"/>
              <a:cs typeface="Times New Roman" pitchFamily="18" charset="0"/>
            </a:rPr>
            <a:t> </a:t>
          </a:r>
          <a:r>
            <a:rPr lang="en-US" dirty="0" err="1">
              <a:solidFill>
                <a:schemeClr val="tx1"/>
              </a:solidFill>
              <a:latin typeface="Times New Roman" pitchFamily="18" charset="0"/>
              <a:cs typeface="Times New Roman" pitchFamily="18" charset="0"/>
            </a:rPr>
            <a:t>tạp</a:t>
          </a:r>
          <a:r>
            <a:rPr lang="en-US" dirty="0">
              <a:solidFill>
                <a:schemeClr val="tx1"/>
              </a:solidFill>
              <a:latin typeface="Times New Roman" pitchFamily="18" charset="0"/>
              <a:cs typeface="Times New Roman" pitchFamily="18" charset="0"/>
            </a:rPr>
            <a:t> </a:t>
          </a:r>
          <a:r>
            <a:rPr lang="en-US" dirty="0" err="1">
              <a:solidFill>
                <a:schemeClr val="tx1"/>
              </a:solidFill>
              <a:latin typeface="Times New Roman" pitchFamily="18" charset="0"/>
              <a:cs typeface="Times New Roman" pitchFamily="18" charset="0"/>
            </a:rPr>
            <a:t>của</a:t>
          </a:r>
          <a:r>
            <a:rPr lang="en-US" dirty="0">
              <a:solidFill>
                <a:schemeClr val="tx1"/>
              </a:solidFill>
              <a:latin typeface="Times New Roman" pitchFamily="18" charset="0"/>
              <a:cs typeface="Times New Roman" pitchFamily="18" charset="0"/>
            </a:rPr>
            <a:t> </a:t>
          </a:r>
          <a:r>
            <a:rPr lang="en-US" dirty="0" err="1">
              <a:solidFill>
                <a:schemeClr val="tx1"/>
              </a:solidFill>
              <a:latin typeface="Times New Roman" pitchFamily="18" charset="0"/>
              <a:cs typeface="Times New Roman" pitchFamily="18" charset="0"/>
            </a:rPr>
            <a:t>sự</a:t>
          </a:r>
          <a:r>
            <a:rPr lang="en-US" dirty="0">
              <a:solidFill>
                <a:schemeClr val="tx1"/>
              </a:solidFill>
              <a:latin typeface="Times New Roman" pitchFamily="18" charset="0"/>
              <a:cs typeface="Times New Roman" pitchFamily="18" charset="0"/>
            </a:rPr>
            <a:t> </a:t>
          </a:r>
          <a:r>
            <a:rPr lang="en-US" dirty="0" err="1">
              <a:solidFill>
                <a:schemeClr val="tx1"/>
              </a:solidFill>
              <a:latin typeface="Times New Roman" pitchFamily="18" charset="0"/>
              <a:cs typeface="Times New Roman" pitchFamily="18" charset="0"/>
            </a:rPr>
            <a:t>phát</a:t>
          </a:r>
          <a:r>
            <a:rPr lang="en-US" dirty="0">
              <a:solidFill>
                <a:schemeClr val="tx1"/>
              </a:solidFill>
              <a:latin typeface="Times New Roman" pitchFamily="18" charset="0"/>
              <a:cs typeface="Times New Roman" pitchFamily="18" charset="0"/>
            </a:rPr>
            <a:t> </a:t>
          </a:r>
          <a:r>
            <a:rPr lang="en-US" dirty="0" err="1">
              <a:solidFill>
                <a:schemeClr val="tx1"/>
              </a:solidFill>
              <a:latin typeface="Times New Roman" pitchFamily="18" charset="0"/>
              <a:cs typeface="Times New Roman" pitchFamily="18" charset="0"/>
            </a:rPr>
            <a:t>triển</a:t>
          </a:r>
          <a:r>
            <a:rPr lang="en-US" dirty="0">
              <a:solidFill>
                <a:schemeClr val="tx1"/>
              </a:solidFill>
              <a:latin typeface="Times New Roman" pitchFamily="18" charset="0"/>
              <a:cs typeface="Times New Roman" pitchFamily="18" charset="0"/>
            </a:rPr>
            <a:t> </a:t>
          </a:r>
        </a:p>
      </dgm:t>
    </dgm:pt>
    <dgm:pt modelId="{ADA67F75-A42C-49EB-BAFE-120EC3B08E0E}" type="parTrans" cxnId="{D0DA8EC3-FFD3-4D3D-8B03-576273B530E2}">
      <dgm:prSet/>
      <dgm:spPr/>
      <dgm:t>
        <a:bodyPr/>
        <a:lstStyle/>
        <a:p>
          <a:endParaRPr lang="en-US">
            <a:solidFill>
              <a:schemeClr val="tx1"/>
            </a:solidFill>
          </a:endParaRPr>
        </a:p>
      </dgm:t>
    </dgm:pt>
    <dgm:pt modelId="{D2486A27-FFE3-4FB4-A958-37242CC608FD}" type="sibTrans" cxnId="{D0DA8EC3-FFD3-4D3D-8B03-576273B530E2}">
      <dgm:prSet/>
      <dgm:spPr/>
      <dgm:t>
        <a:bodyPr/>
        <a:lstStyle/>
        <a:p>
          <a:endParaRPr lang="en-US">
            <a:solidFill>
              <a:schemeClr val="tx1"/>
            </a:solidFill>
          </a:endParaRPr>
        </a:p>
      </dgm:t>
    </dgm:pt>
    <dgm:pt modelId="{03A48DBD-663D-4B64-9EBC-9D1797D81407}">
      <dgm:prSet phldrT="[Text]"/>
      <dgm:spPr>
        <a:solidFill>
          <a:schemeClr val="bg1">
            <a:lumMod val="75000"/>
          </a:schemeClr>
        </a:solidFill>
      </dgm:spPr>
      <dgm:t>
        <a:bodyPr/>
        <a:lstStyle/>
        <a:p>
          <a:pPr algn="just"/>
          <a:r>
            <a:rPr lang="en-US" dirty="0" err="1">
              <a:solidFill>
                <a:schemeClr val="tx1"/>
              </a:solidFill>
              <a:latin typeface="Times New Roman" pitchFamily="18" charset="0"/>
              <a:cs typeface="Times New Roman" pitchFamily="18" charset="0"/>
            </a:rPr>
            <a:t>Biết</a:t>
          </a:r>
          <a:r>
            <a:rPr lang="en-US" dirty="0">
              <a:solidFill>
                <a:schemeClr val="tx1"/>
              </a:solidFill>
              <a:latin typeface="Times New Roman" pitchFamily="18" charset="0"/>
              <a:cs typeface="Times New Roman" pitchFamily="18" charset="0"/>
            </a:rPr>
            <a:t> </a:t>
          </a:r>
          <a:r>
            <a:rPr lang="en-US" dirty="0" err="1">
              <a:solidFill>
                <a:schemeClr val="tx1"/>
              </a:solidFill>
              <a:latin typeface="Times New Roman" pitchFamily="18" charset="0"/>
              <a:cs typeface="Times New Roman" pitchFamily="18" charset="0"/>
            </a:rPr>
            <a:t>phát</a:t>
          </a:r>
          <a:r>
            <a:rPr lang="en-US" dirty="0">
              <a:solidFill>
                <a:schemeClr val="tx1"/>
              </a:solidFill>
              <a:latin typeface="Times New Roman" pitchFamily="18" charset="0"/>
              <a:cs typeface="Times New Roman" pitchFamily="18" charset="0"/>
            </a:rPr>
            <a:t> </a:t>
          </a:r>
          <a:r>
            <a:rPr lang="en-US" dirty="0" err="1">
              <a:solidFill>
                <a:schemeClr val="tx1"/>
              </a:solidFill>
              <a:latin typeface="Times New Roman" pitchFamily="18" charset="0"/>
              <a:cs typeface="Times New Roman" pitchFamily="18" charset="0"/>
            </a:rPr>
            <a:t>hiện</a:t>
          </a:r>
          <a:r>
            <a:rPr lang="en-US" dirty="0">
              <a:solidFill>
                <a:schemeClr val="tx1"/>
              </a:solidFill>
              <a:latin typeface="Times New Roman" pitchFamily="18" charset="0"/>
              <a:cs typeface="Times New Roman" pitchFamily="18" charset="0"/>
            </a:rPr>
            <a:t> </a:t>
          </a:r>
          <a:r>
            <a:rPr lang="en-US" dirty="0" err="1">
              <a:solidFill>
                <a:schemeClr val="tx1"/>
              </a:solidFill>
              <a:latin typeface="Times New Roman" pitchFamily="18" charset="0"/>
              <a:cs typeface="Times New Roman" pitchFamily="18" charset="0"/>
            </a:rPr>
            <a:t>và</a:t>
          </a:r>
          <a:r>
            <a:rPr lang="en-US" dirty="0">
              <a:solidFill>
                <a:schemeClr val="tx1"/>
              </a:solidFill>
              <a:latin typeface="Times New Roman" pitchFamily="18" charset="0"/>
              <a:cs typeface="Times New Roman" pitchFamily="18" charset="0"/>
            </a:rPr>
            <a:t> </a:t>
          </a:r>
          <a:r>
            <a:rPr lang="en-US" dirty="0" err="1">
              <a:solidFill>
                <a:schemeClr val="tx1"/>
              </a:solidFill>
              <a:latin typeface="Times New Roman" pitchFamily="18" charset="0"/>
              <a:cs typeface="Times New Roman" pitchFamily="18" charset="0"/>
            </a:rPr>
            <a:t>ủng</a:t>
          </a:r>
          <a:r>
            <a:rPr lang="en-US" dirty="0">
              <a:solidFill>
                <a:schemeClr val="tx1"/>
              </a:solidFill>
              <a:latin typeface="Times New Roman" pitchFamily="18" charset="0"/>
              <a:cs typeface="Times New Roman" pitchFamily="18" charset="0"/>
            </a:rPr>
            <a:t> </a:t>
          </a:r>
          <a:r>
            <a:rPr lang="en-US" dirty="0" err="1">
              <a:solidFill>
                <a:schemeClr val="tx1"/>
              </a:solidFill>
              <a:latin typeface="Times New Roman" pitchFamily="18" charset="0"/>
              <a:cs typeface="Times New Roman" pitchFamily="18" charset="0"/>
            </a:rPr>
            <a:t>hộ</a:t>
          </a:r>
          <a:r>
            <a:rPr lang="en-US" dirty="0">
              <a:solidFill>
                <a:schemeClr val="tx1"/>
              </a:solidFill>
              <a:latin typeface="Times New Roman" pitchFamily="18" charset="0"/>
              <a:cs typeface="Times New Roman" pitchFamily="18" charset="0"/>
            </a:rPr>
            <a:t> </a:t>
          </a:r>
          <a:r>
            <a:rPr lang="en-US" dirty="0" err="1">
              <a:solidFill>
                <a:schemeClr val="tx1"/>
              </a:solidFill>
              <a:latin typeface="Times New Roman" pitchFamily="18" charset="0"/>
              <a:cs typeface="Times New Roman" pitchFamily="18" charset="0"/>
            </a:rPr>
            <a:t>cái</a:t>
          </a:r>
          <a:r>
            <a:rPr lang="en-US" dirty="0">
              <a:solidFill>
                <a:schemeClr val="tx1"/>
              </a:solidFill>
              <a:latin typeface="Times New Roman" pitchFamily="18" charset="0"/>
              <a:cs typeface="Times New Roman" pitchFamily="18" charset="0"/>
            </a:rPr>
            <a:t> </a:t>
          </a:r>
          <a:r>
            <a:rPr lang="en-US" dirty="0" err="1">
              <a:solidFill>
                <a:schemeClr val="tx1"/>
              </a:solidFill>
              <a:latin typeface="Times New Roman" pitchFamily="18" charset="0"/>
              <a:cs typeface="Times New Roman" pitchFamily="18" charset="0"/>
            </a:rPr>
            <a:t>mới</a:t>
          </a:r>
          <a:r>
            <a:rPr lang="en-US" dirty="0">
              <a:solidFill>
                <a:schemeClr val="tx1"/>
              </a:solidFill>
              <a:latin typeface="Times New Roman" pitchFamily="18" charset="0"/>
              <a:cs typeface="Times New Roman" pitchFamily="18" charset="0"/>
            </a:rPr>
            <a:t>; </a:t>
          </a:r>
          <a:r>
            <a:rPr lang="en-US" dirty="0" err="1">
              <a:solidFill>
                <a:schemeClr val="tx1"/>
              </a:solidFill>
              <a:latin typeface="Times New Roman" pitchFamily="18" charset="0"/>
              <a:cs typeface="Times New Roman" pitchFamily="18" charset="0"/>
            </a:rPr>
            <a:t>chống</a:t>
          </a:r>
          <a:r>
            <a:rPr lang="en-US" dirty="0">
              <a:solidFill>
                <a:schemeClr val="tx1"/>
              </a:solidFill>
              <a:latin typeface="Times New Roman" pitchFamily="18" charset="0"/>
              <a:cs typeface="Times New Roman" pitchFamily="18" charset="0"/>
            </a:rPr>
            <a:t> </a:t>
          </a:r>
          <a:r>
            <a:rPr lang="en-US" dirty="0" err="1">
              <a:solidFill>
                <a:schemeClr val="tx1"/>
              </a:solidFill>
              <a:latin typeface="Times New Roman" pitchFamily="18" charset="0"/>
              <a:cs typeface="Times New Roman" pitchFamily="18" charset="0"/>
            </a:rPr>
            <a:t>bảo</a:t>
          </a:r>
          <a:r>
            <a:rPr lang="en-US" dirty="0">
              <a:solidFill>
                <a:schemeClr val="tx1"/>
              </a:solidFill>
              <a:latin typeface="Times New Roman" pitchFamily="18" charset="0"/>
              <a:cs typeface="Times New Roman" pitchFamily="18" charset="0"/>
            </a:rPr>
            <a:t> </a:t>
          </a:r>
          <a:r>
            <a:rPr lang="en-US" dirty="0" err="1">
              <a:solidFill>
                <a:schemeClr val="tx1"/>
              </a:solidFill>
              <a:latin typeface="Times New Roman" pitchFamily="18" charset="0"/>
              <a:cs typeface="Times New Roman" pitchFamily="18" charset="0"/>
            </a:rPr>
            <a:t>thủ</a:t>
          </a:r>
          <a:r>
            <a:rPr lang="en-US" dirty="0">
              <a:solidFill>
                <a:schemeClr val="tx1"/>
              </a:solidFill>
              <a:latin typeface="Times New Roman" pitchFamily="18" charset="0"/>
              <a:cs typeface="Times New Roman" pitchFamily="18" charset="0"/>
            </a:rPr>
            <a:t> , </a:t>
          </a:r>
          <a:r>
            <a:rPr lang="en-US" dirty="0" err="1">
              <a:solidFill>
                <a:schemeClr val="tx1"/>
              </a:solidFill>
              <a:latin typeface="Times New Roman" pitchFamily="18" charset="0"/>
              <a:cs typeface="Times New Roman" pitchFamily="18" charset="0"/>
            </a:rPr>
            <a:t>trì</a:t>
          </a:r>
          <a:r>
            <a:rPr lang="en-US" dirty="0">
              <a:solidFill>
                <a:schemeClr val="tx1"/>
              </a:solidFill>
              <a:latin typeface="Times New Roman" pitchFamily="18" charset="0"/>
              <a:cs typeface="Times New Roman" pitchFamily="18" charset="0"/>
            </a:rPr>
            <a:t> </a:t>
          </a:r>
          <a:r>
            <a:rPr lang="en-US" dirty="0" err="1">
              <a:solidFill>
                <a:schemeClr val="tx1"/>
              </a:solidFill>
              <a:latin typeface="Times New Roman" pitchFamily="18" charset="0"/>
              <a:cs typeface="Times New Roman" pitchFamily="18" charset="0"/>
            </a:rPr>
            <a:t>trệ</a:t>
          </a:r>
          <a:r>
            <a:rPr lang="en-US" dirty="0">
              <a:solidFill>
                <a:schemeClr val="tx1"/>
              </a:solidFill>
              <a:latin typeface="Times New Roman" pitchFamily="18" charset="0"/>
              <a:cs typeface="Times New Roman" pitchFamily="18" charset="0"/>
            </a:rPr>
            <a:t> </a:t>
          </a:r>
          <a:r>
            <a:rPr lang="en-US" dirty="0" err="1">
              <a:solidFill>
                <a:schemeClr val="tx1"/>
              </a:solidFill>
              <a:latin typeface="Times New Roman" pitchFamily="18" charset="0"/>
              <a:cs typeface="Times New Roman" pitchFamily="18" charset="0"/>
            </a:rPr>
            <a:t>định</a:t>
          </a:r>
          <a:r>
            <a:rPr lang="en-US" dirty="0">
              <a:solidFill>
                <a:schemeClr val="tx1"/>
              </a:solidFill>
              <a:latin typeface="Times New Roman" pitchFamily="18" charset="0"/>
              <a:cs typeface="Times New Roman" pitchFamily="18" charset="0"/>
            </a:rPr>
            <a:t> </a:t>
          </a:r>
          <a:r>
            <a:rPr lang="en-US" dirty="0" err="1">
              <a:solidFill>
                <a:schemeClr val="tx1"/>
              </a:solidFill>
              <a:latin typeface="Times New Roman" pitchFamily="18" charset="0"/>
              <a:cs typeface="Times New Roman" pitchFamily="18" charset="0"/>
            </a:rPr>
            <a:t>kiến</a:t>
          </a:r>
          <a:r>
            <a:rPr lang="en-US" dirty="0">
              <a:solidFill>
                <a:schemeClr val="tx1"/>
              </a:solidFill>
              <a:latin typeface="Times New Roman" pitchFamily="18" charset="0"/>
              <a:cs typeface="Times New Roman" pitchFamily="18" charset="0"/>
            </a:rPr>
            <a:t>  </a:t>
          </a:r>
        </a:p>
      </dgm:t>
    </dgm:pt>
    <dgm:pt modelId="{B23F58DC-A396-482F-ABC4-9BA060A22CE2}" type="parTrans" cxnId="{666B2A2C-4FC5-4ACA-85C6-90A49C437EE3}">
      <dgm:prSet/>
      <dgm:spPr/>
      <dgm:t>
        <a:bodyPr/>
        <a:lstStyle/>
        <a:p>
          <a:endParaRPr lang="en-US">
            <a:solidFill>
              <a:schemeClr val="tx1"/>
            </a:solidFill>
          </a:endParaRPr>
        </a:p>
      </dgm:t>
    </dgm:pt>
    <dgm:pt modelId="{F90E4191-1C02-4403-8052-FBFD073DD236}" type="sibTrans" cxnId="{666B2A2C-4FC5-4ACA-85C6-90A49C437EE3}">
      <dgm:prSet/>
      <dgm:spPr/>
      <dgm:t>
        <a:bodyPr/>
        <a:lstStyle/>
        <a:p>
          <a:endParaRPr lang="en-US">
            <a:solidFill>
              <a:schemeClr val="tx1"/>
            </a:solidFill>
          </a:endParaRPr>
        </a:p>
      </dgm:t>
    </dgm:pt>
    <dgm:pt modelId="{7ACF7863-141D-4024-8D65-680C928CD01E}">
      <dgm:prSet phldrT="[Text]"/>
      <dgm:spPr>
        <a:solidFill>
          <a:srgbClr val="CC00FF"/>
        </a:solidFill>
      </dgm:spPr>
      <dgm:t>
        <a:bodyPr/>
        <a:lstStyle/>
        <a:p>
          <a:pPr algn="just"/>
          <a:r>
            <a:rPr lang="de-DE" dirty="0">
              <a:solidFill>
                <a:schemeClr val="tx1"/>
              </a:solidFill>
              <a:latin typeface="Times New Roman" pitchFamily="18" charset="0"/>
              <a:cs typeface="Times New Roman" pitchFamily="18" charset="0"/>
            </a:rPr>
            <a:t>Biết kế thừa các yếu tố tích cực từ đối tượng cũ và phát triển sáng tạo chúng trong điều kiện mới</a:t>
          </a:r>
          <a:endParaRPr lang="en-US" dirty="0">
            <a:solidFill>
              <a:schemeClr val="tx1"/>
            </a:solidFill>
            <a:latin typeface="Times New Roman" pitchFamily="18" charset="0"/>
            <a:cs typeface="Times New Roman" pitchFamily="18" charset="0"/>
          </a:endParaRPr>
        </a:p>
      </dgm:t>
    </dgm:pt>
    <dgm:pt modelId="{8012468D-81A3-4DDB-AA70-A20E5C2A9A94}" type="parTrans" cxnId="{C64E2075-09A2-4C9B-B7C1-5063E120A1A2}">
      <dgm:prSet/>
      <dgm:spPr/>
      <dgm:t>
        <a:bodyPr/>
        <a:lstStyle/>
        <a:p>
          <a:endParaRPr lang="en-US">
            <a:solidFill>
              <a:schemeClr val="tx1"/>
            </a:solidFill>
          </a:endParaRPr>
        </a:p>
      </dgm:t>
    </dgm:pt>
    <dgm:pt modelId="{30624029-ED55-46A1-872A-423C0F08B0AE}" type="sibTrans" cxnId="{C64E2075-09A2-4C9B-B7C1-5063E120A1A2}">
      <dgm:prSet/>
      <dgm:spPr/>
      <dgm:t>
        <a:bodyPr/>
        <a:lstStyle/>
        <a:p>
          <a:endParaRPr lang="en-US">
            <a:solidFill>
              <a:schemeClr val="tx1"/>
            </a:solidFill>
          </a:endParaRPr>
        </a:p>
      </dgm:t>
    </dgm:pt>
    <dgm:pt modelId="{A8248189-0789-48A8-AAF7-B81717899D8B}" type="pres">
      <dgm:prSet presAssocID="{365E3B09-62CE-463D-91D1-7391AB2464C5}" presName="linearFlow" presStyleCnt="0">
        <dgm:presLayoutVars>
          <dgm:dir/>
          <dgm:resizeHandles val="exact"/>
        </dgm:presLayoutVars>
      </dgm:prSet>
      <dgm:spPr/>
    </dgm:pt>
    <dgm:pt modelId="{29787BF0-6EB8-4E87-B400-5D01CA3579E3}" type="pres">
      <dgm:prSet presAssocID="{BC8F4BD4-9A12-4FF0-A798-65EB1E935B0D}" presName="composite" presStyleCnt="0"/>
      <dgm:spPr/>
    </dgm:pt>
    <dgm:pt modelId="{6399AA49-BA08-405F-95EA-D9A64E3F7711}" type="pres">
      <dgm:prSet presAssocID="{BC8F4BD4-9A12-4FF0-A798-65EB1E935B0D}" presName="imgShp" presStyleLbl="fgImgPlace1" presStyleIdx="0" presStyleCnt="4" custFlipHor="1" custScaleX="3636" custScaleY="93667" custLinFactNeighborX="-80362" custLinFactNeighborY="-8417"/>
      <dgm:spPr/>
    </dgm:pt>
    <dgm:pt modelId="{E97C105B-2882-4B9B-93DD-7B3865F2F121}" type="pres">
      <dgm:prSet presAssocID="{BC8F4BD4-9A12-4FF0-A798-65EB1E935B0D}" presName="txShp" presStyleLbl="node1" presStyleIdx="0" presStyleCnt="4" custScaleX="147591" custScaleY="90909">
        <dgm:presLayoutVars>
          <dgm:bulletEnabled val="1"/>
        </dgm:presLayoutVars>
      </dgm:prSet>
      <dgm:spPr/>
    </dgm:pt>
    <dgm:pt modelId="{576EFF30-3B96-45B1-BAA8-FEB0B3C30204}" type="pres">
      <dgm:prSet presAssocID="{8A184F28-C2EF-4D11-BFAC-B951A38A0DAE}" presName="spacing" presStyleCnt="0"/>
      <dgm:spPr/>
    </dgm:pt>
    <dgm:pt modelId="{BADD86D1-D8DA-4CA9-B578-55E51ACF15E0}" type="pres">
      <dgm:prSet presAssocID="{F389D5FC-EB2F-427F-A488-789141ABDE23}" presName="composite" presStyleCnt="0"/>
      <dgm:spPr/>
    </dgm:pt>
    <dgm:pt modelId="{93C34B13-AFCD-441A-99F4-9C02777B650F}" type="pres">
      <dgm:prSet presAssocID="{F389D5FC-EB2F-427F-A488-789141ABDE23}" presName="imgShp" presStyleLbl="fgImgPlace1" presStyleIdx="1" presStyleCnt="4" custFlipHor="0" custScaleX="4887" custScaleY="70581" custLinFactNeighborX="-81796" custLinFactNeighborY="-8736"/>
      <dgm:spPr/>
    </dgm:pt>
    <dgm:pt modelId="{9A3339E4-46D4-4988-906E-3BF3B667CC37}" type="pres">
      <dgm:prSet presAssocID="{F389D5FC-EB2F-427F-A488-789141ABDE23}" presName="txShp" presStyleLbl="node1" presStyleIdx="1" presStyleCnt="4" custScaleX="144806">
        <dgm:presLayoutVars>
          <dgm:bulletEnabled val="1"/>
        </dgm:presLayoutVars>
      </dgm:prSet>
      <dgm:spPr/>
    </dgm:pt>
    <dgm:pt modelId="{9DD22BBE-A7B7-4053-A282-1985B54D86EA}" type="pres">
      <dgm:prSet presAssocID="{D2486A27-FFE3-4FB4-A958-37242CC608FD}" presName="spacing" presStyleCnt="0"/>
      <dgm:spPr/>
    </dgm:pt>
    <dgm:pt modelId="{ADF50FBA-8BEB-408D-A2A9-078893B9AB1F}" type="pres">
      <dgm:prSet presAssocID="{03A48DBD-663D-4B64-9EBC-9D1797D81407}" presName="composite" presStyleCnt="0"/>
      <dgm:spPr/>
    </dgm:pt>
    <dgm:pt modelId="{2B0B3124-5CF1-43E4-A516-730F9EC0BFAF}" type="pres">
      <dgm:prSet presAssocID="{03A48DBD-663D-4B64-9EBC-9D1797D81407}" presName="imgShp" presStyleLbl="fgImgPlace1" presStyleIdx="2" presStyleCnt="4" custFlipHor="1" custScaleX="8354" custLinFactNeighborX="-78749" custLinFactNeighborY="6991"/>
      <dgm:spPr/>
    </dgm:pt>
    <dgm:pt modelId="{1D0898E4-AE90-48B3-B1F3-68C6366D9373}" type="pres">
      <dgm:prSet presAssocID="{03A48DBD-663D-4B64-9EBC-9D1797D81407}" presName="txShp" presStyleLbl="node1" presStyleIdx="2" presStyleCnt="4" custScaleX="144806" custLinFactNeighborY="3798">
        <dgm:presLayoutVars>
          <dgm:bulletEnabled val="1"/>
        </dgm:presLayoutVars>
      </dgm:prSet>
      <dgm:spPr/>
    </dgm:pt>
    <dgm:pt modelId="{35AAA837-4834-4046-9E5F-14BD88AEE928}" type="pres">
      <dgm:prSet presAssocID="{F90E4191-1C02-4403-8052-FBFD073DD236}" presName="spacing" presStyleCnt="0"/>
      <dgm:spPr/>
    </dgm:pt>
    <dgm:pt modelId="{87FE4799-AEF7-4402-BDF6-D74D7D29CE1D}" type="pres">
      <dgm:prSet presAssocID="{7ACF7863-141D-4024-8D65-680C928CD01E}" presName="composite" presStyleCnt="0"/>
      <dgm:spPr/>
    </dgm:pt>
    <dgm:pt modelId="{F3DCE48F-CD92-4175-B36B-A490494EF5E7}" type="pres">
      <dgm:prSet presAssocID="{7ACF7863-141D-4024-8D65-680C928CD01E}" presName="imgShp" presStyleLbl="fgImgPlace1" presStyleIdx="3" presStyleCnt="4" custFlipHor="0" custScaleX="4922" custLinFactNeighborX="-88519" custLinFactNeighborY="-1622"/>
      <dgm:spPr/>
    </dgm:pt>
    <dgm:pt modelId="{FC66FB38-62DE-4B6B-90CA-D6BE1039B1E7}" type="pres">
      <dgm:prSet presAssocID="{7ACF7863-141D-4024-8D65-680C928CD01E}" presName="txShp" presStyleLbl="node1" presStyleIdx="3" presStyleCnt="4" custScaleX="147591" custScaleY="90909">
        <dgm:presLayoutVars>
          <dgm:bulletEnabled val="1"/>
        </dgm:presLayoutVars>
      </dgm:prSet>
      <dgm:spPr/>
    </dgm:pt>
  </dgm:ptLst>
  <dgm:cxnLst>
    <dgm:cxn modelId="{B95D3711-845F-4811-B038-42F0815C26B8}" type="presOf" srcId="{365E3B09-62CE-463D-91D1-7391AB2464C5}" destId="{A8248189-0789-48A8-AAF7-B81717899D8B}" srcOrd="0" destOrd="0" presId="urn:microsoft.com/office/officeart/2005/8/layout/vList3#1"/>
    <dgm:cxn modelId="{666B2A2C-4FC5-4ACA-85C6-90A49C437EE3}" srcId="{365E3B09-62CE-463D-91D1-7391AB2464C5}" destId="{03A48DBD-663D-4B64-9EBC-9D1797D81407}" srcOrd="2" destOrd="0" parTransId="{B23F58DC-A396-482F-ABC4-9BA060A22CE2}" sibTransId="{F90E4191-1C02-4403-8052-FBFD073DD236}"/>
    <dgm:cxn modelId="{105AA437-5208-4071-B8BC-02D448160D08}" srcId="{365E3B09-62CE-463D-91D1-7391AB2464C5}" destId="{BC8F4BD4-9A12-4FF0-A798-65EB1E935B0D}" srcOrd="0" destOrd="0" parTransId="{8D524D05-5C88-4E1A-8F6D-A0C79DBAD4A1}" sibTransId="{8A184F28-C2EF-4D11-BFAC-B951A38A0DAE}"/>
    <dgm:cxn modelId="{A9391B42-F15B-4C44-83D3-D719140E4A69}" type="presOf" srcId="{F389D5FC-EB2F-427F-A488-789141ABDE23}" destId="{9A3339E4-46D4-4988-906E-3BF3B667CC37}" srcOrd="0" destOrd="0" presId="urn:microsoft.com/office/officeart/2005/8/layout/vList3#1"/>
    <dgm:cxn modelId="{C64E2075-09A2-4C9B-B7C1-5063E120A1A2}" srcId="{365E3B09-62CE-463D-91D1-7391AB2464C5}" destId="{7ACF7863-141D-4024-8D65-680C928CD01E}" srcOrd="3" destOrd="0" parTransId="{8012468D-81A3-4DDB-AA70-A20E5C2A9A94}" sibTransId="{30624029-ED55-46A1-872A-423C0F08B0AE}"/>
    <dgm:cxn modelId="{13AB938C-1F67-4C58-9A0E-5C1387AAD28C}" type="presOf" srcId="{03A48DBD-663D-4B64-9EBC-9D1797D81407}" destId="{1D0898E4-AE90-48B3-B1F3-68C6366D9373}" srcOrd="0" destOrd="0" presId="urn:microsoft.com/office/officeart/2005/8/layout/vList3#1"/>
    <dgm:cxn modelId="{9C50F390-E86E-4180-8312-FE61C07FE3FF}" type="presOf" srcId="{BC8F4BD4-9A12-4FF0-A798-65EB1E935B0D}" destId="{E97C105B-2882-4B9B-93DD-7B3865F2F121}" srcOrd="0" destOrd="0" presId="urn:microsoft.com/office/officeart/2005/8/layout/vList3#1"/>
    <dgm:cxn modelId="{56A58897-E22C-4CFD-BE7B-FFC8A9BC7635}" type="presOf" srcId="{7ACF7863-141D-4024-8D65-680C928CD01E}" destId="{FC66FB38-62DE-4B6B-90CA-D6BE1039B1E7}" srcOrd="0" destOrd="0" presId="urn:microsoft.com/office/officeart/2005/8/layout/vList3#1"/>
    <dgm:cxn modelId="{D0DA8EC3-FFD3-4D3D-8B03-576273B530E2}" srcId="{365E3B09-62CE-463D-91D1-7391AB2464C5}" destId="{F389D5FC-EB2F-427F-A488-789141ABDE23}" srcOrd="1" destOrd="0" parTransId="{ADA67F75-A42C-49EB-BAFE-120EC3B08E0E}" sibTransId="{D2486A27-FFE3-4FB4-A958-37242CC608FD}"/>
    <dgm:cxn modelId="{F97795C9-FF5E-4061-91EC-437BD94A2031}" type="presParOf" srcId="{A8248189-0789-48A8-AAF7-B81717899D8B}" destId="{29787BF0-6EB8-4E87-B400-5D01CA3579E3}" srcOrd="0" destOrd="0" presId="urn:microsoft.com/office/officeart/2005/8/layout/vList3#1"/>
    <dgm:cxn modelId="{50FE4329-924E-462F-8828-1378D2087F41}" type="presParOf" srcId="{29787BF0-6EB8-4E87-B400-5D01CA3579E3}" destId="{6399AA49-BA08-405F-95EA-D9A64E3F7711}" srcOrd="0" destOrd="0" presId="urn:microsoft.com/office/officeart/2005/8/layout/vList3#1"/>
    <dgm:cxn modelId="{4A4BB084-2875-4F25-BCE5-97471502A6ED}" type="presParOf" srcId="{29787BF0-6EB8-4E87-B400-5D01CA3579E3}" destId="{E97C105B-2882-4B9B-93DD-7B3865F2F121}" srcOrd="1" destOrd="0" presId="urn:microsoft.com/office/officeart/2005/8/layout/vList3#1"/>
    <dgm:cxn modelId="{7E0B36D5-2E03-43C4-BA09-1C3C1FF5875A}" type="presParOf" srcId="{A8248189-0789-48A8-AAF7-B81717899D8B}" destId="{576EFF30-3B96-45B1-BAA8-FEB0B3C30204}" srcOrd="1" destOrd="0" presId="urn:microsoft.com/office/officeart/2005/8/layout/vList3#1"/>
    <dgm:cxn modelId="{0C98D07A-A9F6-4E4D-8ECE-C107ADCCF587}" type="presParOf" srcId="{A8248189-0789-48A8-AAF7-B81717899D8B}" destId="{BADD86D1-D8DA-4CA9-B578-55E51ACF15E0}" srcOrd="2" destOrd="0" presId="urn:microsoft.com/office/officeart/2005/8/layout/vList3#1"/>
    <dgm:cxn modelId="{9BDA2FD2-0E6F-4BF1-867E-86B47226B6CF}" type="presParOf" srcId="{BADD86D1-D8DA-4CA9-B578-55E51ACF15E0}" destId="{93C34B13-AFCD-441A-99F4-9C02777B650F}" srcOrd="0" destOrd="0" presId="urn:microsoft.com/office/officeart/2005/8/layout/vList3#1"/>
    <dgm:cxn modelId="{91811A8F-B8C9-4F53-B4A5-A7BD09512326}" type="presParOf" srcId="{BADD86D1-D8DA-4CA9-B578-55E51ACF15E0}" destId="{9A3339E4-46D4-4988-906E-3BF3B667CC37}" srcOrd="1" destOrd="0" presId="urn:microsoft.com/office/officeart/2005/8/layout/vList3#1"/>
    <dgm:cxn modelId="{4790C79F-69DC-4246-94FB-69EEFA2114C1}" type="presParOf" srcId="{A8248189-0789-48A8-AAF7-B81717899D8B}" destId="{9DD22BBE-A7B7-4053-A282-1985B54D86EA}" srcOrd="3" destOrd="0" presId="urn:microsoft.com/office/officeart/2005/8/layout/vList3#1"/>
    <dgm:cxn modelId="{CB8DCC55-0129-4E78-90C2-0A992542D37C}" type="presParOf" srcId="{A8248189-0789-48A8-AAF7-B81717899D8B}" destId="{ADF50FBA-8BEB-408D-A2A9-078893B9AB1F}" srcOrd="4" destOrd="0" presId="urn:microsoft.com/office/officeart/2005/8/layout/vList3#1"/>
    <dgm:cxn modelId="{6F204E43-F7E8-4A3A-80CB-1BDEA9600D5A}" type="presParOf" srcId="{ADF50FBA-8BEB-408D-A2A9-078893B9AB1F}" destId="{2B0B3124-5CF1-43E4-A516-730F9EC0BFAF}" srcOrd="0" destOrd="0" presId="urn:microsoft.com/office/officeart/2005/8/layout/vList3#1"/>
    <dgm:cxn modelId="{69B324B3-981A-4780-9194-F00AE54AC2E1}" type="presParOf" srcId="{ADF50FBA-8BEB-408D-A2A9-078893B9AB1F}" destId="{1D0898E4-AE90-48B3-B1F3-68C6366D9373}" srcOrd="1" destOrd="0" presId="urn:microsoft.com/office/officeart/2005/8/layout/vList3#1"/>
    <dgm:cxn modelId="{F72B183E-7C0F-4EF1-9C3A-7CF1E58BF333}" type="presParOf" srcId="{A8248189-0789-48A8-AAF7-B81717899D8B}" destId="{35AAA837-4834-4046-9E5F-14BD88AEE928}" srcOrd="5" destOrd="0" presId="urn:microsoft.com/office/officeart/2005/8/layout/vList3#1"/>
    <dgm:cxn modelId="{84031798-857F-401D-8C5B-3DB7567BADAB}" type="presParOf" srcId="{A8248189-0789-48A8-AAF7-B81717899D8B}" destId="{87FE4799-AEF7-4402-BDF6-D74D7D29CE1D}" srcOrd="6" destOrd="0" presId="urn:microsoft.com/office/officeart/2005/8/layout/vList3#1"/>
    <dgm:cxn modelId="{623800C9-D203-430D-B603-A423AA4A6F52}" type="presParOf" srcId="{87FE4799-AEF7-4402-BDF6-D74D7D29CE1D}" destId="{F3DCE48F-CD92-4175-B36B-A490494EF5E7}" srcOrd="0" destOrd="0" presId="urn:microsoft.com/office/officeart/2005/8/layout/vList3#1"/>
    <dgm:cxn modelId="{3436BFF3-2E9F-44F5-AC56-A424CC2964EC}" type="presParOf" srcId="{87FE4799-AEF7-4402-BDF6-D74D7D29CE1D}" destId="{FC66FB38-62DE-4B6B-90CA-D6BE1039B1E7}" srcOrd="1" destOrd="0" presId="urn:microsoft.com/office/officeart/2005/8/layout/vList3#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3809929B-CD8D-43B7-9652-08CFE1272C7F}" type="doc">
      <dgm:prSet loTypeId="urn:microsoft.com/office/officeart/2005/8/layout/orgChart1" loCatId="hierarchy" qsTypeId="urn:microsoft.com/office/officeart/2005/8/quickstyle/simple1" qsCatId="simple" csTypeId="urn:microsoft.com/office/officeart/2005/8/colors/accent1_2" csCatId="accent1" phldr="1"/>
      <dgm:spPr/>
    </dgm:pt>
    <dgm:pt modelId="{3B517A24-D32F-4289-91DD-597EBF5046BD}">
      <dgm:prSet custT="1">
        <dgm:style>
          <a:lnRef idx="1">
            <a:schemeClr val="accent2"/>
          </a:lnRef>
          <a:fillRef idx="2">
            <a:schemeClr val="accent2"/>
          </a:fillRef>
          <a:effectRef idx="1">
            <a:schemeClr val="accent2"/>
          </a:effectRef>
          <a:fontRef idx="minor">
            <a:schemeClr val="dk1"/>
          </a:fontRef>
        </dgm:style>
      </dgm:prSet>
      <dgm:spPr/>
      <dgm: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3200" b="1" i="0" u="none" strike="noStrike" cap="none" normalizeH="0" baseline="0" dirty="0" err="1">
              <a:ln>
                <a:noFill/>
              </a:ln>
              <a:solidFill>
                <a:srgbClr val="000000"/>
              </a:solidFill>
              <a:effectLst/>
              <a:latin typeface="Times New Roman" panose="02020603050405020304" pitchFamily="18" charset="0"/>
              <a:cs typeface="Times New Roman" panose="02020603050405020304" pitchFamily="18" charset="0"/>
            </a:rPr>
            <a:t>Quy</a:t>
          </a:r>
          <a:r>
            <a:rPr kumimoji="0" lang="en-US" altLang="en-US" sz="3200" b="1"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 </a:t>
          </a:r>
          <a:r>
            <a:rPr kumimoji="0" lang="en-US" altLang="en-US" sz="3200" b="1" i="0" u="none" strike="noStrike" cap="none" normalizeH="0" baseline="0" dirty="0" err="1">
              <a:ln>
                <a:noFill/>
              </a:ln>
              <a:solidFill>
                <a:srgbClr val="000000"/>
              </a:solidFill>
              <a:effectLst/>
              <a:latin typeface="Times New Roman" panose="02020603050405020304" pitchFamily="18" charset="0"/>
              <a:cs typeface="Times New Roman" panose="02020603050405020304" pitchFamily="18" charset="0"/>
            </a:rPr>
            <a:t>luật</a:t>
          </a:r>
          <a:endParaRPr kumimoji="0" lang="en-US" altLang="en-US" sz="3200" b="1"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endParaRPr>
        </a:p>
      </dgm:t>
    </dgm:pt>
    <dgm:pt modelId="{387F0532-0CCC-4195-8395-EDFA364A89DF}" type="parTrans" cxnId="{15A0345D-F5C0-45D1-88DC-E65CAB7F00FF}">
      <dgm:prSet/>
      <dgm:spPr/>
      <dgm:t>
        <a:bodyPr/>
        <a:lstStyle/>
        <a:p>
          <a:endParaRPr lang="en-US"/>
        </a:p>
      </dgm:t>
    </dgm:pt>
    <dgm:pt modelId="{E3DAC0F1-06CE-4761-B9AD-93D9DD19843F}" type="sibTrans" cxnId="{15A0345D-F5C0-45D1-88DC-E65CAB7F00FF}">
      <dgm:prSet/>
      <dgm:spPr/>
      <dgm:t>
        <a:bodyPr/>
        <a:lstStyle/>
        <a:p>
          <a:endParaRPr lang="en-US"/>
        </a:p>
      </dgm:t>
    </dgm:pt>
    <dgm:pt modelId="{837E892F-C3CE-46F7-BAD6-50EB514EBB30}" type="asst">
      <dgm:prSet custT="1">
        <dgm:style>
          <a:lnRef idx="1">
            <a:schemeClr val="accent2"/>
          </a:lnRef>
          <a:fillRef idx="2">
            <a:schemeClr val="accent2"/>
          </a:fillRef>
          <a:effectRef idx="1">
            <a:schemeClr val="accent2"/>
          </a:effectRef>
          <a:fontRef idx="minor">
            <a:schemeClr val="dk1"/>
          </a:fontRef>
        </dgm:style>
      </dgm:prSet>
      <dgm:spPr/>
      <dgm: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32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Tính</a:t>
          </a:r>
          <a:r>
            <a:rPr kumimoji="0" lang="en-US" altLang="en-US" sz="32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32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chất</a:t>
          </a:r>
          <a:endParaRPr kumimoji="0" lang="en-US" altLang="en-US" sz="32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dgm:t>
    </dgm:pt>
    <dgm:pt modelId="{C7E764F4-87B2-4BB0-9966-B2243A9079BE}" type="parTrans" cxnId="{0041DE37-84FD-4B9C-9149-288F1FA601F2}">
      <dgm:prSet/>
      <dgm:spPr/>
      <dgm:t>
        <a:bodyPr/>
        <a:lstStyle/>
        <a:p>
          <a:endParaRPr lang="en-US"/>
        </a:p>
      </dgm:t>
    </dgm:pt>
    <dgm:pt modelId="{5BFF9717-4606-4B2C-8B32-3ACD06B40CDA}" type="sibTrans" cxnId="{0041DE37-84FD-4B9C-9149-288F1FA601F2}">
      <dgm:prSet/>
      <dgm:spPr/>
      <dgm:t>
        <a:bodyPr/>
        <a:lstStyle/>
        <a:p>
          <a:endParaRPr lang="en-US"/>
        </a:p>
      </dgm:t>
    </dgm:pt>
    <dgm:pt modelId="{AE008591-3E0C-453D-AB27-9B49EC24E075}">
      <dgm:prSet custT="1">
        <dgm:style>
          <a:lnRef idx="1">
            <a:schemeClr val="accent2"/>
          </a:lnRef>
          <a:fillRef idx="2">
            <a:schemeClr val="accent2"/>
          </a:fillRef>
          <a:effectRef idx="1">
            <a:schemeClr val="accent2"/>
          </a:effectRef>
          <a:fontRef idx="minor">
            <a:schemeClr val="dk1"/>
          </a:fontRef>
        </dgm:style>
      </dgm:prSet>
      <dgm:spPr/>
      <dgm: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32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Khách</a:t>
          </a:r>
          <a:r>
            <a:rPr kumimoji="0" lang="en-US" altLang="en-US" sz="32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32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quan</a:t>
          </a:r>
          <a:endParaRPr kumimoji="0" lang="en-US" altLang="en-US" sz="32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dgm:t>
    </dgm:pt>
    <dgm:pt modelId="{E2A2B0FA-049E-46B0-8773-219731843072}" type="parTrans" cxnId="{67673C4E-F0CA-4817-B524-99BEB2035C50}">
      <dgm:prSet/>
      <dgm:spPr/>
      <dgm:t>
        <a:bodyPr/>
        <a:lstStyle/>
        <a:p>
          <a:endParaRPr lang="en-US"/>
        </a:p>
      </dgm:t>
    </dgm:pt>
    <dgm:pt modelId="{642CB3FB-34C6-45E8-BCE9-43387DEEF9F7}" type="sibTrans" cxnId="{67673C4E-F0CA-4817-B524-99BEB2035C50}">
      <dgm:prSet/>
      <dgm:spPr/>
      <dgm:t>
        <a:bodyPr/>
        <a:lstStyle/>
        <a:p>
          <a:endParaRPr lang="en-US"/>
        </a:p>
      </dgm:t>
    </dgm:pt>
    <dgm:pt modelId="{86CD9450-27F5-43C0-AE95-7D3DDCC77497}">
      <dgm:prSet custT="1">
        <dgm:style>
          <a:lnRef idx="1">
            <a:schemeClr val="accent2"/>
          </a:lnRef>
          <a:fillRef idx="2">
            <a:schemeClr val="accent2"/>
          </a:fillRef>
          <a:effectRef idx="1">
            <a:schemeClr val="accent2"/>
          </a:effectRef>
          <a:fontRef idx="minor">
            <a:schemeClr val="dk1"/>
          </a:fontRef>
        </dgm:style>
      </dgm:prSet>
      <dgm:spPr/>
      <dgm: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32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Phổ</a:t>
          </a:r>
          <a:r>
            <a:rPr kumimoji="0" lang="en-US" altLang="en-US" sz="32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32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biến</a:t>
          </a:r>
          <a:endParaRPr kumimoji="0" lang="en-US" altLang="en-US" sz="32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dgm:t>
    </dgm:pt>
    <dgm:pt modelId="{AA74C5C4-56D3-4BD7-B912-ECF3EF6CFF0D}" type="parTrans" cxnId="{9B1B4508-DBDD-4874-88CF-6A89F8E3949A}">
      <dgm:prSet/>
      <dgm:spPr/>
      <dgm:t>
        <a:bodyPr/>
        <a:lstStyle/>
        <a:p>
          <a:endParaRPr lang="en-US"/>
        </a:p>
      </dgm:t>
    </dgm:pt>
    <dgm:pt modelId="{5B28CA43-836B-403D-B23C-0CCEF144D732}" type="sibTrans" cxnId="{9B1B4508-DBDD-4874-88CF-6A89F8E3949A}">
      <dgm:prSet/>
      <dgm:spPr/>
      <dgm:t>
        <a:bodyPr/>
        <a:lstStyle/>
        <a:p>
          <a:endParaRPr lang="en-US"/>
        </a:p>
      </dgm:t>
    </dgm:pt>
    <dgm:pt modelId="{D68A78A5-7769-43FB-BD2D-A23AA78EB5B9}">
      <dgm:prSet custT="1">
        <dgm:style>
          <a:lnRef idx="1">
            <a:schemeClr val="accent2"/>
          </a:lnRef>
          <a:fillRef idx="2">
            <a:schemeClr val="accent2"/>
          </a:fillRef>
          <a:effectRef idx="1">
            <a:schemeClr val="accent2"/>
          </a:effectRef>
          <a:fontRef idx="minor">
            <a:schemeClr val="dk1"/>
          </a:fontRef>
        </dgm:style>
      </dgm:prSet>
      <dgm:spPr/>
      <dgm: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32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Đa</a:t>
          </a:r>
          <a:r>
            <a:rPr kumimoji="0" lang="en-US" altLang="en-US" sz="32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32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dạng</a:t>
          </a:r>
          <a:endParaRPr kumimoji="0" lang="en-US" altLang="en-US" sz="32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dgm:t>
    </dgm:pt>
    <dgm:pt modelId="{71689195-BF42-4CEF-8F87-66E3DDA5B633}" type="parTrans" cxnId="{80377DC9-FEA2-4B11-9395-C4A3ACE4E37E}">
      <dgm:prSet/>
      <dgm:spPr/>
      <dgm:t>
        <a:bodyPr/>
        <a:lstStyle/>
        <a:p>
          <a:endParaRPr lang="en-US"/>
        </a:p>
      </dgm:t>
    </dgm:pt>
    <dgm:pt modelId="{EB03A287-7E9E-430C-A4D6-FC580F2C0E58}" type="sibTrans" cxnId="{80377DC9-FEA2-4B11-9395-C4A3ACE4E37E}">
      <dgm:prSet/>
      <dgm:spPr/>
      <dgm:t>
        <a:bodyPr/>
        <a:lstStyle/>
        <a:p>
          <a:endParaRPr lang="en-US"/>
        </a:p>
      </dgm:t>
    </dgm:pt>
    <dgm:pt modelId="{850913C9-AEA2-4599-A619-83D14C2E3953}" type="pres">
      <dgm:prSet presAssocID="{3809929B-CD8D-43B7-9652-08CFE1272C7F}" presName="hierChild1" presStyleCnt="0">
        <dgm:presLayoutVars>
          <dgm:orgChart val="1"/>
          <dgm:chPref val="1"/>
          <dgm:dir/>
          <dgm:animOne val="branch"/>
          <dgm:animLvl val="lvl"/>
          <dgm:resizeHandles/>
        </dgm:presLayoutVars>
      </dgm:prSet>
      <dgm:spPr/>
    </dgm:pt>
    <dgm:pt modelId="{BE3CA571-25BC-4428-9BF4-03158B083620}" type="pres">
      <dgm:prSet presAssocID="{3B517A24-D32F-4289-91DD-597EBF5046BD}" presName="hierRoot1" presStyleCnt="0">
        <dgm:presLayoutVars>
          <dgm:hierBranch val="r"/>
        </dgm:presLayoutVars>
      </dgm:prSet>
      <dgm:spPr/>
    </dgm:pt>
    <dgm:pt modelId="{3F56E467-22F1-4263-BC68-5D6F715CFE23}" type="pres">
      <dgm:prSet presAssocID="{3B517A24-D32F-4289-91DD-597EBF5046BD}" presName="rootComposite1" presStyleCnt="0"/>
      <dgm:spPr/>
    </dgm:pt>
    <dgm:pt modelId="{FBC31EF0-FDBF-49A5-BA2D-A4814EAF9906}" type="pres">
      <dgm:prSet presAssocID="{3B517A24-D32F-4289-91DD-597EBF5046BD}" presName="rootText1" presStyleLbl="node0" presStyleIdx="0" presStyleCnt="1" custScaleX="255257" custScaleY="115576">
        <dgm:presLayoutVars>
          <dgm:chPref val="3"/>
        </dgm:presLayoutVars>
      </dgm:prSet>
      <dgm:spPr/>
    </dgm:pt>
    <dgm:pt modelId="{B3397B70-78B9-42CC-89BE-5EDF48161602}" type="pres">
      <dgm:prSet presAssocID="{3B517A24-D32F-4289-91DD-597EBF5046BD}" presName="rootConnector1" presStyleLbl="node1" presStyleIdx="0" presStyleCnt="0"/>
      <dgm:spPr/>
    </dgm:pt>
    <dgm:pt modelId="{505D9951-CE00-48D4-8303-CE42779908FC}" type="pres">
      <dgm:prSet presAssocID="{3B517A24-D32F-4289-91DD-597EBF5046BD}" presName="hierChild2" presStyleCnt="0"/>
      <dgm:spPr/>
    </dgm:pt>
    <dgm:pt modelId="{7551E838-4AE8-422A-858A-6F6E6C1BFCB8}" type="pres">
      <dgm:prSet presAssocID="{E2A2B0FA-049E-46B0-8773-219731843072}" presName="Name50" presStyleLbl="parChTrans1D2" presStyleIdx="0" presStyleCnt="4"/>
      <dgm:spPr/>
    </dgm:pt>
    <dgm:pt modelId="{1BFEDC31-0E60-44E3-B805-94C158DED77C}" type="pres">
      <dgm:prSet presAssocID="{AE008591-3E0C-453D-AB27-9B49EC24E075}" presName="hierRoot2" presStyleCnt="0">
        <dgm:presLayoutVars>
          <dgm:hierBranch/>
        </dgm:presLayoutVars>
      </dgm:prSet>
      <dgm:spPr/>
    </dgm:pt>
    <dgm:pt modelId="{0FBF0E69-FF1B-42E0-A32B-17612B9CB120}" type="pres">
      <dgm:prSet presAssocID="{AE008591-3E0C-453D-AB27-9B49EC24E075}" presName="rootComposite" presStyleCnt="0"/>
      <dgm:spPr/>
    </dgm:pt>
    <dgm:pt modelId="{F00D125B-3AA1-4083-8ADA-338863163F6C}" type="pres">
      <dgm:prSet presAssocID="{AE008591-3E0C-453D-AB27-9B49EC24E075}" presName="rootText" presStyleLbl="node2" presStyleIdx="0" presStyleCnt="3" custScaleX="236649" custScaleY="125368">
        <dgm:presLayoutVars>
          <dgm:chPref val="3"/>
        </dgm:presLayoutVars>
      </dgm:prSet>
      <dgm:spPr/>
    </dgm:pt>
    <dgm:pt modelId="{B5F0A4A6-2B09-459E-8F06-4EE006449676}" type="pres">
      <dgm:prSet presAssocID="{AE008591-3E0C-453D-AB27-9B49EC24E075}" presName="rootConnector" presStyleLbl="node2" presStyleIdx="0" presStyleCnt="3"/>
      <dgm:spPr/>
    </dgm:pt>
    <dgm:pt modelId="{F7B0FD38-9CFD-4BD2-87BB-C78D03D3AFA9}" type="pres">
      <dgm:prSet presAssocID="{AE008591-3E0C-453D-AB27-9B49EC24E075}" presName="hierChild4" presStyleCnt="0"/>
      <dgm:spPr/>
    </dgm:pt>
    <dgm:pt modelId="{C5CAA501-8716-4316-A05A-24FEFA57DF69}" type="pres">
      <dgm:prSet presAssocID="{AE008591-3E0C-453D-AB27-9B49EC24E075}" presName="hierChild5" presStyleCnt="0"/>
      <dgm:spPr/>
    </dgm:pt>
    <dgm:pt modelId="{027E6A68-36ED-4B8A-A4FC-66F3706302B7}" type="pres">
      <dgm:prSet presAssocID="{AA74C5C4-56D3-4BD7-B912-ECF3EF6CFF0D}" presName="Name50" presStyleLbl="parChTrans1D2" presStyleIdx="1" presStyleCnt="4"/>
      <dgm:spPr/>
    </dgm:pt>
    <dgm:pt modelId="{23E9AECC-43D1-495F-9AB3-D181D661D33F}" type="pres">
      <dgm:prSet presAssocID="{86CD9450-27F5-43C0-AE95-7D3DDCC77497}" presName="hierRoot2" presStyleCnt="0">
        <dgm:presLayoutVars>
          <dgm:hierBranch/>
        </dgm:presLayoutVars>
      </dgm:prSet>
      <dgm:spPr/>
    </dgm:pt>
    <dgm:pt modelId="{A2F8F7D8-3892-493E-B28D-48433FFB846F}" type="pres">
      <dgm:prSet presAssocID="{86CD9450-27F5-43C0-AE95-7D3DDCC77497}" presName="rootComposite" presStyleCnt="0"/>
      <dgm:spPr/>
    </dgm:pt>
    <dgm:pt modelId="{AC42B758-72FE-4763-AE45-CF4B15457991}" type="pres">
      <dgm:prSet presAssocID="{86CD9450-27F5-43C0-AE95-7D3DDCC77497}" presName="rootText" presStyleLbl="node2" presStyleIdx="1" presStyleCnt="3" custScaleX="242162" custScaleY="147877">
        <dgm:presLayoutVars>
          <dgm:chPref val="3"/>
        </dgm:presLayoutVars>
      </dgm:prSet>
      <dgm:spPr/>
    </dgm:pt>
    <dgm:pt modelId="{7C9001CA-B1F0-42CF-AAA3-F4DD4B1466A2}" type="pres">
      <dgm:prSet presAssocID="{86CD9450-27F5-43C0-AE95-7D3DDCC77497}" presName="rootConnector" presStyleLbl="node2" presStyleIdx="1" presStyleCnt="3"/>
      <dgm:spPr/>
    </dgm:pt>
    <dgm:pt modelId="{004E372A-FF95-433B-8048-F703A098C11A}" type="pres">
      <dgm:prSet presAssocID="{86CD9450-27F5-43C0-AE95-7D3DDCC77497}" presName="hierChild4" presStyleCnt="0"/>
      <dgm:spPr/>
    </dgm:pt>
    <dgm:pt modelId="{451B7492-0AC1-4C71-93AD-62F50DCB699B}" type="pres">
      <dgm:prSet presAssocID="{86CD9450-27F5-43C0-AE95-7D3DDCC77497}" presName="hierChild5" presStyleCnt="0"/>
      <dgm:spPr/>
    </dgm:pt>
    <dgm:pt modelId="{CEF92553-6215-4D18-BABF-E5B7EE02D089}" type="pres">
      <dgm:prSet presAssocID="{71689195-BF42-4CEF-8F87-66E3DDA5B633}" presName="Name50" presStyleLbl="parChTrans1D2" presStyleIdx="2" presStyleCnt="4"/>
      <dgm:spPr/>
    </dgm:pt>
    <dgm:pt modelId="{425238FA-0507-4C6F-A7A6-48DFCBD042A1}" type="pres">
      <dgm:prSet presAssocID="{D68A78A5-7769-43FB-BD2D-A23AA78EB5B9}" presName="hierRoot2" presStyleCnt="0">
        <dgm:presLayoutVars>
          <dgm:hierBranch/>
        </dgm:presLayoutVars>
      </dgm:prSet>
      <dgm:spPr/>
    </dgm:pt>
    <dgm:pt modelId="{8D88A4B0-711E-4B17-AE3A-AF8DFC783002}" type="pres">
      <dgm:prSet presAssocID="{D68A78A5-7769-43FB-BD2D-A23AA78EB5B9}" presName="rootComposite" presStyleCnt="0"/>
      <dgm:spPr/>
    </dgm:pt>
    <dgm:pt modelId="{F2025C26-9748-414B-ACC6-A09615A21E2B}" type="pres">
      <dgm:prSet presAssocID="{D68A78A5-7769-43FB-BD2D-A23AA78EB5B9}" presName="rootText" presStyleLbl="node2" presStyleIdx="2" presStyleCnt="3" custScaleX="236008" custScaleY="139587">
        <dgm:presLayoutVars>
          <dgm:chPref val="3"/>
        </dgm:presLayoutVars>
      </dgm:prSet>
      <dgm:spPr/>
    </dgm:pt>
    <dgm:pt modelId="{69D96D4C-3B3B-41CC-BC16-348F7E17D66D}" type="pres">
      <dgm:prSet presAssocID="{D68A78A5-7769-43FB-BD2D-A23AA78EB5B9}" presName="rootConnector" presStyleLbl="node2" presStyleIdx="2" presStyleCnt="3"/>
      <dgm:spPr/>
    </dgm:pt>
    <dgm:pt modelId="{947D9716-7B17-4968-BF5F-F38EF3FCB631}" type="pres">
      <dgm:prSet presAssocID="{D68A78A5-7769-43FB-BD2D-A23AA78EB5B9}" presName="hierChild4" presStyleCnt="0"/>
      <dgm:spPr/>
    </dgm:pt>
    <dgm:pt modelId="{3A1FEFE9-AED2-4572-88A1-893ADB72891C}" type="pres">
      <dgm:prSet presAssocID="{D68A78A5-7769-43FB-BD2D-A23AA78EB5B9}" presName="hierChild5" presStyleCnt="0"/>
      <dgm:spPr/>
    </dgm:pt>
    <dgm:pt modelId="{BF9A17EE-1ABC-4241-BD56-242F217117FD}" type="pres">
      <dgm:prSet presAssocID="{3B517A24-D32F-4289-91DD-597EBF5046BD}" presName="hierChild3" presStyleCnt="0"/>
      <dgm:spPr/>
    </dgm:pt>
    <dgm:pt modelId="{E95B2638-ADE3-436C-BBAC-23746064F324}" type="pres">
      <dgm:prSet presAssocID="{C7E764F4-87B2-4BB0-9966-B2243A9079BE}" presName="Name111" presStyleLbl="parChTrans1D2" presStyleIdx="3" presStyleCnt="4"/>
      <dgm:spPr/>
    </dgm:pt>
    <dgm:pt modelId="{B05892FA-ED61-4EE9-8DF4-8B289DF588C4}" type="pres">
      <dgm:prSet presAssocID="{837E892F-C3CE-46F7-BAD6-50EB514EBB30}" presName="hierRoot3" presStyleCnt="0">
        <dgm:presLayoutVars>
          <dgm:hierBranch/>
        </dgm:presLayoutVars>
      </dgm:prSet>
      <dgm:spPr/>
    </dgm:pt>
    <dgm:pt modelId="{3C87A3FC-6C60-4BC6-91C6-1031BED780E6}" type="pres">
      <dgm:prSet presAssocID="{837E892F-C3CE-46F7-BAD6-50EB514EBB30}" presName="rootComposite3" presStyleCnt="0"/>
      <dgm:spPr/>
    </dgm:pt>
    <dgm:pt modelId="{E290C181-4654-40ED-9127-EC44EDA51D5C}" type="pres">
      <dgm:prSet presAssocID="{837E892F-C3CE-46F7-BAD6-50EB514EBB30}" presName="rootText3" presStyleLbl="asst1" presStyleIdx="0" presStyleCnt="1" custScaleX="190314" custScaleY="129308">
        <dgm:presLayoutVars>
          <dgm:chPref val="3"/>
        </dgm:presLayoutVars>
      </dgm:prSet>
      <dgm:spPr/>
    </dgm:pt>
    <dgm:pt modelId="{6489F2A4-F80D-434F-BB79-FE73146FB647}" type="pres">
      <dgm:prSet presAssocID="{837E892F-C3CE-46F7-BAD6-50EB514EBB30}" presName="rootConnector3" presStyleLbl="asst1" presStyleIdx="0" presStyleCnt="1"/>
      <dgm:spPr/>
    </dgm:pt>
    <dgm:pt modelId="{F03A8E2E-C5B6-4680-8221-4C2245ACCC56}" type="pres">
      <dgm:prSet presAssocID="{837E892F-C3CE-46F7-BAD6-50EB514EBB30}" presName="hierChild6" presStyleCnt="0"/>
      <dgm:spPr/>
    </dgm:pt>
    <dgm:pt modelId="{05880F5C-5057-43DA-9D28-1E9A8404A056}" type="pres">
      <dgm:prSet presAssocID="{837E892F-C3CE-46F7-BAD6-50EB514EBB30}" presName="hierChild7" presStyleCnt="0"/>
      <dgm:spPr/>
    </dgm:pt>
  </dgm:ptLst>
  <dgm:cxnLst>
    <dgm:cxn modelId="{9B1B4508-DBDD-4874-88CF-6A89F8E3949A}" srcId="{3B517A24-D32F-4289-91DD-597EBF5046BD}" destId="{86CD9450-27F5-43C0-AE95-7D3DDCC77497}" srcOrd="2" destOrd="0" parTransId="{AA74C5C4-56D3-4BD7-B912-ECF3EF6CFF0D}" sibTransId="{5B28CA43-836B-403D-B23C-0CCEF144D732}"/>
    <dgm:cxn modelId="{FF55760B-4928-4A77-88D2-78C980C05E3B}" type="presOf" srcId="{3B517A24-D32F-4289-91DD-597EBF5046BD}" destId="{B3397B70-78B9-42CC-89BE-5EDF48161602}" srcOrd="1" destOrd="0" presId="urn:microsoft.com/office/officeart/2005/8/layout/orgChart1"/>
    <dgm:cxn modelId="{DD6D3B17-2FF7-4BD8-8707-3E529F5C703A}" type="presOf" srcId="{E2A2B0FA-049E-46B0-8773-219731843072}" destId="{7551E838-4AE8-422A-858A-6F6E6C1BFCB8}" srcOrd="0" destOrd="0" presId="urn:microsoft.com/office/officeart/2005/8/layout/orgChart1"/>
    <dgm:cxn modelId="{CFE4C120-D32F-48BA-83E8-B90E7C0FB708}" type="presOf" srcId="{3B517A24-D32F-4289-91DD-597EBF5046BD}" destId="{FBC31EF0-FDBF-49A5-BA2D-A4814EAF9906}" srcOrd="0" destOrd="0" presId="urn:microsoft.com/office/officeart/2005/8/layout/orgChart1"/>
    <dgm:cxn modelId="{2C85DC28-2525-4CC2-931D-66838C8F93D8}" type="presOf" srcId="{D68A78A5-7769-43FB-BD2D-A23AA78EB5B9}" destId="{F2025C26-9748-414B-ACC6-A09615A21E2B}" srcOrd="0" destOrd="0" presId="urn:microsoft.com/office/officeart/2005/8/layout/orgChart1"/>
    <dgm:cxn modelId="{0041DE37-84FD-4B9C-9149-288F1FA601F2}" srcId="{3B517A24-D32F-4289-91DD-597EBF5046BD}" destId="{837E892F-C3CE-46F7-BAD6-50EB514EBB30}" srcOrd="0" destOrd="0" parTransId="{C7E764F4-87B2-4BB0-9966-B2243A9079BE}" sibTransId="{5BFF9717-4606-4B2C-8B32-3ACD06B40CDA}"/>
    <dgm:cxn modelId="{16495D39-0986-4AAE-8475-9CFD25266530}" type="presOf" srcId="{86CD9450-27F5-43C0-AE95-7D3DDCC77497}" destId="{7C9001CA-B1F0-42CF-AAA3-F4DD4B1466A2}" srcOrd="1" destOrd="0" presId="urn:microsoft.com/office/officeart/2005/8/layout/orgChart1"/>
    <dgm:cxn modelId="{DD6A735B-1A39-4ECF-BD5F-8FE63EDBACE5}" type="presOf" srcId="{C7E764F4-87B2-4BB0-9966-B2243A9079BE}" destId="{E95B2638-ADE3-436C-BBAC-23746064F324}" srcOrd="0" destOrd="0" presId="urn:microsoft.com/office/officeart/2005/8/layout/orgChart1"/>
    <dgm:cxn modelId="{15A0345D-F5C0-45D1-88DC-E65CAB7F00FF}" srcId="{3809929B-CD8D-43B7-9652-08CFE1272C7F}" destId="{3B517A24-D32F-4289-91DD-597EBF5046BD}" srcOrd="0" destOrd="0" parTransId="{387F0532-0CCC-4195-8395-EDFA364A89DF}" sibTransId="{E3DAC0F1-06CE-4761-B9AD-93D9DD19843F}"/>
    <dgm:cxn modelId="{65D5735D-17D2-4259-B8D3-A6D4F37B18A7}" type="presOf" srcId="{AE008591-3E0C-453D-AB27-9B49EC24E075}" destId="{B5F0A4A6-2B09-459E-8F06-4EE006449676}" srcOrd="1" destOrd="0" presId="urn:microsoft.com/office/officeart/2005/8/layout/orgChart1"/>
    <dgm:cxn modelId="{97BDDB6D-4FBA-450D-9F4B-4FFA39A04B8D}" type="presOf" srcId="{837E892F-C3CE-46F7-BAD6-50EB514EBB30}" destId="{E290C181-4654-40ED-9127-EC44EDA51D5C}" srcOrd="0" destOrd="0" presId="urn:microsoft.com/office/officeart/2005/8/layout/orgChart1"/>
    <dgm:cxn modelId="{67673C4E-F0CA-4817-B524-99BEB2035C50}" srcId="{3B517A24-D32F-4289-91DD-597EBF5046BD}" destId="{AE008591-3E0C-453D-AB27-9B49EC24E075}" srcOrd="1" destOrd="0" parTransId="{E2A2B0FA-049E-46B0-8773-219731843072}" sibTransId="{642CB3FB-34C6-45E8-BCE9-43387DEEF9F7}"/>
    <dgm:cxn modelId="{F9CE5651-8BD1-44F1-A7A8-B64FB71EF692}" type="presOf" srcId="{837E892F-C3CE-46F7-BAD6-50EB514EBB30}" destId="{6489F2A4-F80D-434F-BB79-FE73146FB647}" srcOrd="1" destOrd="0" presId="urn:microsoft.com/office/officeart/2005/8/layout/orgChart1"/>
    <dgm:cxn modelId="{E9D58C7F-2B91-435B-BB4B-88829EE2AA6A}" type="presOf" srcId="{D68A78A5-7769-43FB-BD2D-A23AA78EB5B9}" destId="{69D96D4C-3B3B-41CC-BC16-348F7E17D66D}" srcOrd="1" destOrd="0" presId="urn:microsoft.com/office/officeart/2005/8/layout/orgChart1"/>
    <dgm:cxn modelId="{F7E7C580-B8DE-471A-81AC-57FCBEDB35DD}" type="presOf" srcId="{AA74C5C4-56D3-4BD7-B912-ECF3EF6CFF0D}" destId="{027E6A68-36ED-4B8A-A4FC-66F3706302B7}" srcOrd="0" destOrd="0" presId="urn:microsoft.com/office/officeart/2005/8/layout/orgChart1"/>
    <dgm:cxn modelId="{99FEF490-CF1A-497C-B62A-38F6BD439D3A}" type="presOf" srcId="{71689195-BF42-4CEF-8F87-66E3DDA5B633}" destId="{CEF92553-6215-4D18-BABF-E5B7EE02D089}" srcOrd="0" destOrd="0" presId="urn:microsoft.com/office/officeart/2005/8/layout/orgChart1"/>
    <dgm:cxn modelId="{EA6E6291-CCA9-4002-BCEA-ABC9AF948626}" type="presOf" srcId="{86CD9450-27F5-43C0-AE95-7D3DDCC77497}" destId="{AC42B758-72FE-4763-AE45-CF4B15457991}" srcOrd="0" destOrd="0" presId="urn:microsoft.com/office/officeart/2005/8/layout/orgChart1"/>
    <dgm:cxn modelId="{80377DC9-FEA2-4B11-9395-C4A3ACE4E37E}" srcId="{3B517A24-D32F-4289-91DD-597EBF5046BD}" destId="{D68A78A5-7769-43FB-BD2D-A23AA78EB5B9}" srcOrd="3" destOrd="0" parTransId="{71689195-BF42-4CEF-8F87-66E3DDA5B633}" sibTransId="{EB03A287-7E9E-430C-A4D6-FC580F2C0E58}"/>
    <dgm:cxn modelId="{ECDD15F4-F061-411F-A6A6-1404A6D14C15}" type="presOf" srcId="{3809929B-CD8D-43B7-9652-08CFE1272C7F}" destId="{850913C9-AEA2-4599-A619-83D14C2E3953}" srcOrd="0" destOrd="0" presId="urn:microsoft.com/office/officeart/2005/8/layout/orgChart1"/>
    <dgm:cxn modelId="{CA3EE3F5-ABF7-4294-B007-AD8FF4BFB345}" type="presOf" srcId="{AE008591-3E0C-453D-AB27-9B49EC24E075}" destId="{F00D125B-3AA1-4083-8ADA-338863163F6C}" srcOrd="0" destOrd="0" presId="urn:microsoft.com/office/officeart/2005/8/layout/orgChart1"/>
    <dgm:cxn modelId="{C58C87EB-1362-4C13-B229-0AD839399977}" type="presParOf" srcId="{850913C9-AEA2-4599-A619-83D14C2E3953}" destId="{BE3CA571-25BC-4428-9BF4-03158B083620}" srcOrd="0" destOrd="0" presId="urn:microsoft.com/office/officeart/2005/8/layout/orgChart1"/>
    <dgm:cxn modelId="{A1A0E57B-969B-4420-A8B7-9D0FF875284E}" type="presParOf" srcId="{BE3CA571-25BC-4428-9BF4-03158B083620}" destId="{3F56E467-22F1-4263-BC68-5D6F715CFE23}" srcOrd="0" destOrd="0" presId="urn:microsoft.com/office/officeart/2005/8/layout/orgChart1"/>
    <dgm:cxn modelId="{2B910004-751C-4B0B-B519-04D91B2E52D3}" type="presParOf" srcId="{3F56E467-22F1-4263-BC68-5D6F715CFE23}" destId="{FBC31EF0-FDBF-49A5-BA2D-A4814EAF9906}" srcOrd="0" destOrd="0" presId="urn:microsoft.com/office/officeart/2005/8/layout/orgChart1"/>
    <dgm:cxn modelId="{1C07469D-67C4-4C90-A970-BBEC4A07A574}" type="presParOf" srcId="{3F56E467-22F1-4263-BC68-5D6F715CFE23}" destId="{B3397B70-78B9-42CC-89BE-5EDF48161602}" srcOrd="1" destOrd="0" presId="urn:microsoft.com/office/officeart/2005/8/layout/orgChart1"/>
    <dgm:cxn modelId="{3294B0D8-3517-4D5A-A218-DAE053A8F7A7}" type="presParOf" srcId="{BE3CA571-25BC-4428-9BF4-03158B083620}" destId="{505D9951-CE00-48D4-8303-CE42779908FC}" srcOrd="1" destOrd="0" presId="urn:microsoft.com/office/officeart/2005/8/layout/orgChart1"/>
    <dgm:cxn modelId="{EF6F06C3-0950-45B1-BAD9-B31BBE0AE419}" type="presParOf" srcId="{505D9951-CE00-48D4-8303-CE42779908FC}" destId="{7551E838-4AE8-422A-858A-6F6E6C1BFCB8}" srcOrd="0" destOrd="0" presId="urn:microsoft.com/office/officeart/2005/8/layout/orgChart1"/>
    <dgm:cxn modelId="{A0FA8032-1487-4543-A720-6ED1DD032D84}" type="presParOf" srcId="{505D9951-CE00-48D4-8303-CE42779908FC}" destId="{1BFEDC31-0E60-44E3-B805-94C158DED77C}" srcOrd="1" destOrd="0" presId="urn:microsoft.com/office/officeart/2005/8/layout/orgChart1"/>
    <dgm:cxn modelId="{4F2AF105-2050-4E00-9820-104C0FB6D644}" type="presParOf" srcId="{1BFEDC31-0E60-44E3-B805-94C158DED77C}" destId="{0FBF0E69-FF1B-42E0-A32B-17612B9CB120}" srcOrd="0" destOrd="0" presId="urn:microsoft.com/office/officeart/2005/8/layout/orgChart1"/>
    <dgm:cxn modelId="{1C06A8E6-98E5-43CB-B8E5-1938889B4D35}" type="presParOf" srcId="{0FBF0E69-FF1B-42E0-A32B-17612B9CB120}" destId="{F00D125B-3AA1-4083-8ADA-338863163F6C}" srcOrd="0" destOrd="0" presId="urn:microsoft.com/office/officeart/2005/8/layout/orgChart1"/>
    <dgm:cxn modelId="{982ADBA6-9F84-4B88-B6FA-599AF65E7F81}" type="presParOf" srcId="{0FBF0E69-FF1B-42E0-A32B-17612B9CB120}" destId="{B5F0A4A6-2B09-459E-8F06-4EE006449676}" srcOrd="1" destOrd="0" presId="urn:microsoft.com/office/officeart/2005/8/layout/orgChart1"/>
    <dgm:cxn modelId="{B1649FF3-0309-41C3-861B-1ED1135BEA23}" type="presParOf" srcId="{1BFEDC31-0E60-44E3-B805-94C158DED77C}" destId="{F7B0FD38-9CFD-4BD2-87BB-C78D03D3AFA9}" srcOrd="1" destOrd="0" presId="urn:microsoft.com/office/officeart/2005/8/layout/orgChart1"/>
    <dgm:cxn modelId="{32B15726-4428-4A93-9C90-2C085A1F3DA4}" type="presParOf" srcId="{1BFEDC31-0E60-44E3-B805-94C158DED77C}" destId="{C5CAA501-8716-4316-A05A-24FEFA57DF69}" srcOrd="2" destOrd="0" presId="urn:microsoft.com/office/officeart/2005/8/layout/orgChart1"/>
    <dgm:cxn modelId="{AC3FFB22-0983-4975-82DD-4D4CD970503F}" type="presParOf" srcId="{505D9951-CE00-48D4-8303-CE42779908FC}" destId="{027E6A68-36ED-4B8A-A4FC-66F3706302B7}" srcOrd="2" destOrd="0" presId="urn:microsoft.com/office/officeart/2005/8/layout/orgChart1"/>
    <dgm:cxn modelId="{97C85866-E431-452D-898D-03D1978B6418}" type="presParOf" srcId="{505D9951-CE00-48D4-8303-CE42779908FC}" destId="{23E9AECC-43D1-495F-9AB3-D181D661D33F}" srcOrd="3" destOrd="0" presId="urn:microsoft.com/office/officeart/2005/8/layout/orgChart1"/>
    <dgm:cxn modelId="{BF4ED0D0-038C-41D4-BEFD-907CECF1AF36}" type="presParOf" srcId="{23E9AECC-43D1-495F-9AB3-D181D661D33F}" destId="{A2F8F7D8-3892-493E-B28D-48433FFB846F}" srcOrd="0" destOrd="0" presId="urn:microsoft.com/office/officeart/2005/8/layout/orgChart1"/>
    <dgm:cxn modelId="{7DE14909-829E-4509-8F30-FE13970419BC}" type="presParOf" srcId="{A2F8F7D8-3892-493E-B28D-48433FFB846F}" destId="{AC42B758-72FE-4763-AE45-CF4B15457991}" srcOrd="0" destOrd="0" presId="urn:microsoft.com/office/officeart/2005/8/layout/orgChart1"/>
    <dgm:cxn modelId="{7E58C3C0-40A0-4B51-85E2-29AEAE15701C}" type="presParOf" srcId="{A2F8F7D8-3892-493E-B28D-48433FFB846F}" destId="{7C9001CA-B1F0-42CF-AAA3-F4DD4B1466A2}" srcOrd="1" destOrd="0" presId="urn:microsoft.com/office/officeart/2005/8/layout/orgChart1"/>
    <dgm:cxn modelId="{0FE4F0BD-2EED-47D7-AB04-50887EA2E633}" type="presParOf" srcId="{23E9AECC-43D1-495F-9AB3-D181D661D33F}" destId="{004E372A-FF95-433B-8048-F703A098C11A}" srcOrd="1" destOrd="0" presId="urn:microsoft.com/office/officeart/2005/8/layout/orgChart1"/>
    <dgm:cxn modelId="{54D8679A-12A4-443D-9E8C-E9FFB66F7430}" type="presParOf" srcId="{23E9AECC-43D1-495F-9AB3-D181D661D33F}" destId="{451B7492-0AC1-4C71-93AD-62F50DCB699B}" srcOrd="2" destOrd="0" presId="urn:microsoft.com/office/officeart/2005/8/layout/orgChart1"/>
    <dgm:cxn modelId="{24F79BF3-A6A6-4B06-A66A-1031B141988E}" type="presParOf" srcId="{505D9951-CE00-48D4-8303-CE42779908FC}" destId="{CEF92553-6215-4D18-BABF-E5B7EE02D089}" srcOrd="4" destOrd="0" presId="urn:microsoft.com/office/officeart/2005/8/layout/orgChart1"/>
    <dgm:cxn modelId="{DF6B4DA3-4EEA-4518-93C7-5147A6F772A4}" type="presParOf" srcId="{505D9951-CE00-48D4-8303-CE42779908FC}" destId="{425238FA-0507-4C6F-A7A6-48DFCBD042A1}" srcOrd="5" destOrd="0" presId="urn:microsoft.com/office/officeart/2005/8/layout/orgChart1"/>
    <dgm:cxn modelId="{A25EC6F7-4FD3-47AA-AF29-9C904F27C93D}" type="presParOf" srcId="{425238FA-0507-4C6F-A7A6-48DFCBD042A1}" destId="{8D88A4B0-711E-4B17-AE3A-AF8DFC783002}" srcOrd="0" destOrd="0" presId="urn:microsoft.com/office/officeart/2005/8/layout/orgChart1"/>
    <dgm:cxn modelId="{260D731A-EF84-4163-B4F7-50B7F6982FA8}" type="presParOf" srcId="{8D88A4B0-711E-4B17-AE3A-AF8DFC783002}" destId="{F2025C26-9748-414B-ACC6-A09615A21E2B}" srcOrd="0" destOrd="0" presId="urn:microsoft.com/office/officeart/2005/8/layout/orgChart1"/>
    <dgm:cxn modelId="{E9A930C2-9FFA-415E-B58A-C7501E09781C}" type="presParOf" srcId="{8D88A4B0-711E-4B17-AE3A-AF8DFC783002}" destId="{69D96D4C-3B3B-41CC-BC16-348F7E17D66D}" srcOrd="1" destOrd="0" presId="urn:microsoft.com/office/officeart/2005/8/layout/orgChart1"/>
    <dgm:cxn modelId="{F1195754-E862-4C3B-BF0F-E442FFC4D729}" type="presParOf" srcId="{425238FA-0507-4C6F-A7A6-48DFCBD042A1}" destId="{947D9716-7B17-4968-BF5F-F38EF3FCB631}" srcOrd="1" destOrd="0" presId="urn:microsoft.com/office/officeart/2005/8/layout/orgChart1"/>
    <dgm:cxn modelId="{3140410C-8DD2-46E1-AF0A-1489EAED7A16}" type="presParOf" srcId="{425238FA-0507-4C6F-A7A6-48DFCBD042A1}" destId="{3A1FEFE9-AED2-4572-88A1-893ADB72891C}" srcOrd="2" destOrd="0" presId="urn:microsoft.com/office/officeart/2005/8/layout/orgChart1"/>
    <dgm:cxn modelId="{38702F0F-65EC-41C8-AFC9-4A28F4107669}" type="presParOf" srcId="{BE3CA571-25BC-4428-9BF4-03158B083620}" destId="{BF9A17EE-1ABC-4241-BD56-242F217117FD}" srcOrd="2" destOrd="0" presId="urn:microsoft.com/office/officeart/2005/8/layout/orgChart1"/>
    <dgm:cxn modelId="{ED05AAFA-9ED7-4B7C-B299-7CC8E3F38AF2}" type="presParOf" srcId="{BF9A17EE-1ABC-4241-BD56-242F217117FD}" destId="{E95B2638-ADE3-436C-BBAC-23746064F324}" srcOrd="0" destOrd="0" presId="urn:microsoft.com/office/officeart/2005/8/layout/orgChart1"/>
    <dgm:cxn modelId="{CBA35859-9A7F-40F1-8D64-463263A6E18B}" type="presParOf" srcId="{BF9A17EE-1ABC-4241-BD56-242F217117FD}" destId="{B05892FA-ED61-4EE9-8DF4-8B289DF588C4}" srcOrd="1" destOrd="0" presId="urn:microsoft.com/office/officeart/2005/8/layout/orgChart1"/>
    <dgm:cxn modelId="{E961F8A3-6519-4707-9EAD-7146A643DEC6}" type="presParOf" srcId="{B05892FA-ED61-4EE9-8DF4-8B289DF588C4}" destId="{3C87A3FC-6C60-4BC6-91C6-1031BED780E6}" srcOrd="0" destOrd="0" presId="urn:microsoft.com/office/officeart/2005/8/layout/orgChart1"/>
    <dgm:cxn modelId="{58EB616E-5AFB-44E0-B28E-E855E3DFB2DF}" type="presParOf" srcId="{3C87A3FC-6C60-4BC6-91C6-1031BED780E6}" destId="{E290C181-4654-40ED-9127-EC44EDA51D5C}" srcOrd="0" destOrd="0" presId="urn:microsoft.com/office/officeart/2005/8/layout/orgChart1"/>
    <dgm:cxn modelId="{504D8BA0-5337-4CD7-BDFE-81102CB1DB89}" type="presParOf" srcId="{3C87A3FC-6C60-4BC6-91C6-1031BED780E6}" destId="{6489F2A4-F80D-434F-BB79-FE73146FB647}" srcOrd="1" destOrd="0" presId="urn:microsoft.com/office/officeart/2005/8/layout/orgChart1"/>
    <dgm:cxn modelId="{02E9882D-25DE-42C5-A942-E3D41B57CC87}" type="presParOf" srcId="{B05892FA-ED61-4EE9-8DF4-8B289DF588C4}" destId="{F03A8E2E-C5B6-4680-8221-4C2245ACCC56}" srcOrd="1" destOrd="0" presId="urn:microsoft.com/office/officeart/2005/8/layout/orgChart1"/>
    <dgm:cxn modelId="{E8368EE9-79BE-44A9-8F9B-590E877E27CA}" type="presParOf" srcId="{B05892FA-ED61-4EE9-8DF4-8B289DF588C4}" destId="{05880F5C-5057-43DA-9D28-1E9A8404A056}" srcOrd="2" destOrd="0" presId="urn:microsoft.com/office/officeart/2005/8/layout/orgChar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D4272A20-E9AB-483A-A75A-054DE67EB825}" type="doc">
      <dgm:prSet loTypeId="urn:microsoft.com/office/officeart/2005/8/layout/orgChart1" loCatId="hierarchy" qsTypeId="urn:microsoft.com/office/officeart/2005/8/quickstyle/simple1" qsCatId="simple" csTypeId="urn:microsoft.com/office/officeart/2005/8/colors/accent1_2" csCatId="accent1"/>
      <dgm:spPr/>
    </dgm:pt>
    <dgm:pt modelId="{982D570C-F1D0-48DD-84FD-85685F25D00F}">
      <dgm:prSet/>
      <dgm:spPr/>
      <dgm: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b="1" i="0" u="none" strike="noStrike" cap="none" normalizeH="0" baseline="0">
              <a:ln>
                <a:noFill/>
              </a:ln>
              <a:solidFill>
                <a:srgbClr val="800000"/>
              </a:solidFill>
              <a:effectLst/>
            </a:rPr>
            <a:t>Theo </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b="1" i="0" u="none" strike="noStrike" cap="none" normalizeH="0" baseline="0">
              <a:ln>
                <a:noFill/>
              </a:ln>
              <a:solidFill>
                <a:srgbClr val="800000"/>
              </a:solidFill>
              <a:effectLst/>
            </a:rPr>
            <a:t>Phạm vi</a:t>
          </a:r>
        </a:p>
      </dgm:t>
    </dgm:pt>
    <dgm:pt modelId="{560117F3-B9E6-426E-AA79-E0F958E1C1A3}" type="parTrans" cxnId="{5691B62B-09A1-4CD5-9099-44C78D42BE1F}">
      <dgm:prSet/>
      <dgm:spPr/>
    </dgm:pt>
    <dgm:pt modelId="{50868E11-29A2-4CEC-A99F-73A48B4804DE}" type="sibTrans" cxnId="{5691B62B-09A1-4CD5-9099-44C78D42BE1F}">
      <dgm:prSet/>
      <dgm:spPr/>
    </dgm:pt>
    <dgm:pt modelId="{86ED33EC-883B-466B-82FA-75B220483D3C}">
      <dgm:prSet/>
      <dgm:spPr/>
      <dgm: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b="1" i="0" u="none" strike="noStrike" cap="none" normalizeH="0" baseline="0">
              <a:ln>
                <a:noFill/>
              </a:ln>
              <a:solidFill>
                <a:srgbClr val="800000"/>
              </a:solidFill>
              <a:effectLst/>
            </a:rPr>
            <a:t>Đặc </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b="1" i="0" u="none" strike="noStrike" cap="none" normalizeH="0" baseline="0">
              <a:ln>
                <a:noFill/>
              </a:ln>
              <a:solidFill>
                <a:srgbClr val="800000"/>
              </a:solidFill>
              <a:effectLst/>
            </a:rPr>
            <a:t>thù</a:t>
          </a:r>
        </a:p>
      </dgm:t>
    </dgm:pt>
    <dgm:pt modelId="{8F1DAB55-1D38-43C8-A5FC-38ADBBBF634E}" type="parTrans" cxnId="{85FD6F38-5692-4903-A4D3-5E3B0EB4AFE1}">
      <dgm:prSet/>
      <dgm:spPr/>
    </dgm:pt>
    <dgm:pt modelId="{7D08CAF7-7406-42DB-933C-710091715DC3}" type="sibTrans" cxnId="{85FD6F38-5692-4903-A4D3-5E3B0EB4AFE1}">
      <dgm:prSet/>
      <dgm:spPr/>
    </dgm:pt>
    <dgm:pt modelId="{EA20670D-78B8-46F4-A6AB-A51233FCB664}">
      <dgm:prSet/>
      <dgm:spPr/>
      <dgm: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b="1" i="0" u="none" strike="noStrike" cap="none" normalizeH="0" baseline="0">
              <a:ln>
                <a:noFill/>
              </a:ln>
              <a:solidFill>
                <a:srgbClr val="000066"/>
              </a:solidFill>
              <a:effectLst/>
            </a:rPr>
            <a:t>Cơ, lý,</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b="1" i="0" u="none" strike="noStrike" cap="none" normalizeH="0" baseline="0">
              <a:ln>
                <a:noFill/>
              </a:ln>
              <a:solidFill>
                <a:srgbClr val="000066"/>
              </a:solidFill>
              <a:effectLst/>
            </a:rPr>
            <a:t>hóa, sinh…</a:t>
          </a:r>
        </a:p>
      </dgm:t>
    </dgm:pt>
    <dgm:pt modelId="{60EE34B3-0349-4548-9B3F-85615AE3CB14}" type="parTrans" cxnId="{7569FCD2-52A8-490A-BB23-5135D6005ECF}">
      <dgm:prSet/>
      <dgm:spPr/>
    </dgm:pt>
    <dgm:pt modelId="{E2536525-A162-4344-A237-27E2D7092EB2}" type="sibTrans" cxnId="{7569FCD2-52A8-490A-BB23-5135D6005ECF}">
      <dgm:prSet/>
      <dgm:spPr/>
    </dgm:pt>
    <dgm:pt modelId="{4BEB532D-CCD4-4AD4-AA29-1A6C46786FCE}">
      <dgm:prSet/>
      <dgm:spPr/>
      <dgm: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b="1" i="0" u="none" strike="noStrike" cap="none" normalizeH="0" baseline="0">
              <a:ln>
                <a:noFill/>
              </a:ln>
              <a:solidFill>
                <a:srgbClr val="800000"/>
              </a:solidFill>
              <a:effectLst/>
            </a:rPr>
            <a:t>Chung</a:t>
          </a:r>
        </a:p>
      </dgm:t>
    </dgm:pt>
    <dgm:pt modelId="{053444BF-334A-455E-A3F8-687B2108710F}" type="parTrans" cxnId="{58DFBE3A-BAC7-4755-9278-6921F2E644BF}">
      <dgm:prSet/>
      <dgm:spPr/>
    </dgm:pt>
    <dgm:pt modelId="{2D7EC46D-0821-44FB-B5A4-97DA7F4A5BBE}" type="sibTrans" cxnId="{58DFBE3A-BAC7-4755-9278-6921F2E644BF}">
      <dgm:prSet/>
      <dgm:spPr/>
    </dgm:pt>
    <dgm:pt modelId="{7E01E7BF-F7C7-448E-B344-DF73CA22DBB7}">
      <dgm:prSet/>
      <dgm:spPr/>
      <dgm: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b="1" i="0" u="none" strike="noStrike" cap="none" normalizeH="0" baseline="0">
              <a:ln>
                <a:noFill/>
              </a:ln>
              <a:solidFill>
                <a:srgbClr val="000066"/>
              </a:solidFill>
              <a:effectLst/>
            </a:rPr>
            <a:t>ĐL</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b="1" i="0" u="none" strike="noStrike" cap="none" normalizeH="0" baseline="0">
              <a:ln>
                <a:noFill/>
              </a:ln>
              <a:solidFill>
                <a:srgbClr val="000066"/>
              </a:solidFill>
              <a:effectLst/>
            </a:rPr>
            <a:t>Bảo toàn</a:t>
          </a:r>
        </a:p>
      </dgm:t>
    </dgm:pt>
    <dgm:pt modelId="{AFF7F473-02B3-4D98-8B83-36755EFD8D72}" type="parTrans" cxnId="{F3E69705-9C3F-4595-9AC5-01A24E095361}">
      <dgm:prSet/>
      <dgm:spPr/>
    </dgm:pt>
    <dgm:pt modelId="{63D82062-87DB-4DC7-AAA3-226FA942E22C}" type="sibTrans" cxnId="{F3E69705-9C3F-4595-9AC5-01A24E095361}">
      <dgm:prSet/>
      <dgm:spPr/>
    </dgm:pt>
    <dgm:pt modelId="{7F188C2A-DBD8-4A6D-9E18-9741825B5890}">
      <dgm:prSet/>
      <dgm:spPr/>
      <dgm: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b="1" i="0" u="none" strike="noStrike" cap="none" normalizeH="0" baseline="0">
              <a:ln>
                <a:noFill/>
              </a:ln>
              <a:solidFill>
                <a:srgbClr val="800000"/>
              </a:solidFill>
              <a:effectLst/>
            </a:rPr>
            <a:t> Chung </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b="1" i="0" u="none" strike="noStrike" cap="none" normalizeH="0" baseline="0">
              <a:ln>
                <a:noFill/>
              </a:ln>
              <a:solidFill>
                <a:srgbClr val="800000"/>
              </a:solidFill>
              <a:effectLst/>
            </a:rPr>
            <a:t>nhất</a:t>
          </a:r>
        </a:p>
      </dgm:t>
    </dgm:pt>
    <dgm:pt modelId="{CC83B6A1-8B58-41B0-A0EE-67C344D24879}" type="parTrans" cxnId="{3F404A52-FFDD-433F-AF2C-7720564C61F4}">
      <dgm:prSet/>
      <dgm:spPr/>
    </dgm:pt>
    <dgm:pt modelId="{7A97352D-5114-46C9-A5A1-BC0D936C6D61}" type="sibTrans" cxnId="{3F404A52-FFDD-433F-AF2C-7720564C61F4}">
      <dgm:prSet/>
      <dgm:spPr/>
    </dgm:pt>
    <dgm:pt modelId="{3A991311-9DC4-4CEB-978A-BEDD2FA31DE1}">
      <dgm:prSet/>
      <dgm:spPr/>
      <dgm: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b="1" i="0" u="none" strike="noStrike" cap="none" normalizeH="0" baseline="0">
              <a:ln>
                <a:noFill/>
              </a:ln>
              <a:solidFill>
                <a:srgbClr val="000066"/>
              </a:solidFill>
              <a:effectLst/>
            </a:rPr>
            <a:t>QL</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b="1" i="0" u="none" strike="noStrike" cap="none" normalizeH="0" baseline="0">
              <a:ln>
                <a:noFill/>
              </a:ln>
              <a:solidFill>
                <a:srgbClr val="000066"/>
              </a:solidFill>
              <a:effectLst/>
            </a:rPr>
            <a:t>Triết học</a:t>
          </a:r>
        </a:p>
      </dgm:t>
    </dgm:pt>
    <dgm:pt modelId="{3D51652C-03CA-4E35-B8D4-796DFEDE5D92}" type="parTrans" cxnId="{F555E3B2-F8F9-4A29-AF4F-59BD95FA6D8B}">
      <dgm:prSet/>
      <dgm:spPr/>
    </dgm:pt>
    <dgm:pt modelId="{B71203B5-32C5-4641-9755-D6A631C2E05E}" type="sibTrans" cxnId="{F555E3B2-F8F9-4A29-AF4F-59BD95FA6D8B}">
      <dgm:prSet/>
      <dgm:spPr/>
    </dgm:pt>
    <dgm:pt modelId="{EC69557C-9AE4-47D0-B768-CA3325F1E1A9}" type="pres">
      <dgm:prSet presAssocID="{D4272A20-E9AB-483A-A75A-054DE67EB825}" presName="hierChild1" presStyleCnt="0">
        <dgm:presLayoutVars>
          <dgm:orgChart val="1"/>
          <dgm:chPref val="1"/>
          <dgm:dir/>
          <dgm:animOne val="branch"/>
          <dgm:animLvl val="lvl"/>
          <dgm:resizeHandles/>
        </dgm:presLayoutVars>
      </dgm:prSet>
      <dgm:spPr/>
    </dgm:pt>
    <dgm:pt modelId="{AC2F91FF-BFAF-4E21-8C24-6845C759C380}" type="pres">
      <dgm:prSet presAssocID="{982D570C-F1D0-48DD-84FD-85685F25D00F}" presName="hierRoot1" presStyleCnt="0">
        <dgm:presLayoutVars>
          <dgm:hierBranch/>
        </dgm:presLayoutVars>
      </dgm:prSet>
      <dgm:spPr/>
    </dgm:pt>
    <dgm:pt modelId="{D0859E5F-6BEF-4D4E-8DDF-183E7B3E32F0}" type="pres">
      <dgm:prSet presAssocID="{982D570C-F1D0-48DD-84FD-85685F25D00F}" presName="rootComposite1" presStyleCnt="0"/>
      <dgm:spPr/>
    </dgm:pt>
    <dgm:pt modelId="{6B04CDF0-EAE6-4693-844D-0D24C0BC30C6}" type="pres">
      <dgm:prSet presAssocID="{982D570C-F1D0-48DD-84FD-85685F25D00F}" presName="rootText1" presStyleLbl="node0" presStyleIdx="0" presStyleCnt="1">
        <dgm:presLayoutVars>
          <dgm:chPref val="3"/>
        </dgm:presLayoutVars>
      </dgm:prSet>
      <dgm:spPr/>
    </dgm:pt>
    <dgm:pt modelId="{D8C7904A-0CF1-442F-8C1D-E91E26312D07}" type="pres">
      <dgm:prSet presAssocID="{982D570C-F1D0-48DD-84FD-85685F25D00F}" presName="rootConnector1" presStyleLbl="node1" presStyleIdx="0" presStyleCnt="0"/>
      <dgm:spPr/>
    </dgm:pt>
    <dgm:pt modelId="{123ADB26-0C48-4068-9586-BA9861F74DDD}" type="pres">
      <dgm:prSet presAssocID="{982D570C-F1D0-48DD-84FD-85685F25D00F}" presName="hierChild2" presStyleCnt="0"/>
      <dgm:spPr/>
    </dgm:pt>
    <dgm:pt modelId="{6756F030-0225-40C8-933F-C4BB88C0713A}" type="pres">
      <dgm:prSet presAssocID="{8F1DAB55-1D38-43C8-A5FC-38ADBBBF634E}" presName="Name35" presStyleLbl="parChTrans1D2" presStyleIdx="0" presStyleCnt="3"/>
      <dgm:spPr/>
    </dgm:pt>
    <dgm:pt modelId="{59FE5BA9-B643-496C-9A4E-84153DD60EB7}" type="pres">
      <dgm:prSet presAssocID="{86ED33EC-883B-466B-82FA-75B220483D3C}" presName="hierRoot2" presStyleCnt="0">
        <dgm:presLayoutVars>
          <dgm:hierBranch/>
        </dgm:presLayoutVars>
      </dgm:prSet>
      <dgm:spPr/>
    </dgm:pt>
    <dgm:pt modelId="{2223BAC8-DB9E-4562-AAA8-B1400099BC6E}" type="pres">
      <dgm:prSet presAssocID="{86ED33EC-883B-466B-82FA-75B220483D3C}" presName="rootComposite" presStyleCnt="0"/>
      <dgm:spPr/>
    </dgm:pt>
    <dgm:pt modelId="{0A58A751-A4AD-46F9-9BE3-60DD3BF94691}" type="pres">
      <dgm:prSet presAssocID="{86ED33EC-883B-466B-82FA-75B220483D3C}" presName="rootText" presStyleLbl="node2" presStyleIdx="0" presStyleCnt="3">
        <dgm:presLayoutVars>
          <dgm:chPref val="3"/>
        </dgm:presLayoutVars>
      </dgm:prSet>
      <dgm:spPr/>
    </dgm:pt>
    <dgm:pt modelId="{D3F3A1BA-2EA9-4AD7-BA8E-A7F4CB54E0B0}" type="pres">
      <dgm:prSet presAssocID="{86ED33EC-883B-466B-82FA-75B220483D3C}" presName="rootConnector" presStyleLbl="node2" presStyleIdx="0" presStyleCnt="3"/>
      <dgm:spPr/>
    </dgm:pt>
    <dgm:pt modelId="{887D9BD5-B31B-4C0C-9AEB-018A8EA026AA}" type="pres">
      <dgm:prSet presAssocID="{86ED33EC-883B-466B-82FA-75B220483D3C}" presName="hierChild4" presStyleCnt="0"/>
      <dgm:spPr/>
    </dgm:pt>
    <dgm:pt modelId="{4B1A5DFB-A380-473D-8CF5-90A70E141E8E}" type="pres">
      <dgm:prSet presAssocID="{60EE34B3-0349-4548-9B3F-85615AE3CB14}" presName="Name35" presStyleLbl="parChTrans1D3" presStyleIdx="0" presStyleCnt="3"/>
      <dgm:spPr/>
    </dgm:pt>
    <dgm:pt modelId="{FD24C3E6-35A3-4969-ABEB-17AD86227615}" type="pres">
      <dgm:prSet presAssocID="{EA20670D-78B8-46F4-A6AB-A51233FCB664}" presName="hierRoot2" presStyleCnt="0">
        <dgm:presLayoutVars>
          <dgm:hierBranch val="r"/>
        </dgm:presLayoutVars>
      </dgm:prSet>
      <dgm:spPr/>
    </dgm:pt>
    <dgm:pt modelId="{3DEC854F-666A-4D1A-B9B7-B22DF04A2638}" type="pres">
      <dgm:prSet presAssocID="{EA20670D-78B8-46F4-A6AB-A51233FCB664}" presName="rootComposite" presStyleCnt="0"/>
      <dgm:spPr/>
    </dgm:pt>
    <dgm:pt modelId="{4C01376B-4C81-4220-9621-16DDEB6B1E32}" type="pres">
      <dgm:prSet presAssocID="{EA20670D-78B8-46F4-A6AB-A51233FCB664}" presName="rootText" presStyleLbl="node3" presStyleIdx="0" presStyleCnt="3">
        <dgm:presLayoutVars>
          <dgm:chPref val="3"/>
        </dgm:presLayoutVars>
      </dgm:prSet>
      <dgm:spPr/>
    </dgm:pt>
    <dgm:pt modelId="{0E1294F4-919C-439B-B001-BF87DBD222DD}" type="pres">
      <dgm:prSet presAssocID="{EA20670D-78B8-46F4-A6AB-A51233FCB664}" presName="rootConnector" presStyleLbl="node3" presStyleIdx="0" presStyleCnt="3"/>
      <dgm:spPr/>
    </dgm:pt>
    <dgm:pt modelId="{7FD159D1-B8FF-4DD3-8733-CD774B12A52B}" type="pres">
      <dgm:prSet presAssocID="{EA20670D-78B8-46F4-A6AB-A51233FCB664}" presName="hierChild4" presStyleCnt="0"/>
      <dgm:spPr/>
    </dgm:pt>
    <dgm:pt modelId="{39147379-1CF8-4859-94D4-C603B37DE633}" type="pres">
      <dgm:prSet presAssocID="{EA20670D-78B8-46F4-A6AB-A51233FCB664}" presName="hierChild5" presStyleCnt="0"/>
      <dgm:spPr/>
    </dgm:pt>
    <dgm:pt modelId="{B105D0C4-29D6-4C09-802E-62D75F2FCB7F}" type="pres">
      <dgm:prSet presAssocID="{86ED33EC-883B-466B-82FA-75B220483D3C}" presName="hierChild5" presStyleCnt="0"/>
      <dgm:spPr/>
    </dgm:pt>
    <dgm:pt modelId="{A4506A91-FA81-440E-8F29-B0E2BDD77C6C}" type="pres">
      <dgm:prSet presAssocID="{053444BF-334A-455E-A3F8-687B2108710F}" presName="Name35" presStyleLbl="parChTrans1D2" presStyleIdx="1" presStyleCnt="3"/>
      <dgm:spPr/>
    </dgm:pt>
    <dgm:pt modelId="{282FAFF8-C3AB-4FFF-8145-1B1E9FDCAF26}" type="pres">
      <dgm:prSet presAssocID="{4BEB532D-CCD4-4AD4-AA29-1A6C46786FCE}" presName="hierRoot2" presStyleCnt="0">
        <dgm:presLayoutVars>
          <dgm:hierBranch/>
        </dgm:presLayoutVars>
      </dgm:prSet>
      <dgm:spPr/>
    </dgm:pt>
    <dgm:pt modelId="{F590F1FE-334E-4443-B2C4-CA52EE98B557}" type="pres">
      <dgm:prSet presAssocID="{4BEB532D-CCD4-4AD4-AA29-1A6C46786FCE}" presName="rootComposite" presStyleCnt="0"/>
      <dgm:spPr/>
    </dgm:pt>
    <dgm:pt modelId="{50591344-4A7D-447A-AFA0-CC10031D600A}" type="pres">
      <dgm:prSet presAssocID="{4BEB532D-CCD4-4AD4-AA29-1A6C46786FCE}" presName="rootText" presStyleLbl="node2" presStyleIdx="1" presStyleCnt="3">
        <dgm:presLayoutVars>
          <dgm:chPref val="3"/>
        </dgm:presLayoutVars>
      </dgm:prSet>
      <dgm:spPr/>
    </dgm:pt>
    <dgm:pt modelId="{9851BBCE-C80B-4B41-926A-4630127B7056}" type="pres">
      <dgm:prSet presAssocID="{4BEB532D-CCD4-4AD4-AA29-1A6C46786FCE}" presName="rootConnector" presStyleLbl="node2" presStyleIdx="1" presStyleCnt="3"/>
      <dgm:spPr/>
    </dgm:pt>
    <dgm:pt modelId="{C0309BFB-928D-4EC2-9925-CADA8DBC8F27}" type="pres">
      <dgm:prSet presAssocID="{4BEB532D-CCD4-4AD4-AA29-1A6C46786FCE}" presName="hierChild4" presStyleCnt="0"/>
      <dgm:spPr/>
    </dgm:pt>
    <dgm:pt modelId="{E89003DF-8E21-4648-BB9B-762FDA225953}" type="pres">
      <dgm:prSet presAssocID="{AFF7F473-02B3-4D98-8B83-36755EFD8D72}" presName="Name35" presStyleLbl="parChTrans1D3" presStyleIdx="1" presStyleCnt="3"/>
      <dgm:spPr/>
    </dgm:pt>
    <dgm:pt modelId="{C904A7C5-BF4F-460A-8FCC-7C48806A79C5}" type="pres">
      <dgm:prSet presAssocID="{7E01E7BF-F7C7-448E-B344-DF73CA22DBB7}" presName="hierRoot2" presStyleCnt="0">
        <dgm:presLayoutVars>
          <dgm:hierBranch val="r"/>
        </dgm:presLayoutVars>
      </dgm:prSet>
      <dgm:spPr/>
    </dgm:pt>
    <dgm:pt modelId="{6D3F0CEC-6AE7-42E8-A71A-BF9FA9B07D1E}" type="pres">
      <dgm:prSet presAssocID="{7E01E7BF-F7C7-448E-B344-DF73CA22DBB7}" presName="rootComposite" presStyleCnt="0"/>
      <dgm:spPr/>
    </dgm:pt>
    <dgm:pt modelId="{5AFA6EEF-4EE6-4C14-A215-8763F187ADB9}" type="pres">
      <dgm:prSet presAssocID="{7E01E7BF-F7C7-448E-B344-DF73CA22DBB7}" presName="rootText" presStyleLbl="node3" presStyleIdx="1" presStyleCnt="3">
        <dgm:presLayoutVars>
          <dgm:chPref val="3"/>
        </dgm:presLayoutVars>
      </dgm:prSet>
      <dgm:spPr/>
    </dgm:pt>
    <dgm:pt modelId="{AC98A364-0E56-4137-ADB9-BBDDB9831991}" type="pres">
      <dgm:prSet presAssocID="{7E01E7BF-F7C7-448E-B344-DF73CA22DBB7}" presName="rootConnector" presStyleLbl="node3" presStyleIdx="1" presStyleCnt="3"/>
      <dgm:spPr/>
    </dgm:pt>
    <dgm:pt modelId="{AC53CEB3-7EE3-4FC3-B557-FE520FD5AE44}" type="pres">
      <dgm:prSet presAssocID="{7E01E7BF-F7C7-448E-B344-DF73CA22DBB7}" presName="hierChild4" presStyleCnt="0"/>
      <dgm:spPr/>
    </dgm:pt>
    <dgm:pt modelId="{2056F4DA-184F-4D39-8374-4151DBC715DE}" type="pres">
      <dgm:prSet presAssocID="{7E01E7BF-F7C7-448E-B344-DF73CA22DBB7}" presName="hierChild5" presStyleCnt="0"/>
      <dgm:spPr/>
    </dgm:pt>
    <dgm:pt modelId="{31A13B0F-0D11-4C0F-8A3C-2AFC0038AE8E}" type="pres">
      <dgm:prSet presAssocID="{4BEB532D-CCD4-4AD4-AA29-1A6C46786FCE}" presName="hierChild5" presStyleCnt="0"/>
      <dgm:spPr/>
    </dgm:pt>
    <dgm:pt modelId="{9431B12A-A486-4660-8F70-38EB4D6AE321}" type="pres">
      <dgm:prSet presAssocID="{CC83B6A1-8B58-41B0-A0EE-67C344D24879}" presName="Name35" presStyleLbl="parChTrans1D2" presStyleIdx="2" presStyleCnt="3"/>
      <dgm:spPr/>
    </dgm:pt>
    <dgm:pt modelId="{844D53EE-E83E-48C2-8A0E-B7243DEB1829}" type="pres">
      <dgm:prSet presAssocID="{7F188C2A-DBD8-4A6D-9E18-9741825B5890}" presName="hierRoot2" presStyleCnt="0">
        <dgm:presLayoutVars>
          <dgm:hierBranch/>
        </dgm:presLayoutVars>
      </dgm:prSet>
      <dgm:spPr/>
    </dgm:pt>
    <dgm:pt modelId="{237ABE5C-F562-4AC3-AB2D-4514EFF17FE6}" type="pres">
      <dgm:prSet presAssocID="{7F188C2A-DBD8-4A6D-9E18-9741825B5890}" presName="rootComposite" presStyleCnt="0"/>
      <dgm:spPr/>
    </dgm:pt>
    <dgm:pt modelId="{EB77CC1D-B598-4BC9-9BCD-F40B18C5F533}" type="pres">
      <dgm:prSet presAssocID="{7F188C2A-DBD8-4A6D-9E18-9741825B5890}" presName="rootText" presStyleLbl="node2" presStyleIdx="2" presStyleCnt="3">
        <dgm:presLayoutVars>
          <dgm:chPref val="3"/>
        </dgm:presLayoutVars>
      </dgm:prSet>
      <dgm:spPr/>
    </dgm:pt>
    <dgm:pt modelId="{D8107E36-364D-4F7A-A7A9-95E1D4A697CF}" type="pres">
      <dgm:prSet presAssocID="{7F188C2A-DBD8-4A6D-9E18-9741825B5890}" presName="rootConnector" presStyleLbl="node2" presStyleIdx="2" presStyleCnt="3"/>
      <dgm:spPr/>
    </dgm:pt>
    <dgm:pt modelId="{10C7424B-DFE5-4075-AA06-BD3A9DECA2E7}" type="pres">
      <dgm:prSet presAssocID="{7F188C2A-DBD8-4A6D-9E18-9741825B5890}" presName="hierChild4" presStyleCnt="0"/>
      <dgm:spPr/>
    </dgm:pt>
    <dgm:pt modelId="{4329BC40-3CE2-4A73-A5E5-C00B02487CA1}" type="pres">
      <dgm:prSet presAssocID="{3D51652C-03CA-4E35-B8D4-796DFEDE5D92}" presName="Name35" presStyleLbl="parChTrans1D3" presStyleIdx="2" presStyleCnt="3"/>
      <dgm:spPr/>
    </dgm:pt>
    <dgm:pt modelId="{27D26FC2-AAAA-4157-B692-BE9DF2AB0B3F}" type="pres">
      <dgm:prSet presAssocID="{3A991311-9DC4-4CEB-978A-BEDD2FA31DE1}" presName="hierRoot2" presStyleCnt="0">
        <dgm:presLayoutVars>
          <dgm:hierBranch val="r"/>
        </dgm:presLayoutVars>
      </dgm:prSet>
      <dgm:spPr/>
    </dgm:pt>
    <dgm:pt modelId="{8A3F6937-8367-4A91-8062-D8228063A9C6}" type="pres">
      <dgm:prSet presAssocID="{3A991311-9DC4-4CEB-978A-BEDD2FA31DE1}" presName="rootComposite" presStyleCnt="0"/>
      <dgm:spPr/>
    </dgm:pt>
    <dgm:pt modelId="{DCACA813-DF5A-4713-B707-5928FCD93F2C}" type="pres">
      <dgm:prSet presAssocID="{3A991311-9DC4-4CEB-978A-BEDD2FA31DE1}" presName="rootText" presStyleLbl="node3" presStyleIdx="2" presStyleCnt="3">
        <dgm:presLayoutVars>
          <dgm:chPref val="3"/>
        </dgm:presLayoutVars>
      </dgm:prSet>
      <dgm:spPr/>
    </dgm:pt>
    <dgm:pt modelId="{95C56388-4F1C-438D-9269-667B377216F4}" type="pres">
      <dgm:prSet presAssocID="{3A991311-9DC4-4CEB-978A-BEDD2FA31DE1}" presName="rootConnector" presStyleLbl="node3" presStyleIdx="2" presStyleCnt="3"/>
      <dgm:spPr/>
    </dgm:pt>
    <dgm:pt modelId="{37FE24C5-B907-49EA-B60E-EF7F22BD1A54}" type="pres">
      <dgm:prSet presAssocID="{3A991311-9DC4-4CEB-978A-BEDD2FA31DE1}" presName="hierChild4" presStyleCnt="0"/>
      <dgm:spPr/>
    </dgm:pt>
    <dgm:pt modelId="{E2717DB5-2B29-4AE0-B7C2-FAEA5AC5F60D}" type="pres">
      <dgm:prSet presAssocID="{3A991311-9DC4-4CEB-978A-BEDD2FA31DE1}" presName="hierChild5" presStyleCnt="0"/>
      <dgm:spPr/>
    </dgm:pt>
    <dgm:pt modelId="{BB6C2C4C-190C-4B61-BECD-99D298BD88D5}" type="pres">
      <dgm:prSet presAssocID="{7F188C2A-DBD8-4A6D-9E18-9741825B5890}" presName="hierChild5" presStyleCnt="0"/>
      <dgm:spPr/>
    </dgm:pt>
    <dgm:pt modelId="{0868AD79-8413-4BAC-B22B-0A10B3510925}" type="pres">
      <dgm:prSet presAssocID="{982D570C-F1D0-48DD-84FD-85685F25D00F}" presName="hierChild3" presStyleCnt="0"/>
      <dgm:spPr/>
    </dgm:pt>
  </dgm:ptLst>
  <dgm:cxnLst>
    <dgm:cxn modelId="{F3E69705-9C3F-4595-9AC5-01A24E095361}" srcId="{4BEB532D-CCD4-4AD4-AA29-1A6C46786FCE}" destId="{7E01E7BF-F7C7-448E-B344-DF73CA22DBB7}" srcOrd="0" destOrd="0" parTransId="{AFF7F473-02B3-4D98-8B83-36755EFD8D72}" sibTransId="{63D82062-87DB-4DC7-AAA3-226FA942E22C}"/>
    <dgm:cxn modelId="{76E2540A-7C64-4DB5-AB05-7398FD9E27C5}" type="presOf" srcId="{7F188C2A-DBD8-4A6D-9E18-9741825B5890}" destId="{D8107E36-364D-4F7A-A7A9-95E1D4A697CF}" srcOrd="1" destOrd="0" presId="urn:microsoft.com/office/officeart/2005/8/layout/orgChart1"/>
    <dgm:cxn modelId="{07472113-D6B2-400E-B950-9801B33AEFB1}" type="presOf" srcId="{EA20670D-78B8-46F4-A6AB-A51233FCB664}" destId="{0E1294F4-919C-439B-B001-BF87DBD222DD}" srcOrd="1" destOrd="0" presId="urn:microsoft.com/office/officeart/2005/8/layout/orgChart1"/>
    <dgm:cxn modelId="{5691B62B-09A1-4CD5-9099-44C78D42BE1F}" srcId="{D4272A20-E9AB-483A-A75A-054DE67EB825}" destId="{982D570C-F1D0-48DD-84FD-85685F25D00F}" srcOrd="0" destOrd="0" parTransId="{560117F3-B9E6-426E-AA79-E0F958E1C1A3}" sibTransId="{50868E11-29A2-4CEC-A99F-73A48B4804DE}"/>
    <dgm:cxn modelId="{25D3A22D-BD9B-4EB0-961B-69F3E7DB4646}" type="presOf" srcId="{7E01E7BF-F7C7-448E-B344-DF73CA22DBB7}" destId="{AC98A364-0E56-4137-ADB9-BBDDB9831991}" srcOrd="1" destOrd="0" presId="urn:microsoft.com/office/officeart/2005/8/layout/orgChart1"/>
    <dgm:cxn modelId="{F3F15934-DD5C-4E5C-8172-40E4FB868F02}" type="presOf" srcId="{60EE34B3-0349-4548-9B3F-85615AE3CB14}" destId="{4B1A5DFB-A380-473D-8CF5-90A70E141E8E}" srcOrd="0" destOrd="0" presId="urn:microsoft.com/office/officeart/2005/8/layout/orgChart1"/>
    <dgm:cxn modelId="{85FD6F38-5692-4903-A4D3-5E3B0EB4AFE1}" srcId="{982D570C-F1D0-48DD-84FD-85685F25D00F}" destId="{86ED33EC-883B-466B-82FA-75B220483D3C}" srcOrd="0" destOrd="0" parTransId="{8F1DAB55-1D38-43C8-A5FC-38ADBBBF634E}" sibTransId="{7D08CAF7-7406-42DB-933C-710091715DC3}"/>
    <dgm:cxn modelId="{58DFBE3A-BAC7-4755-9278-6921F2E644BF}" srcId="{982D570C-F1D0-48DD-84FD-85685F25D00F}" destId="{4BEB532D-CCD4-4AD4-AA29-1A6C46786FCE}" srcOrd="1" destOrd="0" parTransId="{053444BF-334A-455E-A3F8-687B2108710F}" sibTransId="{2D7EC46D-0821-44FB-B5A4-97DA7F4A5BBE}"/>
    <dgm:cxn modelId="{31B6C544-06C8-4BCF-931F-D9F9BA03F93E}" type="presOf" srcId="{3A991311-9DC4-4CEB-978A-BEDD2FA31DE1}" destId="{95C56388-4F1C-438D-9269-667B377216F4}" srcOrd="1" destOrd="0" presId="urn:microsoft.com/office/officeart/2005/8/layout/orgChart1"/>
    <dgm:cxn modelId="{4C69524A-F963-45A4-9D50-A76D1E51E0B8}" type="presOf" srcId="{86ED33EC-883B-466B-82FA-75B220483D3C}" destId="{0A58A751-A4AD-46F9-9BE3-60DD3BF94691}" srcOrd="0" destOrd="0" presId="urn:microsoft.com/office/officeart/2005/8/layout/orgChart1"/>
    <dgm:cxn modelId="{4957826A-BD23-43C1-9E1C-A2F06F101A6B}" type="presOf" srcId="{982D570C-F1D0-48DD-84FD-85685F25D00F}" destId="{D8C7904A-0CF1-442F-8C1D-E91E26312D07}" srcOrd="1" destOrd="0" presId="urn:microsoft.com/office/officeart/2005/8/layout/orgChart1"/>
    <dgm:cxn modelId="{3F404A52-FFDD-433F-AF2C-7720564C61F4}" srcId="{982D570C-F1D0-48DD-84FD-85685F25D00F}" destId="{7F188C2A-DBD8-4A6D-9E18-9741825B5890}" srcOrd="2" destOrd="0" parTransId="{CC83B6A1-8B58-41B0-A0EE-67C344D24879}" sibTransId="{7A97352D-5114-46C9-A5A1-BC0D936C6D61}"/>
    <dgm:cxn modelId="{D82C3776-17E2-43F6-B35C-7A9CF809B7D9}" type="presOf" srcId="{8F1DAB55-1D38-43C8-A5FC-38ADBBBF634E}" destId="{6756F030-0225-40C8-933F-C4BB88C0713A}" srcOrd="0" destOrd="0" presId="urn:microsoft.com/office/officeart/2005/8/layout/orgChart1"/>
    <dgm:cxn modelId="{9FCED977-42F7-477C-803D-86A29FCA7C08}" type="presOf" srcId="{4BEB532D-CCD4-4AD4-AA29-1A6C46786FCE}" destId="{50591344-4A7D-447A-AFA0-CC10031D600A}" srcOrd="0" destOrd="0" presId="urn:microsoft.com/office/officeart/2005/8/layout/orgChart1"/>
    <dgm:cxn modelId="{D8E78982-057D-4643-AF06-583043DD5C9D}" type="presOf" srcId="{053444BF-334A-455E-A3F8-687B2108710F}" destId="{A4506A91-FA81-440E-8F29-B0E2BDD77C6C}" srcOrd="0" destOrd="0" presId="urn:microsoft.com/office/officeart/2005/8/layout/orgChart1"/>
    <dgm:cxn modelId="{0E391488-9E2B-4C32-87C4-FFEB311E6D3A}" type="presOf" srcId="{EA20670D-78B8-46F4-A6AB-A51233FCB664}" destId="{4C01376B-4C81-4220-9621-16DDEB6B1E32}" srcOrd="0" destOrd="0" presId="urn:microsoft.com/office/officeart/2005/8/layout/orgChart1"/>
    <dgm:cxn modelId="{D6AFD5A5-084E-4DCA-907C-3C245CB51FB2}" type="presOf" srcId="{3A991311-9DC4-4CEB-978A-BEDD2FA31DE1}" destId="{DCACA813-DF5A-4713-B707-5928FCD93F2C}" srcOrd="0" destOrd="0" presId="urn:microsoft.com/office/officeart/2005/8/layout/orgChart1"/>
    <dgm:cxn modelId="{E04B5EAD-CF8C-41D5-8627-C02FD71C0E98}" type="presOf" srcId="{86ED33EC-883B-466B-82FA-75B220483D3C}" destId="{D3F3A1BA-2EA9-4AD7-BA8E-A7F4CB54E0B0}" srcOrd="1" destOrd="0" presId="urn:microsoft.com/office/officeart/2005/8/layout/orgChart1"/>
    <dgm:cxn modelId="{3033C2AD-FE47-4F7A-81C6-6FC616C4EC38}" type="presOf" srcId="{4BEB532D-CCD4-4AD4-AA29-1A6C46786FCE}" destId="{9851BBCE-C80B-4B41-926A-4630127B7056}" srcOrd="1" destOrd="0" presId="urn:microsoft.com/office/officeart/2005/8/layout/orgChart1"/>
    <dgm:cxn modelId="{956A48B2-11A6-454D-92C5-6B5938FA8ADE}" type="presOf" srcId="{982D570C-F1D0-48DD-84FD-85685F25D00F}" destId="{6B04CDF0-EAE6-4693-844D-0D24C0BC30C6}" srcOrd="0" destOrd="0" presId="urn:microsoft.com/office/officeart/2005/8/layout/orgChart1"/>
    <dgm:cxn modelId="{F555E3B2-F8F9-4A29-AF4F-59BD95FA6D8B}" srcId="{7F188C2A-DBD8-4A6D-9E18-9741825B5890}" destId="{3A991311-9DC4-4CEB-978A-BEDD2FA31DE1}" srcOrd="0" destOrd="0" parTransId="{3D51652C-03CA-4E35-B8D4-796DFEDE5D92}" sibTransId="{B71203B5-32C5-4641-9755-D6A631C2E05E}"/>
    <dgm:cxn modelId="{7D7351B7-B10D-4501-8014-A8B28A40C84D}" type="presOf" srcId="{7E01E7BF-F7C7-448E-B344-DF73CA22DBB7}" destId="{5AFA6EEF-4EE6-4C14-A215-8763F187ADB9}" srcOrd="0" destOrd="0" presId="urn:microsoft.com/office/officeart/2005/8/layout/orgChart1"/>
    <dgm:cxn modelId="{E16665BB-25DA-4EC8-9304-A237B0C8E044}" type="presOf" srcId="{CC83B6A1-8B58-41B0-A0EE-67C344D24879}" destId="{9431B12A-A486-4660-8F70-38EB4D6AE321}" srcOrd="0" destOrd="0" presId="urn:microsoft.com/office/officeart/2005/8/layout/orgChart1"/>
    <dgm:cxn modelId="{A9EA07C5-20C0-4696-BAD3-882047E55DC7}" type="presOf" srcId="{AFF7F473-02B3-4D98-8B83-36755EFD8D72}" destId="{E89003DF-8E21-4648-BB9B-762FDA225953}" srcOrd="0" destOrd="0" presId="urn:microsoft.com/office/officeart/2005/8/layout/orgChart1"/>
    <dgm:cxn modelId="{BE7C05C6-A214-4EED-859E-152950E66187}" type="presOf" srcId="{3D51652C-03CA-4E35-B8D4-796DFEDE5D92}" destId="{4329BC40-3CE2-4A73-A5E5-C00B02487CA1}" srcOrd="0" destOrd="0" presId="urn:microsoft.com/office/officeart/2005/8/layout/orgChart1"/>
    <dgm:cxn modelId="{EB0A69CD-9A81-4119-A4F6-E93F5E6BDB14}" type="presOf" srcId="{D4272A20-E9AB-483A-A75A-054DE67EB825}" destId="{EC69557C-9AE4-47D0-B768-CA3325F1E1A9}" srcOrd="0" destOrd="0" presId="urn:microsoft.com/office/officeart/2005/8/layout/orgChart1"/>
    <dgm:cxn modelId="{7569FCD2-52A8-490A-BB23-5135D6005ECF}" srcId="{86ED33EC-883B-466B-82FA-75B220483D3C}" destId="{EA20670D-78B8-46F4-A6AB-A51233FCB664}" srcOrd="0" destOrd="0" parTransId="{60EE34B3-0349-4548-9B3F-85615AE3CB14}" sibTransId="{E2536525-A162-4344-A237-27E2D7092EB2}"/>
    <dgm:cxn modelId="{CD2D4AD5-9F8B-4CE1-B73C-33789B61CB66}" type="presOf" srcId="{7F188C2A-DBD8-4A6D-9E18-9741825B5890}" destId="{EB77CC1D-B598-4BC9-9BCD-F40B18C5F533}" srcOrd="0" destOrd="0" presId="urn:microsoft.com/office/officeart/2005/8/layout/orgChart1"/>
    <dgm:cxn modelId="{9B7E1762-DBCA-43BB-BECA-BC724CEFAF7D}" type="presParOf" srcId="{EC69557C-9AE4-47D0-B768-CA3325F1E1A9}" destId="{AC2F91FF-BFAF-4E21-8C24-6845C759C380}" srcOrd="0" destOrd="0" presId="urn:microsoft.com/office/officeart/2005/8/layout/orgChart1"/>
    <dgm:cxn modelId="{9343BADE-C082-4A6B-97DE-33E0D489243B}" type="presParOf" srcId="{AC2F91FF-BFAF-4E21-8C24-6845C759C380}" destId="{D0859E5F-6BEF-4D4E-8DDF-183E7B3E32F0}" srcOrd="0" destOrd="0" presId="urn:microsoft.com/office/officeart/2005/8/layout/orgChart1"/>
    <dgm:cxn modelId="{9BCBBCB8-3F20-4D77-8EC2-C250FE1DDEFB}" type="presParOf" srcId="{D0859E5F-6BEF-4D4E-8DDF-183E7B3E32F0}" destId="{6B04CDF0-EAE6-4693-844D-0D24C0BC30C6}" srcOrd="0" destOrd="0" presId="urn:microsoft.com/office/officeart/2005/8/layout/orgChart1"/>
    <dgm:cxn modelId="{B316A058-D455-4AFF-90F6-0E7C64C25A21}" type="presParOf" srcId="{D0859E5F-6BEF-4D4E-8DDF-183E7B3E32F0}" destId="{D8C7904A-0CF1-442F-8C1D-E91E26312D07}" srcOrd="1" destOrd="0" presId="urn:microsoft.com/office/officeart/2005/8/layout/orgChart1"/>
    <dgm:cxn modelId="{26060905-FE70-4267-BDE9-C09316BE175F}" type="presParOf" srcId="{AC2F91FF-BFAF-4E21-8C24-6845C759C380}" destId="{123ADB26-0C48-4068-9586-BA9861F74DDD}" srcOrd="1" destOrd="0" presId="urn:microsoft.com/office/officeart/2005/8/layout/orgChart1"/>
    <dgm:cxn modelId="{68E8B46D-037C-458A-8B88-4480E52F116D}" type="presParOf" srcId="{123ADB26-0C48-4068-9586-BA9861F74DDD}" destId="{6756F030-0225-40C8-933F-C4BB88C0713A}" srcOrd="0" destOrd="0" presId="urn:microsoft.com/office/officeart/2005/8/layout/orgChart1"/>
    <dgm:cxn modelId="{A2711CB0-2A59-40CC-9E96-EB5D70C620C5}" type="presParOf" srcId="{123ADB26-0C48-4068-9586-BA9861F74DDD}" destId="{59FE5BA9-B643-496C-9A4E-84153DD60EB7}" srcOrd="1" destOrd="0" presId="urn:microsoft.com/office/officeart/2005/8/layout/orgChart1"/>
    <dgm:cxn modelId="{BCEDE02D-E22E-403E-B564-C3F1B4CDB9A1}" type="presParOf" srcId="{59FE5BA9-B643-496C-9A4E-84153DD60EB7}" destId="{2223BAC8-DB9E-4562-AAA8-B1400099BC6E}" srcOrd="0" destOrd="0" presId="urn:microsoft.com/office/officeart/2005/8/layout/orgChart1"/>
    <dgm:cxn modelId="{124DD17D-1D3B-448B-AA59-73BFDCA0AA45}" type="presParOf" srcId="{2223BAC8-DB9E-4562-AAA8-B1400099BC6E}" destId="{0A58A751-A4AD-46F9-9BE3-60DD3BF94691}" srcOrd="0" destOrd="0" presId="urn:microsoft.com/office/officeart/2005/8/layout/orgChart1"/>
    <dgm:cxn modelId="{56A29797-73D1-46DB-9D0E-555C0FA10A97}" type="presParOf" srcId="{2223BAC8-DB9E-4562-AAA8-B1400099BC6E}" destId="{D3F3A1BA-2EA9-4AD7-BA8E-A7F4CB54E0B0}" srcOrd="1" destOrd="0" presId="urn:microsoft.com/office/officeart/2005/8/layout/orgChart1"/>
    <dgm:cxn modelId="{C800E399-7299-4903-9CEF-0006535AA4B3}" type="presParOf" srcId="{59FE5BA9-B643-496C-9A4E-84153DD60EB7}" destId="{887D9BD5-B31B-4C0C-9AEB-018A8EA026AA}" srcOrd="1" destOrd="0" presId="urn:microsoft.com/office/officeart/2005/8/layout/orgChart1"/>
    <dgm:cxn modelId="{52016430-4075-42DF-A762-7C7B1F5E37CB}" type="presParOf" srcId="{887D9BD5-B31B-4C0C-9AEB-018A8EA026AA}" destId="{4B1A5DFB-A380-473D-8CF5-90A70E141E8E}" srcOrd="0" destOrd="0" presId="urn:microsoft.com/office/officeart/2005/8/layout/orgChart1"/>
    <dgm:cxn modelId="{3F7CD9A3-979E-4838-8744-4A3CB7E32376}" type="presParOf" srcId="{887D9BD5-B31B-4C0C-9AEB-018A8EA026AA}" destId="{FD24C3E6-35A3-4969-ABEB-17AD86227615}" srcOrd="1" destOrd="0" presId="urn:microsoft.com/office/officeart/2005/8/layout/orgChart1"/>
    <dgm:cxn modelId="{132EE1C2-B005-4D7F-BFFC-2CF36BB253A8}" type="presParOf" srcId="{FD24C3E6-35A3-4969-ABEB-17AD86227615}" destId="{3DEC854F-666A-4D1A-B9B7-B22DF04A2638}" srcOrd="0" destOrd="0" presId="urn:microsoft.com/office/officeart/2005/8/layout/orgChart1"/>
    <dgm:cxn modelId="{529D795A-9C07-4DEB-8595-3A194EEFBB4D}" type="presParOf" srcId="{3DEC854F-666A-4D1A-B9B7-B22DF04A2638}" destId="{4C01376B-4C81-4220-9621-16DDEB6B1E32}" srcOrd="0" destOrd="0" presId="urn:microsoft.com/office/officeart/2005/8/layout/orgChart1"/>
    <dgm:cxn modelId="{227F8C58-5D12-4F2F-A0AC-93183A557C94}" type="presParOf" srcId="{3DEC854F-666A-4D1A-B9B7-B22DF04A2638}" destId="{0E1294F4-919C-439B-B001-BF87DBD222DD}" srcOrd="1" destOrd="0" presId="urn:microsoft.com/office/officeart/2005/8/layout/orgChart1"/>
    <dgm:cxn modelId="{85ED7BD1-56F5-477C-B0DC-FBEC1212722B}" type="presParOf" srcId="{FD24C3E6-35A3-4969-ABEB-17AD86227615}" destId="{7FD159D1-B8FF-4DD3-8733-CD774B12A52B}" srcOrd="1" destOrd="0" presId="urn:microsoft.com/office/officeart/2005/8/layout/orgChart1"/>
    <dgm:cxn modelId="{8E0C8E3E-F58E-492D-AD05-CDAD899BDECE}" type="presParOf" srcId="{FD24C3E6-35A3-4969-ABEB-17AD86227615}" destId="{39147379-1CF8-4859-94D4-C603B37DE633}" srcOrd="2" destOrd="0" presId="urn:microsoft.com/office/officeart/2005/8/layout/orgChart1"/>
    <dgm:cxn modelId="{4E9CFE2D-2488-4FCF-B40C-DAEFF81D5C55}" type="presParOf" srcId="{59FE5BA9-B643-496C-9A4E-84153DD60EB7}" destId="{B105D0C4-29D6-4C09-802E-62D75F2FCB7F}" srcOrd="2" destOrd="0" presId="urn:microsoft.com/office/officeart/2005/8/layout/orgChart1"/>
    <dgm:cxn modelId="{76BF672F-01E2-4C9C-A469-6E812351BA5F}" type="presParOf" srcId="{123ADB26-0C48-4068-9586-BA9861F74DDD}" destId="{A4506A91-FA81-440E-8F29-B0E2BDD77C6C}" srcOrd="2" destOrd="0" presId="urn:microsoft.com/office/officeart/2005/8/layout/orgChart1"/>
    <dgm:cxn modelId="{90B8458B-F038-41D0-B176-A048DE8D311D}" type="presParOf" srcId="{123ADB26-0C48-4068-9586-BA9861F74DDD}" destId="{282FAFF8-C3AB-4FFF-8145-1B1E9FDCAF26}" srcOrd="3" destOrd="0" presId="urn:microsoft.com/office/officeart/2005/8/layout/orgChart1"/>
    <dgm:cxn modelId="{04A36F8D-15D0-41BF-A4F7-0073660CAF68}" type="presParOf" srcId="{282FAFF8-C3AB-4FFF-8145-1B1E9FDCAF26}" destId="{F590F1FE-334E-4443-B2C4-CA52EE98B557}" srcOrd="0" destOrd="0" presId="urn:microsoft.com/office/officeart/2005/8/layout/orgChart1"/>
    <dgm:cxn modelId="{5A89FA51-6C7D-4A9A-A0A8-7D050F6B9A66}" type="presParOf" srcId="{F590F1FE-334E-4443-B2C4-CA52EE98B557}" destId="{50591344-4A7D-447A-AFA0-CC10031D600A}" srcOrd="0" destOrd="0" presId="urn:microsoft.com/office/officeart/2005/8/layout/orgChart1"/>
    <dgm:cxn modelId="{F0019533-BF14-4072-AF4F-1C941649E14B}" type="presParOf" srcId="{F590F1FE-334E-4443-B2C4-CA52EE98B557}" destId="{9851BBCE-C80B-4B41-926A-4630127B7056}" srcOrd="1" destOrd="0" presId="urn:microsoft.com/office/officeart/2005/8/layout/orgChart1"/>
    <dgm:cxn modelId="{B2129DC6-C655-43C3-AB34-1FC32FBC6888}" type="presParOf" srcId="{282FAFF8-C3AB-4FFF-8145-1B1E9FDCAF26}" destId="{C0309BFB-928D-4EC2-9925-CADA8DBC8F27}" srcOrd="1" destOrd="0" presId="urn:microsoft.com/office/officeart/2005/8/layout/orgChart1"/>
    <dgm:cxn modelId="{27775649-0014-4699-B474-3D873A247852}" type="presParOf" srcId="{C0309BFB-928D-4EC2-9925-CADA8DBC8F27}" destId="{E89003DF-8E21-4648-BB9B-762FDA225953}" srcOrd="0" destOrd="0" presId="urn:microsoft.com/office/officeart/2005/8/layout/orgChart1"/>
    <dgm:cxn modelId="{86309AB2-1BFE-4171-9D58-C2BBC593DC9B}" type="presParOf" srcId="{C0309BFB-928D-4EC2-9925-CADA8DBC8F27}" destId="{C904A7C5-BF4F-460A-8FCC-7C48806A79C5}" srcOrd="1" destOrd="0" presId="urn:microsoft.com/office/officeart/2005/8/layout/orgChart1"/>
    <dgm:cxn modelId="{7BD178C6-52A0-4E2D-83A5-ADC20DBF5B79}" type="presParOf" srcId="{C904A7C5-BF4F-460A-8FCC-7C48806A79C5}" destId="{6D3F0CEC-6AE7-42E8-A71A-BF9FA9B07D1E}" srcOrd="0" destOrd="0" presId="urn:microsoft.com/office/officeart/2005/8/layout/orgChart1"/>
    <dgm:cxn modelId="{D236FBDF-19E7-48B3-B394-611F18F6B991}" type="presParOf" srcId="{6D3F0CEC-6AE7-42E8-A71A-BF9FA9B07D1E}" destId="{5AFA6EEF-4EE6-4C14-A215-8763F187ADB9}" srcOrd="0" destOrd="0" presId="urn:microsoft.com/office/officeart/2005/8/layout/orgChart1"/>
    <dgm:cxn modelId="{F8ADF8F8-301E-4153-9FF6-C014A41B8F35}" type="presParOf" srcId="{6D3F0CEC-6AE7-42E8-A71A-BF9FA9B07D1E}" destId="{AC98A364-0E56-4137-ADB9-BBDDB9831991}" srcOrd="1" destOrd="0" presId="urn:microsoft.com/office/officeart/2005/8/layout/orgChart1"/>
    <dgm:cxn modelId="{377860A7-1B0E-4C9E-8C47-C3E7E827BA16}" type="presParOf" srcId="{C904A7C5-BF4F-460A-8FCC-7C48806A79C5}" destId="{AC53CEB3-7EE3-4FC3-B557-FE520FD5AE44}" srcOrd="1" destOrd="0" presId="urn:microsoft.com/office/officeart/2005/8/layout/orgChart1"/>
    <dgm:cxn modelId="{8684F58A-B9C8-4D9A-826B-E6C7D1D72C8B}" type="presParOf" srcId="{C904A7C5-BF4F-460A-8FCC-7C48806A79C5}" destId="{2056F4DA-184F-4D39-8374-4151DBC715DE}" srcOrd="2" destOrd="0" presId="urn:microsoft.com/office/officeart/2005/8/layout/orgChart1"/>
    <dgm:cxn modelId="{0F133800-5C60-4A5D-B500-DCF9B7F11DAD}" type="presParOf" srcId="{282FAFF8-C3AB-4FFF-8145-1B1E9FDCAF26}" destId="{31A13B0F-0D11-4C0F-8A3C-2AFC0038AE8E}" srcOrd="2" destOrd="0" presId="urn:microsoft.com/office/officeart/2005/8/layout/orgChart1"/>
    <dgm:cxn modelId="{046D50A4-BE67-49B3-9CD2-B2CB55639BC7}" type="presParOf" srcId="{123ADB26-0C48-4068-9586-BA9861F74DDD}" destId="{9431B12A-A486-4660-8F70-38EB4D6AE321}" srcOrd="4" destOrd="0" presId="urn:microsoft.com/office/officeart/2005/8/layout/orgChart1"/>
    <dgm:cxn modelId="{03E07D59-D240-4376-BFB9-F103ECA0474B}" type="presParOf" srcId="{123ADB26-0C48-4068-9586-BA9861F74DDD}" destId="{844D53EE-E83E-48C2-8A0E-B7243DEB1829}" srcOrd="5" destOrd="0" presId="urn:microsoft.com/office/officeart/2005/8/layout/orgChart1"/>
    <dgm:cxn modelId="{0C4718FF-C081-4F8B-92D0-368A6EEBFCBC}" type="presParOf" srcId="{844D53EE-E83E-48C2-8A0E-B7243DEB1829}" destId="{237ABE5C-F562-4AC3-AB2D-4514EFF17FE6}" srcOrd="0" destOrd="0" presId="urn:microsoft.com/office/officeart/2005/8/layout/orgChart1"/>
    <dgm:cxn modelId="{329370CE-7526-42BB-B3B7-DD7CD44DC656}" type="presParOf" srcId="{237ABE5C-F562-4AC3-AB2D-4514EFF17FE6}" destId="{EB77CC1D-B598-4BC9-9BCD-F40B18C5F533}" srcOrd="0" destOrd="0" presId="urn:microsoft.com/office/officeart/2005/8/layout/orgChart1"/>
    <dgm:cxn modelId="{AA7208A8-7ECE-40CF-B6E7-E66D8A5DFB38}" type="presParOf" srcId="{237ABE5C-F562-4AC3-AB2D-4514EFF17FE6}" destId="{D8107E36-364D-4F7A-A7A9-95E1D4A697CF}" srcOrd="1" destOrd="0" presId="urn:microsoft.com/office/officeart/2005/8/layout/orgChart1"/>
    <dgm:cxn modelId="{DD98FA71-89A0-4CE5-B061-F41D8C5B7290}" type="presParOf" srcId="{844D53EE-E83E-48C2-8A0E-B7243DEB1829}" destId="{10C7424B-DFE5-4075-AA06-BD3A9DECA2E7}" srcOrd="1" destOrd="0" presId="urn:microsoft.com/office/officeart/2005/8/layout/orgChart1"/>
    <dgm:cxn modelId="{B476BC66-4AAE-4B4F-B78B-6681285BF46E}" type="presParOf" srcId="{10C7424B-DFE5-4075-AA06-BD3A9DECA2E7}" destId="{4329BC40-3CE2-4A73-A5E5-C00B02487CA1}" srcOrd="0" destOrd="0" presId="urn:microsoft.com/office/officeart/2005/8/layout/orgChart1"/>
    <dgm:cxn modelId="{E40F5499-3D4E-45CC-82F6-D27C6E7F7655}" type="presParOf" srcId="{10C7424B-DFE5-4075-AA06-BD3A9DECA2E7}" destId="{27D26FC2-AAAA-4157-B692-BE9DF2AB0B3F}" srcOrd="1" destOrd="0" presId="urn:microsoft.com/office/officeart/2005/8/layout/orgChart1"/>
    <dgm:cxn modelId="{F5440250-B8D3-45B9-BBF1-9FF52AC40E87}" type="presParOf" srcId="{27D26FC2-AAAA-4157-B692-BE9DF2AB0B3F}" destId="{8A3F6937-8367-4A91-8062-D8228063A9C6}" srcOrd="0" destOrd="0" presId="urn:microsoft.com/office/officeart/2005/8/layout/orgChart1"/>
    <dgm:cxn modelId="{A725A178-5EC8-4E6F-AA44-E03989D8D435}" type="presParOf" srcId="{8A3F6937-8367-4A91-8062-D8228063A9C6}" destId="{DCACA813-DF5A-4713-B707-5928FCD93F2C}" srcOrd="0" destOrd="0" presId="urn:microsoft.com/office/officeart/2005/8/layout/orgChart1"/>
    <dgm:cxn modelId="{38CA7C15-727F-4F92-A9AB-C164C926D20F}" type="presParOf" srcId="{8A3F6937-8367-4A91-8062-D8228063A9C6}" destId="{95C56388-4F1C-438D-9269-667B377216F4}" srcOrd="1" destOrd="0" presId="urn:microsoft.com/office/officeart/2005/8/layout/orgChart1"/>
    <dgm:cxn modelId="{46340A75-2BC9-4F17-B27A-E910395385F3}" type="presParOf" srcId="{27D26FC2-AAAA-4157-B692-BE9DF2AB0B3F}" destId="{37FE24C5-B907-49EA-B60E-EF7F22BD1A54}" srcOrd="1" destOrd="0" presId="urn:microsoft.com/office/officeart/2005/8/layout/orgChart1"/>
    <dgm:cxn modelId="{88955132-2CB3-4A57-82A7-F9B845CC27DF}" type="presParOf" srcId="{27D26FC2-AAAA-4157-B692-BE9DF2AB0B3F}" destId="{E2717DB5-2B29-4AE0-B7C2-FAEA5AC5F60D}" srcOrd="2" destOrd="0" presId="urn:microsoft.com/office/officeart/2005/8/layout/orgChart1"/>
    <dgm:cxn modelId="{0282F5D0-1146-4F32-8139-147D3DC74C22}" type="presParOf" srcId="{844D53EE-E83E-48C2-8A0E-B7243DEB1829}" destId="{BB6C2C4C-190C-4B61-BECD-99D298BD88D5}" srcOrd="2" destOrd="0" presId="urn:microsoft.com/office/officeart/2005/8/layout/orgChart1"/>
    <dgm:cxn modelId="{CE3B46B8-DFDE-467B-978E-54D2F483F77D}" type="presParOf" srcId="{AC2F91FF-BFAF-4E21-8C24-6845C759C380}" destId="{0868AD79-8413-4BAC-B22B-0A10B3510925}"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2256613-A77B-422C-BB7B-F40DC65874F8}"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en-US"/>
        </a:p>
      </dgm:t>
    </dgm:pt>
    <dgm:pt modelId="{AA9E5E7F-98AA-42DE-945C-D458374CD947}">
      <dgm:prSet phldrT="[Text]" custT="1">
        <dgm:style>
          <a:lnRef idx="0">
            <a:schemeClr val="accent1"/>
          </a:lnRef>
          <a:fillRef idx="3">
            <a:schemeClr val="accent1"/>
          </a:fillRef>
          <a:effectRef idx="3">
            <a:schemeClr val="accent1"/>
          </a:effectRef>
          <a:fontRef idx="minor">
            <a:schemeClr val="lt1"/>
          </a:fontRef>
        </dgm:style>
      </dgm:prSet>
      <dgm:spPr/>
      <dgm:t>
        <a:bodyPr/>
        <a:lstStyle/>
        <a:p>
          <a:r>
            <a:rPr lang="en-US" sz="3600" b="1" dirty="0">
              <a:latin typeface="Times New Roman" panose="02020603050405020304" pitchFamily="18" charset="0"/>
              <a:cs typeface="Times New Roman" panose="02020603050405020304" pitchFamily="18" charset="0"/>
            </a:rPr>
            <a:t>a</a:t>
          </a:r>
        </a:p>
      </dgm:t>
    </dgm:pt>
    <dgm:pt modelId="{9C0537FD-442A-4BCB-B1B1-4D8E58D1058C}" type="parTrans" cxnId="{A1091BD4-B129-46A0-818F-9AFCAF214AFA}">
      <dgm:prSet/>
      <dgm:spPr/>
      <dgm:t>
        <a:bodyPr/>
        <a:lstStyle/>
        <a:p>
          <a:endParaRPr lang="en-US"/>
        </a:p>
      </dgm:t>
    </dgm:pt>
    <dgm:pt modelId="{8B0EAE04-74F7-4E7F-8AC5-A8755AC8F9A8}" type="sibTrans" cxnId="{A1091BD4-B129-46A0-818F-9AFCAF214AFA}">
      <dgm:prSet/>
      <dgm:spPr/>
      <dgm:t>
        <a:bodyPr/>
        <a:lstStyle/>
        <a:p>
          <a:endParaRPr lang="en-US"/>
        </a:p>
      </dgm:t>
    </dgm:pt>
    <dgm:pt modelId="{66686A0B-1E65-4F30-A949-98D656D6A2E5}">
      <dgm:prSet phldrT="[Text]">
        <dgm:style>
          <a:lnRef idx="1">
            <a:schemeClr val="accent1"/>
          </a:lnRef>
          <a:fillRef idx="2">
            <a:schemeClr val="accent1"/>
          </a:fillRef>
          <a:effectRef idx="1">
            <a:schemeClr val="accent1"/>
          </a:effectRef>
          <a:fontRef idx="minor">
            <a:schemeClr val="dk1"/>
          </a:fontRef>
        </dgm:style>
      </dgm:prSet>
      <dgm:spPr>
        <a:gradFill flip="none" rotWithShape="0">
          <a:gsLst>
            <a:gs pos="0">
              <a:schemeClr val="accent1">
                <a:tint val="50000"/>
                <a:satMod val="300000"/>
              </a:schemeClr>
            </a:gs>
            <a:gs pos="35000">
              <a:schemeClr val="accent1">
                <a:tint val="37000"/>
                <a:satMod val="300000"/>
              </a:schemeClr>
            </a:gs>
            <a:gs pos="100000">
              <a:schemeClr val="accent1">
                <a:tint val="15000"/>
                <a:satMod val="350000"/>
              </a:schemeClr>
            </a:gs>
          </a:gsLst>
          <a:lin ang="10800000" scaled="1"/>
          <a:tileRect/>
        </a:gradFill>
      </dgm:spPr>
      <dgm:t>
        <a:bodyPr/>
        <a:lstStyle/>
        <a:p>
          <a:r>
            <a:rPr lang="en-GB" altLang="en-US" i="1" dirty="0" err="1">
              <a:latin typeface="Times New Roman" panose="02020603050405020304" pitchFamily="18" charset="0"/>
              <a:cs typeface="Times New Roman" panose="02020603050405020304" pitchFamily="18" charset="0"/>
            </a:rPr>
            <a:t>Nội</a:t>
          </a:r>
          <a:r>
            <a:rPr lang="en-GB" altLang="en-US" i="1" dirty="0">
              <a:latin typeface="Times New Roman" panose="02020603050405020304" pitchFamily="18" charset="0"/>
              <a:cs typeface="Times New Roman" panose="02020603050405020304" pitchFamily="18" charset="0"/>
            </a:rPr>
            <a:t> dung </a:t>
          </a:r>
          <a:r>
            <a:rPr lang="en-GB" altLang="en-US" i="1" dirty="0" err="1">
              <a:latin typeface="Times New Roman" panose="02020603050405020304" pitchFamily="18" charset="0"/>
              <a:cs typeface="Times New Roman" panose="02020603050405020304" pitchFamily="18" charset="0"/>
            </a:rPr>
            <a:t>vấn</a:t>
          </a:r>
          <a:r>
            <a:rPr lang="en-GB" altLang="en-US" i="1" dirty="0">
              <a:latin typeface="Times New Roman" panose="02020603050405020304" pitchFamily="18" charset="0"/>
              <a:cs typeface="Times New Roman" panose="02020603050405020304" pitchFamily="18" charset="0"/>
            </a:rPr>
            <a:t> </a:t>
          </a:r>
          <a:r>
            <a:rPr lang="en-GB" altLang="en-US" i="1" dirty="0" err="1">
              <a:latin typeface="Times New Roman" panose="02020603050405020304" pitchFamily="18" charset="0"/>
              <a:cs typeface="Times New Roman" panose="02020603050405020304" pitchFamily="18" charset="0"/>
            </a:rPr>
            <a:t>đề</a:t>
          </a:r>
          <a:r>
            <a:rPr lang="en-GB" altLang="en-US" i="1" dirty="0">
              <a:latin typeface="Times New Roman" panose="02020603050405020304" pitchFamily="18" charset="0"/>
              <a:cs typeface="Times New Roman" panose="02020603050405020304" pitchFamily="18" charset="0"/>
            </a:rPr>
            <a:t> </a:t>
          </a:r>
          <a:r>
            <a:rPr lang="en-GB" altLang="en-US" i="1" dirty="0" err="1">
              <a:latin typeface="Times New Roman" panose="02020603050405020304" pitchFamily="18" charset="0"/>
              <a:cs typeface="Times New Roman" panose="02020603050405020304" pitchFamily="18" charset="0"/>
            </a:rPr>
            <a:t>cơ</a:t>
          </a:r>
          <a:r>
            <a:rPr lang="en-GB" altLang="en-US" i="1" dirty="0">
              <a:latin typeface="Times New Roman" panose="02020603050405020304" pitchFamily="18" charset="0"/>
              <a:cs typeface="Times New Roman" panose="02020603050405020304" pitchFamily="18" charset="0"/>
            </a:rPr>
            <a:t> </a:t>
          </a:r>
          <a:r>
            <a:rPr lang="en-GB" altLang="en-US" i="1" dirty="0" err="1">
              <a:latin typeface="Times New Roman" panose="02020603050405020304" pitchFamily="18" charset="0"/>
              <a:cs typeface="Times New Roman" panose="02020603050405020304" pitchFamily="18" charset="0"/>
            </a:rPr>
            <a:t>bản</a:t>
          </a:r>
          <a:r>
            <a:rPr lang="en-GB" altLang="en-US" i="1" dirty="0">
              <a:latin typeface="Times New Roman" panose="02020603050405020304" pitchFamily="18" charset="0"/>
              <a:cs typeface="Times New Roman" panose="02020603050405020304" pitchFamily="18" charset="0"/>
            </a:rPr>
            <a:t> </a:t>
          </a:r>
          <a:r>
            <a:rPr lang="en-GB" altLang="en-US" i="1" dirty="0" err="1">
              <a:latin typeface="Times New Roman" panose="02020603050405020304" pitchFamily="18" charset="0"/>
              <a:cs typeface="Times New Roman" panose="02020603050405020304" pitchFamily="18" charset="0"/>
            </a:rPr>
            <a:t>của</a:t>
          </a:r>
          <a:r>
            <a:rPr lang="en-GB" altLang="en-US" i="1" dirty="0">
              <a:latin typeface="Times New Roman" panose="02020603050405020304" pitchFamily="18" charset="0"/>
              <a:cs typeface="Times New Roman" panose="02020603050405020304" pitchFamily="18" charset="0"/>
            </a:rPr>
            <a:t> </a:t>
          </a:r>
          <a:r>
            <a:rPr lang="en-GB" altLang="en-US" i="1" dirty="0" err="1">
              <a:latin typeface="Times New Roman" panose="02020603050405020304" pitchFamily="18" charset="0"/>
              <a:cs typeface="Times New Roman" panose="02020603050405020304" pitchFamily="18" charset="0"/>
            </a:rPr>
            <a:t>triết</a:t>
          </a:r>
          <a:r>
            <a:rPr lang="en-GB" altLang="en-US" i="1" dirty="0">
              <a:latin typeface="Times New Roman" panose="02020603050405020304" pitchFamily="18" charset="0"/>
              <a:cs typeface="Times New Roman" panose="02020603050405020304" pitchFamily="18" charset="0"/>
            </a:rPr>
            <a:t> </a:t>
          </a:r>
          <a:r>
            <a:rPr lang="en-GB" altLang="en-US" i="1" dirty="0" err="1">
              <a:latin typeface="Times New Roman" panose="02020603050405020304" pitchFamily="18" charset="0"/>
              <a:cs typeface="Times New Roman" panose="02020603050405020304" pitchFamily="18" charset="0"/>
            </a:rPr>
            <a:t>học</a:t>
          </a:r>
          <a:r>
            <a:rPr lang="en-GB" altLang="en-US" i="1" dirty="0">
              <a:latin typeface="Times New Roman" panose="02020603050405020304" pitchFamily="18" charset="0"/>
              <a:cs typeface="Times New Roman" panose="02020603050405020304" pitchFamily="18" charset="0"/>
            </a:rPr>
            <a:t> </a:t>
          </a:r>
          <a:endParaRPr lang="en-US" dirty="0"/>
        </a:p>
      </dgm:t>
    </dgm:pt>
    <dgm:pt modelId="{FB872079-7916-47EF-A1FF-79EDA639373C}" type="parTrans" cxnId="{4C7B7A89-A924-4637-8CB2-64D241FF2A30}">
      <dgm:prSet/>
      <dgm:spPr/>
      <dgm:t>
        <a:bodyPr/>
        <a:lstStyle/>
        <a:p>
          <a:endParaRPr lang="en-US"/>
        </a:p>
      </dgm:t>
    </dgm:pt>
    <dgm:pt modelId="{4DEC7C55-FA9C-41B7-BAB8-F61E07658076}" type="sibTrans" cxnId="{4C7B7A89-A924-4637-8CB2-64D241FF2A30}">
      <dgm:prSet/>
      <dgm:spPr/>
      <dgm:t>
        <a:bodyPr/>
        <a:lstStyle/>
        <a:p>
          <a:endParaRPr lang="en-US"/>
        </a:p>
      </dgm:t>
    </dgm:pt>
    <dgm:pt modelId="{F80100CE-1A4D-4D65-A22D-6034CB9285BF}">
      <dgm:prSet phldrT="[Text]" custT="1">
        <dgm:style>
          <a:lnRef idx="0">
            <a:schemeClr val="accent1"/>
          </a:lnRef>
          <a:fillRef idx="3">
            <a:schemeClr val="accent1"/>
          </a:fillRef>
          <a:effectRef idx="3">
            <a:schemeClr val="accent1"/>
          </a:effectRef>
          <a:fontRef idx="minor">
            <a:schemeClr val="lt1"/>
          </a:fontRef>
        </dgm:style>
      </dgm:prSet>
      <dgm:spPr/>
      <dgm:t>
        <a:bodyPr/>
        <a:lstStyle/>
        <a:p>
          <a:r>
            <a:rPr lang="en-US" sz="3600" b="1" dirty="0">
              <a:latin typeface="Times New Roman" panose="02020603050405020304" pitchFamily="18" charset="0"/>
              <a:cs typeface="Times New Roman" panose="02020603050405020304" pitchFamily="18" charset="0"/>
            </a:rPr>
            <a:t>b</a:t>
          </a:r>
        </a:p>
      </dgm:t>
    </dgm:pt>
    <dgm:pt modelId="{0BEEDF22-C602-486C-A59D-44FB05D6C022}" type="parTrans" cxnId="{AF3431C6-BFC2-4897-A185-545F1E0CB7B1}">
      <dgm:prSet/>
      <dgm:spPr/>
      <dgm:t>
        <a:bodyPr/>
        <a:lstStyle/>
        <a:p>
          <a:endParaRPr lang="en-US"/>
        </a:p>
      </dgm:t>
    </dgm:pt>
    <dgm:pt modelId="{271BF922-DCDE-405F-8EAF-0F9FA63D46A6}" type="sibTrans" cxnId="{AF3431C6-BFC2-4897-A185-545F1E0CB7B1}">
      <dgm:prSet/>
      <dgm:spPr/>
      <dgm:t>
        <a:bodyPr/>
        <a:lstStyle/>
        <a:p>
          <a:endParaRPr lang="en-US"/>
        </a:p>
      </dgm:t>
    </dgm:pt>
    <dgm:pt modelId="{B773DE2A-5F73-4B05-985C-FFC0F7D41703}">
      <dgm:prSet phldrT="[Text]">
        <dgm:style>
          <a:lnRef idx="1">
            <a:schemeClr val="accent1"/>
          </a:lnRef>
          <a:fillRef idx="2">
            <a:schemeClr val="accent1"/>
          </a:fillRef>
          <a:effectRef idx="1">
            <a:schemeClr val="accent1"/>
          </a:effectRef>
          <a:fontRef idx="minor">
            <a:schemeClr val="dk1"/>
          </a:fontRef>
        </dgm:style>
      </dgm:prSet>
      <dgm:spPr>
        <a:gradFill flip="none" rotWithShape="0">
          <a:gsLst>
            <a:gs pos="0">
              <a:schemeClr val="accent1">
                <a:tint val="50000"/>
                <a:satMod val="300000"/>
              </a:schemeClr>
            </a:gs>
            <a:gs pos="35000">
              <a:schemeClr val="accent1">
                <a:tint val="37000"/>
                <a:satMod val="300000"/>
              </a:schemeClr>
            </a:gs>
            <a:gs pos="100000">
              <a:schemeClr val="accent1">
                <a:tint val="15000"/>
                <a:satMod val="350000"/>
              </a:schemeClr>
            </a:gs>
          </a:gsLst>
          <a:lin ang="10800000" scaled="1"/>
          <a:tileRect/>
        </a:gradFill>
      </dgm:spPr>
      <dgm:t>
        <a:bodyPr/>
        <a:lstStyle/>
        <a:p>
          <a:r>
            <a:rPr lang="en-GB" altLang="en-US" i="1" dirty="0">
              <a:latin typeface="Times New Roman" panose="02020603050405020304" pitchFamily="18" charset="0"/>
              <a:cs typeface="Times New Roman" panose="02020603050405020304" pitchFamily="18" charset="0"/>
            </a:rPr>
            <a:t>Chủ </a:t>
          </a:r>
          <a:r>
            <a:rPr lang="en-GB" altLang="en-US" i="1" dirty="0" err="1">
              <a:latin typeface="Times New Roman" panose="02020603050405020304" pitchFamily="18" charset="0"/>
              <a:cs typeface="Times New Roman" panose="02020603050405020304" pitchFamily="18" charset="0"/>
            </a:rPr>
            <a:t>nghĩa</a:t>
          </a:r>
          <a:r>
            <a:rPr lang="en-GB" altLang="en-US" i="1" dirty="0">
              <a:latin typeface="Times New Roman" panose="02020603050405020304" pitchFamily="18" charset="0"/>
              <a:cs typeface="Times New Roman" panose="02020603050405020304" pitchFamily="18" charset="0"/>
            </a:rPr>
            <a:t> </a:t>
          </a:r>
          <a:r>
            <a:rPr lang="en-GB" altLang="en-US" i="1" dirty="0" err="1">
              <a:latin typeface="Times New Roman" panose="02020603050405020304" pitchFamily="18" charset="0"/>
              <a:cs typeface="Times New Roman" panose="02020603050405020304" pitchFamily="18" charset="0"/>
            </a:rPr>
            <a:t>duy</a:t>
          </a:r>
          <a:r>
            <a:rPr lang="en-GB" altLang="en-US" i="1" dirty="0">
              <a:latin typeface="Times New Roman" panose="02020603050405020304" pitchFamily="18" charset="0"/>
              <a:cs typeface="Times New Roman" panose="02020603050405020304" pitchFamily="18" charset="0"/>
            </a:rPr>
            <a:t> </a:t>
          </a:r>
          <a:r>
            <a:rPr lang="en-GB" altLang="en-US" i="1" dirty="0" err="1">
              <a:latin typeface="Times New Roman" panose="02020603050405020304" pitchFamily="18" charset="0"/>
              <a:cs typeface="Times New Roman" panose="02020603050405020304" pitchFamily="18" charset="0"/>
            </a:rPr>
            <a:t>vật</a:t>
          </a:r>
          <a:r>
            <a:rPr lang="en-GB" altLang="en-US" i="1" dirty="0">
              <a:latin typeface="Times New Roman" panose="02020603050405020304" pitchFamily="18" charset="0"/>
              <a:cs typeface="Times New Roman" panose="02020603050405020304" pitchFamily="18" charset="0"/>
            </a:rPr>
            <a:t> </a:t>
          </a:r>
          <a:r>
            <a:rPr lang="en-GB" altLang="en-US" i="1" dirty="0" err="1">
              <a:latin typeface="Times New Roman" panose="02020603050405020304" pitchFamily="18" charset="0"/>
              <a:cs typeface="Times New Roman" panose="02020603050405020304" pitchFamily="18" charset="0"/>
            </a:rPr>
            <a:t>và</a:t>
          </a:r>
          <a:r>
            <a:rPr lang="en-GB" altLang="en-US" i="1" dirty="0">
              <a:latin typeface="Times New Roman" panose="02020603050405020304" pitchFamily="18" charset="0"/>
              <a:cs typeface="Times New Roman" panose="02020603050405020304" pitchFamily="18" charset="0"/>
            </a:rPr>
            <a:t> </a:t>
          </a:r>
          <a:r>
            <a:rPr lang="en-GB" altLang="en-US" i="1" dirty="0" err="1">
              <a:latin typeface="Times New Roman" panose="02020603050405020304" pitchFamily="18" charset="0"/>
              <a:cs typeface="Times New Roman" panose="02020603050405020304" pitchFamily="18" charset="0"/>
            </a:rPr>
            <a:t>chu</a:t>
          </a:r>
          <a:r>
            <a:rPr lang="en-GB" altLang="en-US" i="1" dirty="0">
              <a:latin typeface="Times New Roman" panose="02020603050405020304" pitchFamily="18" charset="0"/>
              <a:cs typeface="Times New Roman" panose="02020603050405020304" pitchFamily="18" charset="0"/>
            </a:rPr>
            <a:t>̉ </a:t>
          </a:r>
          <a:r>
            <a:rPr lang="en-GB" altLang="en-US" i="1" dirty="0" err="1">
              <a:latin typeface="Times New Roman" panose="02020603050405020304" pitchFamily="18" charset="0"/>
              <a:cs typeface="Times New Roman" panose="02020603050405020304" pitchFamily="18" charset="0"/>
            </a:rPr>
            <a:t>nghĩa</a:t>
          </a:r>
          <a:r>
            <a:rPr lang="en-GB" altLang="en-US" i="1" dirty="0">
              <a:latin typeface="Times New Roman" panose="02020603050405020304" pitchFamily="18" charset="0"/>
              <a:cs typeface="Times New Roman" panose="02020603050405020304" pitchFamily="18" charset="0"/>
            </a:rPr>
            <a:t> </a:t>
          </a:r>
          <a:r>
            <a:rPr lang="en-GB" altLang="en-US" i="1" dirty="0" err="1">
              <a:latin typeface="Times New Roman" panose="02020603050405020304" pitchFamily="18" charset="0"/>
              <a:cs typeface="Times New Roman" panose="02020603050405020304" pitchFamily="18" charset="0"/>
            </a:rPr>
            <a:t>duy</a:t>
          </a:r>
          <a:r>
            <a:rPr lang="en-GB" altLang="en-US" i="1" dirty="0">
              <a:latin typeface="Times New Roman" panose="02020603050405020304" pitchFamily="18" charset="0"/>
              <a:cs typeface="Times New Roman" panose="02020603050405020304" pitchFamily="18" charset="0"/>
            </a:rPr>
            <a:t> </a:t>
          </a:r>
          <a:r>
            <a:rPr lang="en-GB" altLang="en-US" i="1" dirty="0" err="1">
              <a:latin typeface="Times New Roman" panose="02020603050405020304" pitchFamily="18" charset="0"/>
              <a:cs typeface="Times New Roman" panose="02020603050405020304" pitchFamily="18" charset="0"/>
            </a:rPr>
            <a:t>tâm</a:t>
          </a:r>
          <a:endParaRPr lang="en-US" dirty="0"/>
        </a:p>
      </dgm:t>
    </dgm:pt>
    <dgm:pt modelId="{0BB0979E-17DC-40F7-97B5-4B7D29E05371}" type="parTrans" cxnId="{F1648B5A-CB03-4E84-B62C-BFA2D4E13FB9}">
      <dgm:prSet/>
      <dgm:spPr/>
      <dgm:t>
        <a:bodyPr/>
        <a:lstStyle/>
        <a:p>
          <a:endParaRPr lang="en-US"/>
        </a:p>
      </dgm:t>
    </dgm:pt>
    <dgm:pt modelId="{F8D69853-7477-492A-BD72-15DC06949EF8}" type="sibTrans" cxnId="{F1648B5A-CB03-4E84-B62C-BFA2D4E13FB9}">
      <dgm:prSet/>
      <dgm:spPr/>
      <dgm:t>
        <a:bodyPr/>
        <a:lstStyle/>
        <a:p>
          <a:endParaRPr lang="en-US"/>
        </a:p>
      </dgm:t>
    </dgm:pt>
    <dgm:pt modelId="{0262F7A5-392C-44B1-8F53-E3D3F79C1812}">
      <dgm:prSet phldrT="[Text]" custT="1">
        <dgm:style>
          <a:lnRef idx="0">
            <a:schemeClr val="accent1"/>
          </a:lnRef>
          <a:fillRef idx="3">
            <a:schemeClr val="accent1"/>
          </a:fillRef>
          <a:effectRef idx="3">
            <a:schemeClr val="accent1"/>
          </a:effectRef>
          <a:fontRef idx="minor">
            <a:schemeClr val="lt1"/>
          </a:fontRef>
        </dgm:style>
      </dgm:prSet>
      <dgm:spPr/>
      <dgm:t>
        <a:bodyPr/>
        <a:lstStyle/>
        <a:p>
          <a:r>
            <a:rPr lang="en-US" sz="3600" b="1" dirty="0">
              <a:latin typeface="Times New Roman" panose="02020603050405020304" pitchFamily="18" charset="0"/>
              <a:cs typeface="Times New Roman" panose="02020603050405020304" pitchFamily="18" charset="0"/>
            </a:rPr>
            <a:t>c</a:t>
          </a:r>
        </a:p>
      </dgm:t>
    </dgm:pt>
    <dgm:pt modelId="{A865A689-7A62-4FC8-991C-279D71E64863}" type="parTrans" cxnId="{3CCC36B8-7CE2-40B2-99DA-322010A3FFDC}">
      <dgm:prSet/>
      <dgm:spPr/>
      <dgm:t>
        <a:bodyPr/>
        <a:lstStyle/>
        <a:p>
          <a:endParaRPr lang="en-US"/>
        </a:p>
      </dgm:t>
    </dgm:pt>
    <dgm:pt modelId="{5F2F7F20-6DE4-4F7A-80C0-1CE15BD09C68}" type="sibTrans" cxnId="{3CCC36B8-7CE2-40B2-99DA-322010A3FFDC}">
      <dgm:prSet/>
      <dgm:spPr/>
      <dgm:t>
        <a:bodyPr/>
        <a:lstStyle/>
        <a:p>
          <a:endParaRPr lang="en-US"/>
        </a:p>
      </dgm:t>
    </dgm:pt>
    <dgm:pt modelId="{A02FB895-12D2-4E84-BDF5-5D538522616C}">
      <dgm:prSet phldrT="[Text]">
        <dgm:style>
          <a:lnRef idx="1">
            <a:schemeClr val="accent1"/>
          </a:lnRef>
          <a:fillRef idx="2">
            <a:schemeClr val="accent1"/>
          </a:fillRef>
          <a:effectRef idx="1">
            <a:schemeClr val="accent1"/>
          </a:effectRef>
          <a:fontRef idx="minor">
            <a:schemeClr val="dk1"/>
          </a:fontRef>
        </dgm:style>
      </dgm:prSet>
      <dgm:spPr>
        <a:gradFill flip="none" rotWithShape="0">
          <a:gsLst>
            <a:gs pos="0">
              <a:schemeClr val="accent1">
                <a:tint val="50000"/>
                <a:satMod val="300000"/>
              </a:schemeClr>
            </a:gs>
            <a:gs pos="35000">
              <a:schemeClr val="accent1">
                <a:tint val="37000"/>
                <a:satMod val="300000"/>
              </a:schemeClr>
            </a:gs>
            <a:gs pos="100000">
              <a:schemeClr val="accent1">
                <a:tint val="15000"/>
                <a:satMod val="350000"/>
              </a:schemeClr>
            </a:gs>
          </a:gsLst>
          <a:lin ang="10800000" scaled="1"/>
          <a:tileRect/>
        </a:gradFill>
      </dgm:spPr>
      <dgm:t>
        <a:bodyPr/>
        <a:lstStyle/>
        <a:p>
          <a:r>
            <a:rPr lang="en-GB" altLang="en-US" i="1" dirty="0" err="1">
              <a:latin typeface="Times New Roman" panose="02020603050405020304" pitchFamily="18" charset="0"/>
              <a:cs typeface="Times New Roman" panose="02020603050405020304" pitchFamily="18" charset="0"/>
            </a:rPr>
            <a:t>Thuyết</a:t>
          </a:r>
          <a:r>
            <a:rPr lang="en-GB" altLang="en-US" i="1" dirty="0">
              <a:latin typeface="Times New Roman" panose="02020603050405020304" pitchFamily="18" charset="0"/>
              <a:cs typeface="Times New Roman" panose="02020603050405020304" pitchFamily="18" charset="0"/>
            </a:rPr>
            <a:t> </a:t>
          </a:r>
          <a:r>
            <a:rPr lang="en-GB" altLang="en-US" i="1" dirty="0" err="1">
              <a:latin typeface="Times New Roman" panose="02020603050405020304" pitchFamily="18" charset="0"/>
              <a:cs typeface="Times New Roman" panose="02020603050405020304" pitchFamily="18" charset="0"/>
            </a:rPr>
            <a:t>có</a:t>
          </a:r>
          <a:r>
            <a:rPr lang="en-GB" altLang="en-US" i="1" dirty="0">
              <a:latin typeface="Times New Roman" panose="02020603050405020304" pitchFamily="18" charset="0"/>
              <a:cs typeface="Times New Roman" panose="02020603050405020304" pitchFamily="18" charset="0"/>
            </a:rPr>
            <a:t> </a:t>
          </a:r>
          <a:r>
            <a:rPr lang="en-GB" altLang="en-US" i="1" dirty="0" err="1">
              <a:latin typeface="Times New Roman" panose="02020603050405020304" pitchFamily="18" charset="0"/>
              <a:cs typeface="Times New Roman" panose="02020603050405020304" pitchFamily="18" charset="0"/>
            </a:rPr>
            <a:t>thể</a:t>
          </a:r>
          <a:r>
            <a:rPr lang="en-GB" altLang="en-US" i="1" dirty="0">
              <a:latin typeface="Times New Roman" panose="02020603050405020304" pitchFamily="18" charset="0"/>
              <a:cs typeface="Times New Roman" panose="02020603050405020304" pitchFamily="18" charset="0"/>
            </a:rPr>
            <a:t> </a:t>
          </a:r>
          <a:r>
            <a:rPr lang="en-GB" altLang="en-US" i="1" dirty="0" err="1">
              <a:latin typeface="Times New Roman" panose="02020603050405020304" pitchFamily="18" charset="0"/>
              <a:cs typeface="Times New Roman" panose="02020603050405020304" pitchFamily="18" charset="0"/>
            </a:rPr>
            <a:t>biết</a:t>
          </a:r>
          <a:r>
            <a:rPr lang="en-GB" altLang="en-US" i="1" dirty="0">
              <a:latin typeface="Times New Roman" panose="02020603050405020304" pitchFamily="18" charset="0"/>
              <a:cs typeface="Times New Roman" panose="02020603050405020304" pitchFamily="18" charset="0"/>
            </a:rPr>
            <a:t> (</a:t>
          </a:r>
          <a:r>
            <a:rPr lang="en-GB" altLang="en-US" i="1" dirty="0" err="1">
              <a:latin typeface="Times New Roman" panose="02020603050405020304" pitchFamily="18" charset="0"/>
              <a:cs typeface="Times New Roman" panose="02020603050405020304" pitchFamily="18" charset="0"/>
            </a:rPr>
            <a:t>Khả</a:t>
          </a:r>
          <a:r>
            <a:rPr lang="en-GB" altLang="en-US" i="1" dirty="0">
              <a:latin typeface="Times New Roman" panose="02020603050405020304" pitchFamily="18" charset="0"/>
              <a:cs typeface="Times New Roman" panose="02020603050405020304" pitchFamily="18" charset="0"/>
            </a:rPr>
            <a:t> tri </a:t>
          </a:r>
          <a:r>
            <a:rPr lang="en-GB" altLang="en-US" i="1" dirty="0" err="1">
              <a:latin typeface="Times New Roman" panose="02020603050405020304" pitchFamily="18" charset="0"/>
              <a:cs typeface="Times New Roman" panose="02020603050405020304" pitchFamily="18" charset="0"/>
            </a:rPr>
            <a:t>luận</a:t>
          </a:r>
          <a:r>
            <a:rPr lang="en-GB" altLang="en-US" i="1" dirty="0">
              <a:latin typeface="Times New Roman" panose="02020603050405020304" pitchFamily="18" charset="0"/>
              <a:cs typeface="Times New Roman" panose="02020603050405020304" pitchFamily="18" charset="0"/>
            </a:rPr>
            <a:t>) </a:t>
          </a:r>
          <a:r>
            <a:rPr lang="en-GB" altLang="en-US" i="1" dirty="0" err="1">
              <a:latin typeface="Times New Roman" panose="02020603050405020304" pitchFamily="18" charset="0"/>
              <a:cs typeface="Times New Roman" panose="02020603050405020304" pitchFamily="18" charset="0"/>
            </a:rPr>
            <a:t>và</a:t>
          </a:r>
          <a:r>
            <a:rPr lang="en-GB" altLang="en-US" i="1" dirty="0">
              <a:latin typeface="Times New Roman" panose="02020603050405020304" pitchFamily="18" charset="0"/>
              <a:cs typeface="Times New Roman" panose="02020603050405020304" pitchFamily="18" charset="0"/>
            </a:rPr>
            <a:t> </a:t>
          </a:r>
          <a:r>
            <a:rPr lang="en-GB" altLang="en-US" i="1" dirty="0" err="1">
              <a:latin typeface="Times New Roman" panose="02020603050405020304" pitchFamily="18" charset="0"/>
              <a:cs typeface="Times New Roman" panose="02020603050405020304" pitchFamily="18" charset="0"/>
            </a:rPr>
            <a:t>thuyết</a:t>
          </a:r>
          <a:r>
            <a:rPr lang="en-GB" altLang="en-US" i="1" dirty="0">
              <a:latin typeface="Times New Roman" panose="02020603050405020304" pitchFamily="18" charset="0"/>
              <a:cs typeface="Times New Roman" panose="02020603050405020304" pitchFamily="18" charset="0"/>
            </a:rPr>
            <a:t> </a:t>
          </a:r>
          <a:r>
            <a:rPr lang="en-GB" altLang="en-US" i="1" dirty="0" err="1">
              <a:latin typeface="Times New Roman" panose="02020603050405020304" pitchFamily="18" charset="0"/>
              <a:cs typeface="Times New Roman" panose="02020603050405020304" pitchFamily="18" charset="0"/>
            </a:rPr>
            <a:t>không</a:t>
          </a:r>
          <a:r>
            <a:rPr lang="en-GB" altLang="en-US" i="1" dirty="0">
              <a:latin typeface="Times New Roman" panose="02020603050405020304" pitchFamily="18" charset="0"/>
              <a:cs typeface="Times New Roman" panose="02020603050405020304" pitchFamily="18" charset="0"/>
            </a:rPr>
            <a:t> </a:t>
          </a:r>
          <a:r>
            <a:rPr lang="en-GB" altLang="en-US" i="1" dirty="0" err="1">
              <a:latin typeface="Times New Roman" panose="02020603050405020304" pitchFamily="18" charset="0"/>
              <a:cs typeface="Times New Roman" panose="02020603050405020304" pitchFamily="18" charset="0"/>
            </a:rPr>
            <a:t>thể</a:t>
          </a:r>
          <a:r>
            <a:rPr lang="en-GB" altLang="en-US" i="1" dirty="0">
              <a:latin typeface="Times New Roman" panose="02020603050405020304" pitchFamily="18" charset="0"/>
              <a:cs typeface="Times New Roman" panose="02020603050405020304" pitchFamily="18" charset="0"/>
            </a:rPr>
            <a:t> </a:t>
          </a:r>
          <a:r>
            <a:rPr lang="en-GB" altLang="en-US" i="1" dirty="0" err="1">
              <a:latin typeface="Times New Roman" panose="02020603050405020304" pitchFamily="18" charset="0"/>
              <a:cs typeface="Times New Roman" panose="02020603050405020304" pitchFamily="18" charset="0"/>
            </a:rPr>
            <a:t>biết</a:t>
          </a:r>
          <a:r>
            <a:rPr lang="en-GB" altLang="en-US" i="1" dirty="0">
              <a:latin typeface="Times New Roman" panose="02020603050405020304" pitchFamily="18" charset="0"/>
              <a:cs typeface="Times New Roman" panose="02020603050405020304" pitchFamily="18" charset="0"/>
            </a:rPr>
            <a:t> (</a:t>
          </a:r>
          <a:r>
            <a:rPr lang="en-GB" altLang="en-US" i="1" dirty="0" err="1">
              <a:latin typeface="Times New Roman" panose="02020603050405020304" pitchFamily="18" charset="0"/>
              <a:cs typeface="Times New Roman" panose="02020603050405020304" pitchFamily="18" charset="0"/>
            </a:rPr>
            <a:t>Bất</a:t>
          </a:r>
          <a:r>
            <a:rPr lang="en-GB" altLang="en-US" i="1" dirty="0">
              <a:latin typeface="Times New Roman" panose="02020603050405020304" pitchFamily="18" charset="0"/>
              <a:cs typeface="Times New Roman" panose="02020603050405020304" pitchFamily="18" charset="0"/>
            </a:rPr>
            <a:t> </a:t>
          </a:r>
          <a:r>
            <a:rPr lang="en-GB" altLang="en-US" i="1" dirty="0" err="1">
              <a:latin typeface="Times New Roman" panose="02020603050405020304" pitchFamily="18" charset="0"/>
              <a:cs typeface="Times New Roman" panose="02020603050405020304" pitchFamily="18" charset="0"/>
            </a:rPr>
            <a:t>khả</a:t>
          </a:r>
          <a:r>
            <a:rPr lang="en-GB" altLang="en-US" i="1" dirty="0">
              <a:latin typeface="Times New Roman" panose="02020603050405020304" pitchFamily="18" charset="0"/>
              <a:cs typeface="Times New Roman" panose="02020603050405020304" pitchFamily="18" charset="0"/>
            </a:rPr>
            <a:t> tri </a:t>
          </a:r>
          <a:r>
            <a:rPr lang="en-GB" altLang="en-US" i="1" dirty="0" err="1">
              <a:latin typeface="Times New Roman" panose="02020603050405020304" pitchFamily="18" charset="0"/>
              <a:cs typeface="Times New Roman" panose="02020603050405020304" pitchFamily="18" charset="0"/>
            </a:rPr>
            <a:t>luận</a:t>
          </a:r>
          <a:r>
            <a:rPr lang="en-GB" altLang="en-US" i="1" dirty="0">
              <a:latin typeface="Times New Roman" panose="02020603050405020304" pitchFamily="18" charset="0"/>
              <a:cs typeface="Times New Roman" panose="02020603050405020304" pitchFamily="18" charset="0"/>
            </a:rPr>
            <a:t>)</a:t>
          </a:r>
          <a:endParaRPr lang="en-US" dirty="0"/>
        </a:p>
      </dgm:t>
    </dgm:pt>
    <dgm:pt modelId="{8500647D-566F-47F9-8912-8CAEA2EBEBA7}" type="parTrans" cxnId="{C84982E8-A536-41D9-B4D3-6F9C3FA4C2E4}">
      <dgm:prSet/>
      <dgm:spPr/>
      <dgm:t>
        <a:bodyPr/>
        <a:lstStyle/>
        <a:p>
          <a:endParaRPr lang="en-US"/>
        </a:p>
      </dgm:t>
    </dgm:pt>
    <dgm:pt modelId="{A0DC365B-1E94-4914-8992-05EB04FD409E}" type="sibTrans" cxnId="{C84982E8-A536-41D9-B4D3-6F9C3FA4C2E4}">
      <dgm:prSet/>
      <dgm:spPr/>
      <dgm:t>
        <a:bodyPr/>
        <a:lstStyle/>
        <a:p>
          <a:endParaRPr lang="en-US"/>
        </a:p>
      </dgm:t>
    </dgm:pt>
    <dgm:pt modelId="{95A0F954-24AB-4519-9766-4C65E6B6EF5E}" type="pres">
      <dgm:prSet presAssocID="{42256613-A77B-422C-BB7B-F40DC65874F8}" presName="linearFlow" presStyleCnt="0">
        <dgm:presLayoutVars>
          <dgm:dir/>
          <dgm:animLvl val="lvl"/>
          <dgm:resizeHandles val="exact"/>
        </dgm:presLayoutVars>
      </dgm:prSet>
      <dgm:spPr/>
    </dgm:pt>
    <dgm:pt modelId="{4014F772-40B0-47B8-ACC7-7A02D4AB739D}" type="pres">
      <dgm:prSet presAssocID="{AA9E5E7F-98AA-42DE-945C-D458374CD947}" presName="composite" presStyleCnt="0"/>
      <dgm:spPr/>
    </dgm:pt>
    <dgm:pt modelId="{C2CD5C3F-1EB3-413A-9B94-BC3F57031A72}" type="pres">
      <dgm:prSet presAssocID="{AA9E5E7F-98AA-42DE-945C-D458374CD947}" presName="parentText" presStyleLbl="alignNode1" presStyleIdx="0" presStyleCnt="3">
        <dgm:presLayoutVars>
          <dgm:chMax val="1"/>
          <dgm:bulletEnabled val="1"/>
        </dgm:presLayoutVars>
      </dgm:prSet>
      <dgm:spPr/>
    </dgm:pt>
    <dgm:pt modelId="{049C494F-401A-4A86-98A3-5DCA1AD977C6}" type="pres">
      <dgm:prSet presAssocID="{AA9E5E7F-98AA-42DE-945C-D458374CD947}" presName="descendantText" presStyleLbl="alignAcc1" presStyleIdx="0" presStyleCnt="3">
        <dgm:presLayoutVars>
          <dgm:bulletEnabled val="1"/>
        </dgm:presLayoutVars>
      </dgm:prSet>
      <dgm:spPr/>
    </dgm:pt>
    <dgm:pt modelId="{A9E38D3F-0E42-4223-B940-B776EE2F317D}" type="pres">
      <dgm:prSet presAssocID="{8B0EAE04-74F7-4E7F-8AC5-A8755AC8F9A8}" presName="sp" presStyleCnt="0"/>
      <dgm:spPr/>
    </dgm:pt>
    <dgm:pt modelId="{E8373F39-D801-4D1E-A6C3-E2A463864B91}" type="pres">
      <dgm:prSet presAssocID="{F80100CE-1A4D-4D65-A22D-6034CB9285BF}" presName="composite" presStyleCnt="0"/>
      <dgm:spPr/>
    </dgm:pt>
    <dgm:pt modelId="{71A282A1-3C6C-4FB3-997C-3E5BED990682}" type="pres">
      <dgm:prSet presAssocID="{F80100CE-1A4D-4D65-A22D-6034CB9285BF}" presName="parentText" presStyleLbl="alignNode1" presStyleIdx="1" presStyleCnt="3">
        <dgm:presLayoutVars>
          <dgm:chMax val="1"/>
          <dgm:bulletEnabled val="1"/>
        </dgm:presLayoutVars>
      </dgm:prSet>
      <dgm:spPr/>
    </dgm:pt>
    <dgm:pt modelId="{98D6EEE2-944A-4E6D-8EF4-AAED068B6CBE}" type="pres">
      <dgm:prSet presAssocID="{F80100CE-1A4D-4D65-A22D-6034CB9285BF}" presName="descendantText" presStyleLbl="alignAcc1" presStyleIdx="1" presStyleCnt="3">
        <dgm:presLayoutVars>
          <dgm:bulletEnabled val="1"/>
        </dgm:presLayoutVars>
      </dgm:prSet>
      <dgm:spPr/>
    </dgm:pt>
    <dgm:pt modelId="{2E73EC6C-AA71-4B49-899D-8049FC2BB660}" type="pres">
      <dgm:prSet presAssocID="{271BF922-DCDE-405F-8EAF-0F9FA63D46A6}" presName="sp" presStyleCnt="0"/>
      <dgm:spPr/>
    </dgm:pt>
    <dgm:pt modelId="{42FD7DE8-68E5-4389-B350-85A7BA6FE3E6}" type="pres">
      <dgm:prSet presAssocID="{0262F7A5-392C-44B1-8F53-E3D3F79C1812}" presName="composite" presStyleCnt="0"/>
      <dgm:spPr/>
    </dgm:pt>
    <dgm:pt modelId="{49C98E54-C10E-47D5-BEFB-B0FE34A481B8}" type="pres">
      <dgm:prSet presAssocID="{0262F7A5-392C-44B1-8F53-E3D3F79C1812}" presName="parentText" presStyleLbl="alignNode1" presStyleIdx="2" presStyleCnt="3">
        <dgm:presLayoutVars>
          <dgm:chMax val="1"/>
          <dgm:bulletEnabled val="1"/>
        </dgm:presLayoutVars>
      </dgm:prSet>
      <dgm:spPr/>
    </dgm:pt>
    <dgm:pt modelId="{353B9EAF-E3FB-48B0-A62A-BD42D5D9B16A}" type="pres">
      <dgm:prSet presAssocID="{0262F7A5-392C-44B1-8F53-E3D3F79C1812}" presName="descendantText" presStyleLbl="alignAcc1" presStyleIdx="2" presStyleCnt="3">
        <dgm:presLayoutVars>
          <dgm:bulletEnabled val="1"/>
        </dgm:presLayoutVars>
      </dgm:prSet>
      <dgm:spPr/>
    </dgm:pt>
  </dgm:ptLst>
  <dgm:cxnLst>
    <dgm:cxn modelId="{91C97704-2C32-46F6-81BD-32842835D9F2}" type="presOf" srcId="{0262F7A5-392C-44B1-8F53-E3D3F79C1812}" destId="{49C98E54-C10E-47D5-BEFB-B0FE34A481B8}" srcOrd="0" destOrd="0" presId="urn:microsoft.com/office/officeart/2005/8/layout/chevron2"/>
    <dgm:cxn modelId="{791BD023-BA08-47ED-A185-735794D5EC48}" type="presOf" srcId="{F80100CE-1A4D-4D65-A22D-6034CB9285BF}" destId="{71A282A1-3C6C-4FB3-997C-3E5BED990682}" srcOrd="0" destOrd="0" presId="urn:microsoft.com/office/officeart/2005/8/layout/chevron2"/>
    <dgm:cxn modelId="{0AD2E94A-9786-409E-9313-E4ABCB523B3E}" type="presOf" srcId="{B773DE2A-5F73-4B05-985C-FFC0F7D41703}" destId="{98D6EEE2-944A-4E6D-8EF4-AAED068B6CBE}" srcOrd="0" destOrd="0" presId="urn:microsoft.com/office/officeart/2005/8/layout/chevron2"/>
    <dgm:cxn modelId="{E4237554-43F5-4C5C-8C5D-95183A6CE20E}" type="presOf" srcId="{42256613-A77B-422C-BB7B-F40DC65874F8}" destId="{95A0F954-24AB-4519-9766-4C65E6B6EF5E}" srcOrd="0" destOrd="0" presId="urn:microsoft.com/office/officeart/2005/8/layout/chevron2"/>
    <dgm:cxn modelId="{F1648B5A-CB03-4E84-B62C-BFA2D4E13FB9}" srcId="{F80100CE-1A4D-4D65-A22D-6034CB9285BF}" destId="{B773DE2A-5F73-4B05-985C-FFC0F7D41703}" srcOrd="0" destOrd="0" parTransId="{0BB0979E-17DC-40F7-97B5-4B7D29E05371}" sibTransId="{F8D69853-7477-492A-BD72-15DC06949EF8}"/>
    <dgm:cxn modelId="{4C7B7A89-A924-4637-8CB2-64D241FF2A30}" srcId="{AA9E5E7F-98AA-42DE-945C-D458374CD947}" destId="{66686A0B-1E65-4F30-A949-98D656D6A2E5}" srcOrd="0" destOrd="0" parTransId="{FB872079-7916-47EF-A1FF-79EDA639373C}" sibTransId="{4DEC7C55-FA9C-41B7-BAB8-F61E07658076}"/>
    <dgm:cxn modelId="{F34C718B-1D3A-49C3-BDDF-DB8313A41F05}" type="presOf" srcId="{A02FB895-12D2-4E84-BDF5-5D538522616C}" destId="{353B9EAF-E3FB-48B0-A62A-BD42D5D9B16A}" srcOrd="0" destOrd="0" presId="urn:microsoft.com/office/officeart/2005/8/layout/chevron2"/>
    <dgm:cxn modelId="{3CCC36B8-7CE2-40B2-99DA-322010A3FFDC}" srcId="{42256613-A77B-422C-BB7B-F40DC65874F8}" destId="{0262F7A5-392C-44B1-8F53-E3D3F79C1812}" srcOrd="2" destOrd="0" parTransId="{A865A689-7A62-4FC8-991C-279D71E64863}" sibTransId="{5F2F7F20-6DE4-4F7A-80C0-1CE15BD09C68}"/>
    <dgm:cxn modelId="{AF3431C6-BFC2-4897-A185-545F1E0CB7B1}" srcId="{42256613-A77B-422C-BB7B-F40DC65874F8}" destId="{F80100CE-1A4D-4D65-A22D-6034CB9285BF}" srcOrd="1" destOrd="0" parTransId="{0BEEDF22-C602-486C-A59D-44FB05D6C022}" sibTransId="{271BF922-DCDE-405F-8EAF-0F9FA63D46A6}"/>
    <dgm:cxn modelId="{2F9781CD-D121-4CC9-A7F5-019550113058}" type="presOf" srcId="{66686A0B-1E65-4F30-A949-98D656D6A2E5}" destId="{049C494F-401A-4A86-98A3-5DCA1AD977C6}" srcOrd="0" destOrd="0" presId="urn:microsoft.com/office/officeart/2005/8/layout/chevron2"/>
    <dgm:cxn modelId="{A1091BD4-B129-46A0-818F-9AFCAF214AFA}" srcId="{42256613-A77B-422C-BB7B-F40DC65874F8}" destId="{AA9E5E7F-98AA-42DE-945C-D458374CD947}" srcOrd="0" destOrd="0" parTransId="{9C0537FD-442A-4BCB-B1B1-4D8E58D1058C}" sibTransId="{8B0EAE04-74F7-4E7F-8AC5-A8755AC8F9A8}"/>
    <dgm:cxn modelId="{C84982E8-A536-41D9-B4D3-6F9C3FA4C2E4}" srcId="{0262F7A5-392C-44B1-8F53-E3D3F79C1812}" destId="{A02FB895-12D2-4E84-BDF5-5D538522616C}" srcOrd="0" destOrd="0" parTransId="{8500647D-566F-47F9-8912-8CAEA2EBEBA7}" sibTransId="{A0DC365B-1E94-4914-8992-05EB04FD409E}"/>
    <dgm:cxn modelId="{94C842EA-5DD8-46AE-9FF9-76A13065FFCF}" type="presOf" srcId="{AA9E5E7F-98AA-42DE-945C-D458374CD947}" destId="{C2CD5C3F-1EB3-413A-9B94-BC3F57031A72}" srcOrd="0" destOrd="0" presId="urn:microsoft.com/office/officeart/2005/8/layout/chevron2"/>
    <dgm:cxn modelId="{D2089374-F8F0-41A5-869E-49AEB403D6BE}" type="presParOf" srcId="{95A0F954-24AB-4519-9766-4C65E6B6EF5E}" destId="{4014F772-40B0-47B8-ACC7-7A02D4AB739D}" srcOrd="0" destOrd="0" presId="urn:microsoft.com/office/officeart/2005/8/layout/chevron2"/>
    <dgm:cxn modelId="{989C4BB6-51DA-4EEC-9AF0-F2FA27F05EDF}" type="presParOf" srcId="{4014F772-40B0-47B8-ACC7-7A02D4AB739D}" destId="{C2CD5C3F-1EB3-413A-9B94-BC3F57031A72}" srcOrd="0" destOrd="0" presId="urn:microsoft.com/office/officeart/2005/8/layout/chevron2"/>
    <dgm:cxn modelId="{4F84F5FB-6778-4B41-AC2D-D634D142D0A9}" type="presParOf" srcId="{4014F772-40B0-47B8-ACC7-7A02D4AB739D}" destId="{049C494F-401A-4A86-98A3-5DCA1AD977C6}" srcOrd="1" destOrd="0" presId="urn:microsoft.com/office/officeart/2005/8/layout/chevron2"/>
    <dgm:cxn modelId="{C9D07479-5DBC-4F64-BD26-9D4B22266460}" type="presParOf" srcId="{95A0F954-24AB-4519-9766-4C65E6B6EF5E}" destId="{A9E38D3F-0E42-4223-B940-B776EE2F317D}" srcOrd="1" destOrd="0" presId="urn:microsoft.com/office/officeart/2005/8/layout/chevron2"/>
    <dgm:cxn modelId="{A7615193-E026-460C-AB67-56ADA9FB597A}" type="presParOf" srcId="{95A0F954-24AB-4519-9766-4C65E6B6EF5E}" destId="{E8373F39-D801-4D1E-A6C3-E2A463864B91}" srcOrd="2" destOrd="0" presId="urn:microsoft.com/office/officeart/2005/8/layout/chevron2"/>
    <dgm:cxn modelId="{482A0016-64EF-41BA-9FCF-EF3B45B75516}" type="presParOf" srcId="{E8373F39-D801-4D1E-A6C3-E2A463864B91}" destId="{71A282A1-3C6C-4FB3-997C-3E5BED990682}" srcOrd="0" destOrd="0" presId="urn:microsoft.com/office/officeart/2005/8/layout/chevron2"/>
    <dgm:cxn modelId="{EEAD26AE-3454-447F-A317-0F057B6B4569}" type="presParOf" srcId="{E8373F39-D801-4D1E-A6C3-E2A463864B91}" destId="{98D6EEE2-944A-4E6D-8EF4-AAED068B6CBE}" srcOrd="1" destOrd="0" presId="urn:microsoft.com/office/officeart/2005/8/layout/chevron2"/>
    <dgm:cxn modelId="{D541B9A6-7510-4DC7-88B1-9BD144FD9950}" type="presParOf" srcId="{95A0F954-24AB-4519-9766-4C65E6B6EF5E}" destId="{2E73EC6C-AA71-4B49-899D-8049FC2BB660}" srcOrd="3" destOrd="0" presId="urn:microsoft.com/office/officeart/2005/8/layout/chevron2"/>
    <dgm:cxn modelId="{5919DC15-A38C-47B3-A541-2354C8CDDF93}" type="presParOf" srcId="{95A0F954-24AB-4519-9766-4C65E6B6EF5E}" destId="{42FD7DE8-68E5-4389-B350-85A7BA6FE3E6}" srcOrd="4" destOrd="0" presId="urn:microsoft.com/office/officeart/2005/8/layout/chevron2"/>
    <dgm:cxn modelId="{46DBA2E7-41AB-4968-97AB-2D7CD86DC9E7}" type="presParOf" srcId="{42FD7DE8-68E5-4389-B350-85A7BA6FE3E6}" destId="{49C98E54-C10E-47D5-BEFB-B0FE34A481B8}" srcOrd="0" destOrd="0" presId="urn:microsoft.com/office/officeart/2005/8/layout/chevron2"/>
    <dgm:cxn modelId="{0577CFCA-9AC4-4FC4-B260-1C94C1AF21C1}" type="presParOf" srcId="{42FD7DE8-68E5-4389-B350-85A7BA6FE3E6}" destId="{353B9EAF-E3FB-48B0-A62A-BD42D5D9B16A}"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BF3B13EA-DBE3-40FA-BEAD-A7B06DDD890E}" type="doc">
      <dgm:prSet loTypeId="urn:microsoft.com/office/officeart/2005/8/layout/orgChart1" loCatId="hierarchy" qsTypeId="urn:microsoft.com/office/officeart/2005/8/quickstyle/simple1" qsCatId="simple" csTypeId="urn:microsoft.com/office/officeart/2005/8/colors/accent1_2" csCatId="accent1"/>
      <dgm:spPr/>
    </dgm:pt>
    <dgm:pt modelId="{0DF4B404-D264-4DE7-B19D-5C1D0090932D}">
      <dgm:prSet/>
      <dgm:spPr/>
      <dgm: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b="1" i="0" u="none" strike="noStrike" cap="none" normalizeH="0" baseline="0">
              <a:ln>
                <a:noFill/>
              </a:ln>
              <a:solidFill>
                <a:srgbClr val="800000"/>
              </a:solidFill>
              <a:effectLst/>
            </a:rPr>
            <a:t>Theo </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b="1" i="0" u="none" strike="noStrike" cap="none" normalizeH="0" baseline="0">
              <a:ln>
                <a:noFill/>
              </a:ln>
              <a:solidFill>
                <a:srgbClr val="800000"/>
              </a:solidFill>
              <a:effectLst/>
            </a:rPr>
            <a:t>Lĩnh vực</a:t>
          </a:r>
        </a:p>
      </dgm:t>
    </dgm:pt>
    <dgm:pt modelId="{C5BE3085-BB2C-4A0D-B13A-E01F8E0A5947}" type="parTrans" cxnId="{4D9CBCC0-8940-403C-A9F0-A28896FF8C1F}">
      <dgm:prSet/>
      <dgm:spPr/>
    </dgm:pt>
    <dgm:pt modelId="{2A6AC1C9-97D2-430D-BC23-E521CFA9E235}" type="sibTrans" cxnId="{4D9CBCC0-8940-403C-A9F0-A28896FF8C1F}">
      <dgm:prSet/>
      <dgm:spPr/>
    </dgm:pt>
    <dgm:pt modelId="{B449CFA5-0F2E-4841-8212-25FE84A978A1}">
      <dgm:prSet/>
      <dgm:spPr/>
      <dgm: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b="1" i="0" u="none" strike="noStrike" cap="none" normalizeH="0" baseline="0">
              <a:ln>
                <a:noFill/>
              </a:ln>
              <a:solidFill>
                <a:srgbClr val="800000"/>
              </a:solidFill>
              <a:effectLst/>
            </a:rPr>
            <a:t>Tự </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b="1" i="0" u="none" strike="noStrike" cap="none" normalizeH="0" baseline="0">
              <a:ln>
                <a:noFill/>
              </a:ln>
              <a:solidFill>
                <a:srgbClr val="800000"/>
              </a:solidFill>
              <a:effectLst/>
            </a:rPr>
            <a:t>nhiên</a:t>
          </a:r>
        </a:p>
      </dgm:t>
    </dgm:pt>
    <dgm:pt modelId="{9E246AFF-669B-4550-8FCC-3CB077C8D19A}" type="parTrans" cxnId="{4E7080C5-6595-485D-9888-2BCDE58EE5B6}">
      <dgm:prSet/>
      <dgm:spPr/>
    </dgm:pt>
    <dgm:pt modelId="{45E747EB-953F-40F8-890F-94327A489992}" type="sibTrans" cxnId="{4E7080C5-6595-485D-9888-2BCDE58EE5B6}">
      <dgm:prSet/>
      <dgm:spPr/>
    </dgm:pt>
    <dgm:pt modelId="{65244FA7-5475-483B-969D-BC815A421EDE}">
      <dgm:prSet/>
      <dgm:spPr/>
      <dgm: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b="1" i="0" u="none" strike="noStrike" cap="none" normalizeH="0" baseline="0">
              <a:ln>
                <a:noFill/>
              </a:ln>
              <a:solidFill>
                <a:srgbClr val="000066"/>
              </a:solidFill>
              <a:effectLst/>
            </a:rPr>
            <a:t>Cơ, lý,</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b="1" i="0" u="none" strike="noStrike" cap="none" normalizeH="0" baseline="0">
              <a:ln>
                <a:noFill/>
              </a:ln>
              <a:solidFill>
                <a:srgbClr val="000066"/>
              </a:solidFill>
              <a:effectLst/>
            </a:rPr>
            <a:t>hóa, sinh…</a:t>
          </a:r>
        </a:p>
      </dgm:t>
    </dgm:pt>
    <dgm:pt modelId="{20537B4D-ECE2-48C5-A7A0-ED082690B482}" type="parTrans" cxnId="{C91C1C6A-7328-4046-BD4A-3A00180F0E6F}">
      <dgm:prSet/>
      <dgm:spPr/>
    </dgm:pt>
    <dgm:pt modelId="{F5A23552-9C18-4158-8EA4-C17DD93219F8}" type="sibTrans" cxnId="{C91C1C6A-7328-4046-BD4A-3A00180F0E6F}">
      <dgm:prSet/>
      <dgm:spPr/>
    </dgm:pt>
    <dgm:pt modelId="{F4C12170-4EF9-4479-BF52-0960CA75FAF9}">
      <dgm:prSet/>
      <dgm:spPr/>
      <dgm: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b="1" i="0" u="none" strike="noStrike" cap="none" normalizeH="0" baseline="0">
              <a:ln>
                <a:noFill/>
              </a:ln>
              <a:solidFill>
                <a:srgbClr val="800000"/>
              </a:solidFill>
              <a:effectLst/>
            </a:rPr>
            <a:t>Xã</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b="1" i="0" u="none" strike="noStrike" cap="none" normalizeH="0" baseline="0">
              <a:ln>
                <a:noFill/>
              </a:ln>
              <a:solidFill>
                <a:srgbClr val="800000"/>
              </a:solidFill>
              <a:effectLst/>
            </a:rPr>
            <a:t>hội</a:t>
          </a:r>
        </a:p>
      </dgm:t>
    </dgm:pt>
    <dgm:pt modelId="{CB2559C7-1A9F-4821-BC67-D1BF2F50BFD2}" type="parTrans" cxnId="{DCDB00BF-9322-4768-A6AA-3C9F558167C4}">
      <dgm:prSet/>
      <dgm:spPr/>
    </dgm:pt>
    <dgm:pt modelId="{ED21E4E9-93CD-43D6-B1BE-6DDD81512D30}" type="sibTrans" cxnId="{DCDB00BF-9322-4768-A6AA-3C9F558167C4}">
      <dgm:prSet/>
      <dgm:spPr/>
    </dgm:pt>
    <dgm:pt modelId="{E1D2A2BA-7E89-4D26-8FBC-699C391DF034}">
      <dgm:prSet/>
      <dgm:spPr/>
      <dgm: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b="1" i="0" u="none" strike="noStrike" cap="none" normalizeH="0" baseline="0">
              <a:ln>
                <a:noFill/>
              </a:ln>
              <a:solidFill>
                <a:srgbClr val="000066"/>
              </a:solidFill>
              <a:effectLst/>
            </a:rPr>
            <a:t>Giai cấp,</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b="1" i="0" u="none" strike="noStrike" cap="none" normalizeH="0" baseline="0">
              <a:ln>
                <a:noFill/>
              </a:ln>
              <a:solidFill>
                <a:srgbClr val="000066"/>
              </a:solidFill>
              <a:effectLst/>
            </a:rPr>
            <a:t>ktế…</a:t>
          </a:r>
        </a:p>
      </dgm:t>
    </dgm:pt>
    <dgm:pt modelId="{6887D96F-98A1-4C7C-9A5B-8C19FAC88B8B}" type="parTrans" cxnId="{453C2E76-4274-4A12-A50A-95740877FC99}">
      <dgm:prSet/>
      <dgm:spPr/>
    </dgm:pt>
    <dgm:pt modelId="{C35EBAA0-B4FB-43C8-8DAA-F6D9FD0F80A1}" type="sibTrans" cxnId="{453C2E76-4274-4A12-A50A-95740877FC99}">
      <dgm:prSet/>
      <dgm:spPr/>
    </dgm:pt>
    <dgm:pt modelId="{19CFDC85-CF53-4B9A-B1C9-7B6E13541B2C}">
      <dgm:prSet/>
      <dgm:spPr/>
      <dgm: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b="1" i="0" u="none" strike="noStrike" cap="none" normalizeH="0" baseline="0">
              <a:ln>
                <a:noFill/>
              </a:ln>
              <a:solidFill>
                <a:srgbClr val="800000"/>
              </a:solidFill>
              <a:effectLst/>
            </a:rPr>
            <a:t>Tư </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b="1" i="0" u="none" strike="noStrike" cap="none" normalizeH="0" baseline="0">
              <a:ln>
                <a:noFill/>
              </a:ln>
              <a:solidFill>
                <a:srgbClr val="800000"/>
              </a:solidFill>
              <a:effectLst/>
            </a:rPr>
            <a:t>duy</a:t>
          </a:r>
        </a:p>
      </dgm:t>
    </dgm:pt>
    <dgm:pt modelId="{6B89D944-1B46-451E-91EA-3887D040015A}" type="parTrans" cxnId="{34C97378-18C1-4097-8C1D-0E8E98ED8364}">
      <dgm:prSet/>
      <dgm:spPr/>
    </dgm:pt>
    <dgm:pt modelId="{25C5A9EF-5D0B-4E8D-85DF-06FC3B2F844C}" type="sibTrans" cxnId="{34C97378-18C1-4097-8C1D-0E8E98ED8364}">
      <dgm:prSet/>
      <dgm:spPr/>
    </dgm:pt>
    <dgm:pt modelId="{AB559A2B-3AE0-452A-9665-23B531FEB42C}">
      <dgm:prSet/>
      <dgm:spPr/>
      <dgm: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b="1" i="0" u="none" strike="noStrike" cap="none" normalizeH="0" baseline="0">
              <a:ln>
                <a:noFill/>
              </a:ln>
              <a:solidFill>
                <a:srgbClr val="000066"/>
              </a:solidFill>
              <a:effectLst/>
            </a:rPr>
            <a:t>Logic, </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b="1" i="0" u="none" strike="noStrike" cap="none" normalizeH="0" baseline="0">
              <a:ln>
                <a:noFill/>
              </a:ln>
              <a:solidFill>
                <a:srgbClr val="000066"/>
              </a:solidFill>
              <a:effectLst/>
            </a:rPr>
            <a:t>ngôn ngữ</a:t>
          </a:r>
        </a:p>
      </dgm:t>
    </dgm:pt>
    <dgm:pt modelId="{073BFEFA-9E61-4361-8C0D-EF701067E853}" type="parTrans" cxnId="{2375DE5D-6E2B-4902-BB0A-E57B9585FF4B}">
      <dgm:prSet/>
      <dgm:spPr/>
    </dgm:pt>
    <dgm:pt modelId="{108B7E28-2209-4DA5-B0CF-CD4C9D971EF3}" type="sibTrans" cxnId="{2375DE5D-6E2B-4902-BB0A-E57B9585FF4B}">
      <dgm:prSet/>
      <dgm:spPr/>
    </dgm:pt>
    <dgm:pt modelId="{88044C8B-47D8-4E47-84B7-3B770E80963D}" type="pres">
      <dgm:prSet presAssocID="{BF3B13EA-DBE3-40FA-BEAD-A7B06DDD890E}" presName="hierChild1" presStyleCnt="0">
        <dgm:presLayoutVars>
          <dgm:orgChart val="1"/>
          <dgm:chPref val="1"/>
          <dgm:dir/>
          <dgm:animOne val="branch"/>
          <dgm:animLvl val="lvl"/>
          <dgm:resizeHandles/>
        </dgm:presLayoutVars>
      </dgm:prSet>
      <dgm:spPr/>
    </dgm:pt>
    <dgm:pt modelId="{446F44B2-5968-4BB2-A319-A928A946C820}" type="pres">
      <dgm:prSet presAssocID="{0DF4B404-D264-4DE7-B19D-5C1D0090932D}" presName="hierRoot1" presStyleCnt="0">
        <dgm:presLayoutVars>
          <dgm:hierBranch/>
        </dgm:presLayoutVars>
      </dgm:prSet>
      <dgm:spPr/>
    </dgm:pt>
    <dgm:pt modelId="{D6003249-4A17-4B96-9D19-ABA8A4ABFC8A}" type="pres">
      <dgm:prSet presAssocID="{0DF4B404-D264-4DE7-B19D-5C1D0090932D}" presName="rootComposite1" presStyleCnt="0"/>
      <dgm:spPr/>
    </dgm:pt>
    <dgm:pt modelId="{24A2DE21-3197-4D56-9967-7665D171E976}" type="pres">
      <dgm:prSet presAssocID="{0DF4B404-D264-4DE7-B19D-5C1D0090932D}" presName="rootText1" presStyleLbl="node0" presStyleIdx="0" presStyleCnt="1">
        <dgm:presLayoutVars>
          <dgm:chPref val="3"/>
        </dgm:presLayoutVars>
      </dgm:prSet>
      <dgm:spPr/>
    </dgm:pt>
    <dgm:pt modelId="{674E9237-EE1A-4B2B-A91D-729420FFB285}" type="pres">
      <dgm:prSet presAssocID="{0DF4B404-D264-4DE7-B19D-5C1D0090932D}" presName="rootConnector1" presStyleLbl="node1" presStyleIdx="0" presStyleCnt="0"/>
      <dgm:spPr/>
    </dgm:pt>
    <dgm:pt modelId="{64A9B9A0-FDAD-4526-8480-335663B46EE9}" type="pres">
      <dgm:prSet presAssocID="{0DF4B404-D264-4DE7-B19D-5C1D0090932D}" presName="hierChild2" presStyleCnt="0"/>
      <dgm:spPr/>
    </dgm:pt>
    <dgm:pt modelId="{BD455B91-914B-4100-8B3C-309C5AECFF3F}" type="pres">
      <dgm:prSet presAssocID="{9E246AFF-669B-4550-8FCC-3CB077C8D19A}" presName="Name35" presStyleLbl="parChTrans1D2" presStyleIdx="0" presStyleCnt="3"/>
      <dgm:spPr/>
    </dgm:pt>
    <dgm:pt modelId="{A659848E-B153-478E-9C28-78CF76591072}" type="pres">
      <dgm:prSet presAssocID="{B449CFA5-0F2E-4841-8212-25FE84A978A1}" presName="hierRoot2" presStyleCnt="0">
        <dgm:presLayoutVars>
          <dgm:hierBranch/>
        </dgm:presLayoutVars>
      </dgm:prSet>
      <dgm:spPr/>
    </dgm:pt>
    <dgm:pt modelId="{48E24555-620D-4DEF-9709-7F53D81E585E}" type="pres">
      <dgm:prSet presAssocID="{B449CFA5-0F2E-4841-8212-25FE84A978A1}" presName="rootComposite" presStyleCnt="0"/>
      <dgm:spPr/>
    </dgm:pt>
    <dgm:pt modelId="{6CCE160C-772F-4FB2-B2DF-D6F495A34E50}" type="pres">
      <dgm:prSet presAssocID="{B449CFA5-0F2E-4841-8212-25FE84A978A1}" presName="rootText" presStyleLbl="node2" presStyleIdx="0" presStyleCnt="3">
        <dgm:presLayoutVars>
          <dgm:chPref val="3"/>
        </dgm:presLayoutVars>
      </dgm:prSet>
      <dgm:spPr/>
    </dgm:pt>
    <dgm:pt modelId="{BFE08D74-825E-4A7C-ADB0-87AE1809F86C}" type="pres">
      <dgm:prSet presAssocID="{B449CFA5-0F2E-4841-8212-25FE84A978A1}" presName="rootConnector" presStyleLbl="node2" presStyleIdx="0" presStyleCnt="3"/>
      <dgm:spPr/>
    </dgm:pt>
    <dgm:pt modelId="{5BFD5EED-1C3C-4248-A1D6-8D5E929FB30C}" type="pres">
      <dgm:prSet presAssocID="{B449CFA5-0F2E-4841-8212-25FE84A978A1}" presName="hierChild4" presStyleCnt="0"/>
      <dgm:spPr/>
    </dgm:pt>
    <dgm:pt modelId="{91FD803C-C8A8-412B-94C0-413799B6AD2A}" type="pres">
      <dgm:prSet presAssocID="{20537B4D-ECE2-48C5-A7A0-ED082690B482}" presName="Name35" presStyleLbl="parChTrans1D3" presStyleIdx="0" presStyleCnt="3"/>
      <dgm:spPr/>
    </dgm:pt>
    <dgm:pt modelId="{768D9527-0277-4C3B-ADDF-FC862501840C}" type="pres">
      <dgm:prSet presAssocID="{65244FA7-5475-483B-969D-BC815A421EDE}" presName="hierRoot2" presStyleCnt="0">
        <dgm:presLayoutVars>
          <dgm:hierBranch val="r"/>
        </dgm:presLayoutVars>
      </dgm:prSet>
      <dgm:spPr/>
    </dgm:pt>
    <dgm:pt modelId="{F97BF0CC-1F4F-4F02-90D4-E923FA16AB16}" type="pres">
      <dgm:prSet presAssocID="{65244FA7-5475-483B-969D-BC815A421EDE}" presName="rootComposite" presStyleCnt="0"/>
      <dgm:spPr/>
    </dgm:pt>
    <dgm:pt modelId="{E8FFEA09-CC2D-4794-84BE-434D02E56394}" type="pres">
      <dgm:prSet presAssocID="{65244FA7-5475-483B-969D-BC815A421EDE}" presName="rootText" presStyleLbl="node3" presStyleIdx="0" presStyleCnt="3">
        <dgm:presLayoutVars>
          <dgm:chPref val="3"/>
        </dgm:presLayoutVars>
      </dgm:prSet>
      <dgm:spPr/>
    </dgm:pt>
    <dgm:pt modelId="{1908FD2A-6D04-49A4-9ECD-A0DBDC50AC76}" type="pres">
      <dgm:prSet presAssocID="{65244FA7-5475-483B-969D-BC815A421EDE}" presName="rootConnector" presStyleLbl="node3" presStyleIdx="0" presStyleCnt="3"/>
      <dgm:spPr/>
    </dgm:pt>
    <dgm:pt modelId="{2A114EA6-2AA2-4160-BF7D-F1C58AE81871}" type="pres">
      <dgm:prSet presAssocID="{65244FA7-5475-483B-969D-BC815A421EDE}" presName="hierChild4" presStyleCnt="0"/>
      <dgm:spPr/>
    </dgm:pt>
    <dgm:pt modelId="{1FCCAD71-1B80-4FEB-BBFC-4CD1141A5E6D}" type="pres">
      <dgm:prSet presAssocID="{65244FA7-5475-483B-969D-BC815A421EDE}" presName="hierChild5" presStyleCnt="0"/>
      <dgm:spPr/>
    </dgm:pt>
    <dgm:pt modelId="{DEBAA680-CFDB-40B9-B307-F8798F2A9139}" type="pres">
      <dgm:prSet presAssocID="{B449CFA5-0F2E-4841-8212-25FE84A978A1}" presName="hierChild5" presStyleCnt="0"/>
      <dgm:spPr/>
    </dgm:pt>
    <dgm:pt modelId="{E13E397C-BAA2-4E91-BBB2-F2D0DD3E4FB0}" type="pres">
      <dgm:prSet presAssocID="{CB2559C7-1A9F-4821-BC67-D1BF2F50BFD2}" presName="Name35" presStyleLbl="parChTrans1D2" presStyleIdx="1" presStyleCnt="3"/>
      <dgm:spPr/>
    </dgm:pt>
    <dgm:pt modelId="{6BA48D66-9179-45F8-9E9A-315076B2D28B}" type="pres">
      <dgm:prSet presAssocID="{F4C12170-4EF9-4479-BF52-0960CA75FAF9}" presName="hierRoot2" presStyleCnt="0">
        <dgm:presLayoutVars>
          <dgm:hierBranch/>
        </dgm:presLayoutVars>
      </dgm:prSet>
      <dgm:spPr/>
    </dgm:pt>
    <dgm:pt modelId="{399F3733-BDBF-4F03-8543-5E517A1A95A6}" type="pres">
      <dgm:prSet presAssocID="{F4C12170-4EF9-4479-BF52-0960CA75FAF9}" presName="rootComposite" presStyleCnt="0"/>
      <dgm:spPr/>
    </dgm:pt>
    <dgm:pt modelId="{F7212381-F9A9-49DC-B6AD-089EA7B7841D}" type="pres">
      <dgm:prSet presAssocID="{F4C12170-4EF9-4479-BF52-0960CA75FAF9}" presName="rootText" presStyleLbl="node2" presStyleIdx="1" presStyleCnt="3">
        <dgm:presLayoutVars>
          <dgm:chPref val="3"/>
        </dgm:presLayoutVars>
      </dgm:prSet>
      <dgm:spPr/>
    </dgm:pt>
    <dgm:pt modelId="{3C8DA1E9-30AA-4C97-A5B1-E8C3A2E49048}" type="pres">
      <dgm:prSet presAssocID="{F4C12170-4EF9-4479-BF52-0960CA75FAF9}" presName="rootConnector" presStyleLbl="node2" presStyleIdx="1" presStyleCnt="3"/>
      <dgm:spPr/>
    </dgm:pt>
    <dgm:pt modelId="{637724E0-E3CF-48D5-A92C-EABFB067D737}" type="pres">
      <dgm:prSet presAssocID="{F4C12170-4EF9-4479-BF52-0960CA75FAF9}" presName="hierChild4" presStyleCnt="0"/>
      <dgm:spPr/>
    </dgm:pt>
    <dgm:pt modelId="{A361BB3F-F751-4AB0-9111-2BD45CDC375C}" type="pres">
      <dgm:prSet presAssocID="{6887D96F-98A1-4C7C-9A5B-8C19FAC88B8B}" presName="Name35" presStyleLbl="parChTrans1D3" presStyleIdx="1" presStyleCnt="3"/>
      <dgm:spPr/>
    </dgm:pt>
    <dgm:pt modelId="{3DF08E30-6070-4658-886D-9F4585012D2F}" type="pres">
      <dgm:prSet presAssocID="{E1D2A2BA-7E89-4D26-8FBC-699C391DF034}" presName="hierRoot2" presStyleCnt="0">
        <dgm:presLayoutVars>
          <dgm:hierBranch val="r"/>
        </dgm:presLayoutVars>
      </dgm:prSet>
      <dgm:spPr/>
    </dgm:pt>
    <dgm:pt modelId="{0DACF980-B15D-4602-A861-B71E0D0C7983}" type="pres">
      <dgm:prSet presAssocID="{E1D2A2BA-7E89-4D26-8FBC-699C391DF034}" presName="rootComposite" presStyleCnt="0"/>
      <dgm:spPr/>
    </dgm:pt>
    <dgm:pt modelId="{31EA447E-145A-404E-ADB3-3390792F3B14}" type="pres">
      <dgm:prSet presAssocID="{E1D2A2BA-7E89-4D26-8FBC-699C391DF034}" presName="rootText" presStyleLbl="node3" presStyleIdx="1" presStyleCnt="3">
        <dgm:presLayoutVars>
          <dgm:chPref val="3"/>
        </dgm:presLayoutVars>
      </dgm:prSet>
      <dgm:spPr/>
    </dgm:pt>
    <dgm:pt modelId="{4CD8FA43-02D2-40C4-BAA0-180CCB987E24}" type="pres">
      <dgm:prSet presAssocID="{E1D2A2BA-7E89-4D26-8FBC-699C391DF034}" presName="rootConnector" presStyleLbl="node3" presStyleIdx="1" presStyleCnt="3"/>
      <dgm:spPr/>
    </dgm:pt>
    <dgm:pt modelId="{447BC483-661A-4D09-971A-778B5569E43F}" type="pres">
      <dgm:prSet presAssocID="{E1D2A2BA-7E89-4D26-8FBC-699C391DF034}" presName="hierChild4" presStyleCnt="0"/>
      <dgm:spPr/>
    </dgm:pt>
    <dgm:pt modelId="{13F6A422-D87A-492D-95E5-F6286A21EF64}" type="pres">
      <dgm:prSet presAssocID="{E1D2A2BA-7E89-4D26-8FBC-699C391DF034}" presName="hierChild5" presStyleCnt="0"/>
      <dgm:spPr/>
    </dgm:pt>
    <dgm:pt modelId="{E45D6423-713B-4F93-ABE4-F46B3719DD3C}" type="pres">
      <dgm:prSet presAssocID="{F4C12170-4EF9-4479-BF52-0960CA75FAF9}" presName="hierChild5" presStyleCnt="0"/>
      <dgm:spPr/>
    </dgm:pt>
    <dgm:pt modelId="{3F5CDF06-FF19-4276-8DB7-9081CA393CCE}" type="pres">
      <dgm:prSet presAssocID="{6B89D944-1B46-451E-91EA-3887D040015A}" presName="Name35" presStyleLbl="parChTrans1D2" presStyleIdx="2" presStyleCnt="3"/>
      <dgm:spPr/>
    </dgm:pt>
    <dgm:pt modelId="{9D46796B-A012-4ABB-91D1-4B263B5E8FA6}" type="pres">
      <dgm:prSet presAssocID="{19CFDC85-CF53-4B9A-B1C9-7B6E13541B2C}" presName="hierRoot2" presStyleCnt="0">
        <dgm:presLayoutVars>
          <dgm:hierBranch/>
        </dgm:presLayoutVars>
      </dgm:prSet>
      <dgm:spPr/>
    </dgm:pt>
    <dgm:pt modelId="{ABBC7AF1-19C2-4D8A-A32A-201A16E169AA}" type="pres">
      <dgm:prSet presAssocID="{19CFDC85-CF53-4B9A-B1C9-7B6E13541B2C}" presName="rootComposite" presStyleCnt="0"/>
      <dgm:spPr/>
    </dgm:pt>
    <dgm:pt modelId="{B6DBA0A2-459A-46F8-85DB-A9F1893AAFE2}" type="pres">
      <dgm:prSet presAssocID="{19CFDC85-CF53-4B9A-B1C9-7B6E13541B2C}" presName="rootText" presStyleLbl="node2" presStyleIdx="2" presStyleCnt="3">
        <dgm:presLayoutVars>
          <dgm:chPref val="3"/>
        </dgm:presLayoutVars>
      </dgm:prSet>
      <dgm:spPr/>
    </dgm:pt>
    <dgm:pt modelId="{E9AA0F73-8013-4C0D-B6EC-3D195733B137}" type="pres">
      <dgm:prSet presAssocID="{19CFDC85-CF53-4B9A-B1C9-7B6E13541B2C}" presName="rootConnector" presStyleLbl="node2" presStyleIdx="2" presStyleCnt="3"/>
      <dgm:spPr/>
    </dgm:pt>
    <dgm:pt modelId="{51A3DE47-3CF8-4A56-BEA4-3688EEEA8F93}" type="pres">
      <dgm:prSet presAssocID="{19CFDC85-CF53-4B9A-B1C9-7B6E13541B2C}" presName="hierChild4" presStyleCnt="0"/>
      <dgm:spPr/>
    </dgm:pt>
    <dgm:pt modelId="{EE6BF764-F8B4-4FFD-8C05-5E9E236B15B6}" type="pres">
      <dgm:prSet presAssocID="{073BFEFA-9E61-4361-8C0D-EF701067E853}" presName="Name35" presStyleLbl="parChTrans1D3" presStyleIdx="2" presStyleCnt="3"/>
      <dgm:spPr/>
    </dgm:pt>
    <dgm:pt modelId="{7C913284-1553-4F6E-8E75-183AAC7BA177}" type="pres">
      <dgm:prSet presAssocID="{AB559A2B-3AE0-452A-9665-23B531FEB42C}" presName="hierRoot2" presStyleCnt="0">
        <dgm:presLayoutVars>
          <dgm:hierBranch val="r"/>
        </dgm:presLayoutVars>
      </dgm:prSet>
      <dgm:spPr/>
    </dgm:pt>
    <dgm:pt modelId="{F4C7A103-41EF-4E2E-AE03-A1D0BC7FBB4E}" type="pres">
      <dgm:prSet presAssocID="{AB559A2B-3AE0-452A-9665-23B531FEB42C}" presName="rootComposite" presStyleCnt="0"/>
      <dgm:spPr/>
    </dgm:pt>
    <dgm:pt modelId="{1DCBD65D-09C6-4418-B32A-3621DECAED52}" type="pres">
      <dgm:prSet presAssocID="{AB559A2B-3AE0-452A-9665-23B531FEB42C}" presName="rootText" presStyleLbl="node3" presStyleIdx="2" presStyleCnt="3">
        <dgm:presLayoutVars>
          <dgm:chPref val="3"/>
        </dgm:presLayoutVars>
      </dgm:prSet>
      <dgm:spPr/>
    </dgm:pt>
    <dgm:pt modelId="{0AEC1634-64CC-4B00-8C9C-D1E130DBBE61}" type="pres">
      <dgm:prSet presAssocID="{AB559A2B-3AE0-452A-9665-23B531FEB42C}" presName="rootConnector" presStyleLbl="node3" presStyleIdx="2" presStyleCnt="3"/>
      <dgm:spPr/>
    </dgm:pt>
    <dgm:pt modelId="{CF2F357D-98B4-48EF-B7A4-7404DB6582F7}" type="pres">
      <dgm:prSet presAssocID="{AB559A2B-3AE0-452A-9665-23B531FEB42C}" presName="hierChild4" presStyleCnt="0"/>
      <dgm:spPr/>
    </dgm:pt>
    <dgm:pt modelId="{27AD5763-2432-4585-9327-5B98A504D108}" type="pres">
      <dgm:prSet presAssocID="{AB559A2B-3AE0-452A-9665-23B531FEB42C}" presName="hierChild5" presStyleCnt="0"/>
      <dgm:spPr/>
    </dgm:pt>
    <dgm:pt modelId="{C753AC08-E1EA-4830-A68C-87AF91259857}" type="pres">
      <dgm:prSet presAssocID="{19CFDC85-CF53-4B9A-B1C9-7B6E13541B2C}" presName="hierChild5" presStyleCnt="0"/>
      <dgm:spPr/>
    </dgm:pt>
    <dgm:pt modelId="{288E8256-A790-4579-8419-3D3EDE658492}" type="pres">
      <dgm:prSet presAssocID="{0DF4B404-D264-4DE7-B19D-5C1D0090932D}" presName="hierChild3" presStyleCnt="0"/>
      <dgm:spPr/>
    </dgm:pt>
  </dgm:ptLst>
  <dgm:cxnLst>
    <dgm:cxn modelId="{8B9FC201-450C-4C90-BB77-A262E5F5E5C4}" type="presOf" srcId="{20537B4D-ECE2-48C5-A7A0-ED082690B482}" destId="{91FD803C-C8A8-412B-94C0-413799B6AD2A}" srcOrd="0" destOrd="0" presId="urn:microsoft.com/office/officeart/2005/8/layout/orgChart1"/>
    <dgm:cxn modelId="{AD542B0B-6D60-4237-B4A0-F61517189C03}" type="presOf" srcId="{E1D2A2BA-7E89-4D26-8FBC-699C391DF034}" destId="{31EA447E-145A-404E-ADB3-3390792F3B14}" srcOrd="0" destOrd="0" presId="urn:microsoft.com/office/officeart/2005/8/layout/orgChart1"/>
    <dgm:cxn modelId="{0BF98E0C-5E9E-401B-B71B-ABA0B1B37098}" type="presOf" srcId="{F4C12170-4EF9-4479-BF52-0960CA75FAF9}" destId="{F7212381-F9A9-49DC-B6AD-089EA7B7841D}" srcOrd="0" destOrd="0" presId="urn:microsoft.com/office/officeart/2005/8/layout/orgChart1"/>
    <dgm:cxn modelId="{AFE7491E-9AB3-4D4F-A10E-CAF0B7043A6F}" type="presOf" srcId="{65244FA7-5475-483B-969D-BC815A421EDE}" destId="{E8FFEA09-CC2D-4794-84BE-434D02E56394}" srcOrd="0" destOrd="0" presId="urn:microsoft.com/office/officeart/2005/8/layout/orgChart1"/>
    <dgm:cxn modelId="{09D7B722-E26D-41EA-A6AE-A21B58BA7256}" type="presOf" srcId="{0DF4B404-D264-4DE7-B19D-5C1D0090932D}" destId="{674E9237-EE1A-4B2B-A91D-729420FFB285}" srcOrd="1" destOrd="0" presId="urn:microsoft.com/office/officeart/2005/8/layout/orgChart1"/>
    <dgm:cxn modelId="{74FEE22C-7384-44E9-BC95-413B335E17C1}" type="presOf" srcId="{CB2559C7-1A9F-4821-BC67-D1BF2F50BFD2}" destId="{E13E397C-BAA2-4E91-BBB2-F2D0DD3E4FB0}" srcOrd="0" destOrd="0" presId="urn:microsoft.com/office/officeart/2005/8/layout/orgChart1"/>
    <dgm:cxn modelId="{4BB6933D-6ABC-4E55-B51C-528284A9EE2D}" type="presOf" srcId="{B449CFA5-0F2E-4841-8212-25FE84A978A1}" destId="{BFE08D74-825E-4A7C-ADB0-87AE1809F86C}" srcOrd="1" destOrd="0" presId="urn:microsoft.com/office/officeart/2005/8/layout/orgChart1"/>
    <dgm:cxn modelId="{2375DE5D-6E2B-4902-BB0A-E57B9585FF4B}" srcId="{19CFDC85-CF53-4B9A-B1C9-7B6E13541B2C}" destId="{AB559A2B-3AE0-452A-9665-23B531FEB42C}" srcOrd="0" destOrd="0" parTransId="{073BFEFA-9E61-4361-8C0D-EF701067E853}" sibTransId="{108B7E28-2209-4DA5-B0CF-CD4C9D971EF3}"/>
    <dgm:cxn modelId="{F813F961-B120-4D9E-9E7E-15BD0D4AAC18}" type="presOf" srcId="{65244FA7-5475-483B-969D-BC815A421EDE}" destId="{1908FD2A-6D04-49A4-9ECD-A0DBDC50AC76}" srcOrd="1" destOrd="0" presId="urn:microsoft.com/office/officeart/2005/8/layout/orgChart1"/>
    <dgm:cxn modelId="{6CA1C844-BC34-4E15-9ADF-6497B96D0722}" type="presOf" srcId="{E1D2A2BA-7E89-4D26-8FBC-699C391DF034}" destId="{4CD8FA43-02D2-40C4-BAA0-180CCB987E24}" srcOrd="1" destOrd="0" presId="urn:microsoft.com/office/officeart/2005/8/layout/orgChart1"/>
    <dgm:cxn modelId="{889BD866-13DB-4B07-8C36-C98FF1CF3D27}" type="presOf" srcId="{BF3B13EA-DBE3-40FA-BEAD-A7B06DDD890E}" destId="{88044C8B-47D8-4E47-84B7-3B770E80963D}" srcOrd="0" destOrd="0" presId="urn:microsoft.com/office/officeart/2005/8/layout/orgChart1"/>
    <dgm:cxn modelId="{C91C1C6A-7328-4046-BD4A-3A00180F0E6F}" srcId="{B449CFA5-0F2E-4841-8212-25FE84A978A1}" destId="{65244FA7-5475-483B-969D-BC815A421EDE}" srcOrd="0" destOrd="0" parTransId="{20537B4D-ECE2-48C5-A7A0-ED082690B482}" sibTransId="{F5A23552-9C18-4158-8EA4-C17DD93219F8}"/>
    <dgm:cxn modelId="{ECC6954D-F91D-4E97-A2E3-28C721D98636}" type="presOf" srcId="{AB559A2B-3AE0-452A-9665-23B531FEB42C}" destId="{0AEC1634-64CC-4B00-8C9C-D1E130DBBE61}" srcOrd="1" destOrd="0" presId="urn:microsoft.com/office/officeart/2005/8/layout/orgChart1"/>
    <dgm:cxn modelId="{9AADA654-1BE6-4364-9FCE-187780647E5C}" type="presOf" srcId="{19CFDC85-CF53-4B9A-B1C9-7B6E13541B2C}" destId="{B6DBA0A2-459A-46F8-85DB-A9F1893AAFE2}" srcOrd="0" destOrd="0" presId="urn:microsoft.com/office/officeart/2005/8/layout/orgChart1"/>
    <dgm:cxn modelId="{453C2E76-4274-4A12-A50A-95740877FC99}" srcId="{F4C12170-4EF9-4479-BF52-0960CA75FAF9}" destId="{E1D2A2BA-7E89-4D26-8FBC-699C391DF034}" srcOrd="0" destOrd="0" parTransId="{6887D96F-98A1-4C7C-9A5B-8C19FAC88B8B}" sibTransId="{C35EBAA0-B4FB-43C8-8DAA-F6D9FD0F80A1}"/>
    <dgm:cxn modelId="{34C97378-18C1-4097-8C1D-0E8E98ED8364}" srcId="{0DF4B404-D264-4DE7-B19D-5C1D0090932D}" destId="{19CFDC85-CF53-4B9A-B1C9-7B6E13541B2C}" srcOrd="2" destOrd="0" parTransId="{6B89D944-1B46-451E-91EA-3887D040015A}" sibTransId="{25C5A9EF-5D0B-4E8D-85DF-06FC3B2F844C}"/>
    <dgm:cxn modelId="{4BC06A88-9E7C-48C1-A4B1-DFEB5E5C116A}" type="presOf" srcId="{073BFEFA-9E61-4361-8C0D-EF701067E853}" destId="{EE6BF764-F8B4-4FFD-8C05-5E9E236B15B6}" srcOrd="0" destOrd="0" presId="urn:microsoft.com/office/officeart/2005/8/layout/orgChart1"/>
    <dgm:cxn modelId="{2537D38C-2A1E-48F3-8B07-72CA72F90BB4}" type="presOf" srcId="{19CFDC85-CF53-4B9A-B1C9-7B6E13541B2C}" destId="{E9AA0F73-8013-4C0D-B6EC-3D195733B137}" srcOrd="1" destOrd="0" presId="urn:microsoft.com/office/officeart/2005/8/layout/orgChart1"/>
    <dgm:cxn modelId="{25766B95-1B85-4374-9632-068407F8D15A}" type="presOf" srcId="{AB559A2B-3AE0-452A-9665-23B531FEB42C}" destId="{1DCBD65D-09C6-4418-B32A-3621DECAED52}" srcOrd="0" destOrd="0" presId="urn:microsoft.com/office/officeart/2005/8/layout/orgChart1"/>
    <dgm:cxn modelId="{50DE3797-BAE9-4706-A08D-225386B06E38}" type="presOf" srcId="{6887D96F-98A1-4C7C-9A5B-8C19FAC88B8B}" destId="{A361BB3F-F751-4AB0-9111-2BD45CDC375C}" srcOrd="0" destOrd="0" presId="urn:microsoft.com/office/officeart/2005/8/layout/orgChart1"/>
    <dgm:cxn modelId="{911B6F99-B142-41F7-96D9-643BD0BAD053}" type="presOf" srcId="{F4C12170-4EF9-4479-BF52-0960CA75FAF9}" destId="{3C8DA1E9-30AA-4C97-A5B1-E8C3A2E49048}" srcOrd="1" destOrd="0" presId="urn:microsoft.com/office/officeart/2005/8/layout/orgChart1"/>
    <dgm:cxn modelId="{6BE691B3-4815-41D9-B3C0-E9AAD57B165A}" type="presOf" srcId="{9E246AFF-669B-4550-8FCC-3CB077C8D19A}" destId="{BD455B91-914B-4100-8B3C-309C5AECFF3F}" srcOrd="0" destOrd="0" presId="urn:microsoft.com/office/officeart/2005/8/layout/orgChart1"/>
    <dgm:cxn modelId="{DCDB00BF-9322-4768-A6AA-3C9F558167C4}" srcId="{0DF4B404-D264-4DE7-B19D-5C1D0090932D}" destId="{F4C12170-4EF9-4479-BF52-0960CA75FAF9}" srcOrd="1" destOrd="0" parTransId="{CB2559C7-1A9F-4821-BC67-D1BF2F50BFD2}" sibTransId="{ED21E4E9-93CD-43D6-B1BE-6DDD81512D30}"/>
    <dgm:cxn modelId="{4D9CBCC0-8940-403C-A9F0-A28896FF8C1F}" srcId="{BF3B13EA-DBE3-40FA-BEAD-A7B06DDD890E}" destId="{0DF4B404-D264-4DE7-B19D-5C1D0090932D}" srcOrd="0" destOrd="0" parTransId="{C5BE3085-BB2C-4A0D-B13A-E01F8E0A5947}" sibTransId="{2A6AC1C9-97D2-430D-BC23-E521CFA9E235}"/>
    <dgm:cxn modelId="{4E7080C5-6595-485D-9888-2BCDE58EE5B6}" srcId="{0DF4B404-D264-4DE7-B19D-5C1D0090932D}" destId="{B449CFA5-0F2E-4841-8212-25FE84A978A1}" srcOrd="0" destOrd="0" parTransId="{9E246AFF-669B-4550-8FCC-3CB077C8D19A}" sibTransId="{45E747EB-953F-40F8-890F-94327A489992}"/>
    <dgm:cxn modelId="{B0EDEDEB-12CB-43ED-A1E4-9CEB4471A7EE}" type="presOf" srcId="{B449CFA5-0F2E-4841-8212-25FE84A978A1}" destId="{6CCE160C-772F-4FB2-B2DF-D6F495A34E50}" srcOrd="0" destOrd="0" presId="urn:microsoft.com/office/officeart/2005/8/layout/orgChart1"/>
    <dgm:cxn modelId="{F4921EF6-DC9C-4DD0-9770-41A9AC1A2730}" type="presOf" srcId="{0DF4B404-D264-4DE7-B19D-5C1D0090932D}" destId="{24A2DE21-3197-4D56-9967-7665D171E976}" srcOrd="0" destOrd="0" presId="urn:microsoft.com/office/officeart/2005/8/layout/orgChart1"/>
    <dgm:cxn modelId="{FAE796F6-AB95-4468-AA68-3D908F4B94C6}" type="presOf" srcId="{6B89D944-1B46-451E-91EA-3887D040015A}" destId="{3F5CDF06-FF19-4276-8DB7-9081CA393CCE}" srcOrd="0" destOrd="0" presId="urn:microsoft.com/office/officeart/2005/8/layout/orgChart1"/>
    <dgm:cxn modelId="{2BA6E9E1-68B8-491B-9EB8-E2F9FE227D02}" type="presParOf" srcId="{88044C8B-47D8-4E47-84B7-3B770E80963D}" destId="{446F44B2-5968-4BB2-A319-A928A946C820}" srcOrd="0" destOrd="0" presId="urn:microsoft.com/office/officeart/2005/8/layout/orgChart1"/>
    <dgm:cxn modelId="{A5655268-4D48-47AC-B141-457BA88CACC8}" type="presParOf" srcId="{446F44B2-5968-4BB2-A319-A928A946C820}" destId="{D6003249-4A17-4B96-9D19-ABA8A4ABFC8A}" srcOrd="0" destOrd="0" presId="urn:microsoft.com/office/officeart/2005/8/layout/orgChart1"/>
    <dgm:cxn modelId="{85649506-455E-4502-9C63-75ACD864D4E6}" type="presParOf" srcId="{D6003249-4A17-4B96-9D19-ABA8A4ABFC8A}" destId="{24A2DE21-3197-4D56-9967-7665D171E976}" srcOrd="0" destOrd="0" presId="urn:microsoft.com/office/officeart/2005/8/layout/orgChart1"/>
    <dgm:cxn modelId="{D34FE1B8-3C05-493C-B67B-39BA3ECA02D7}" type="presParOf" srcId="{D6003249-4A17-4B96-9D19-ABA8A4ABFC8A}" destId="{674E9237-EE1A-4B2B-A91D-729420FFB285}" srcOrd="1" destOrd="0" presId="urn:microsoft.com/office/officeart/2005/8/layout/orgChart1"/>
    <dgm:cxn modelId="{ED5329A5-0F59-4533-9658-103493402A25}" type="presParOf" srcId="{446F44B2-5968-4BB2-A319-A928A946C820}" destId="{64A9B9A0-FDAD-4526-8480-335663B46EE9}" srcOrd="1" destOrd="0" presId="urn:microsoft.com/office/officeart/2005/8/layout/orgChart1"/>
    <dgm:cxn modelId="{07565C24-7999-4FB6-AB05-E276164A5809}" type="presParOf" srcId="{64A9B9A0-FDAD-4526-8480-335663B46EE9}" destId="{BD455B91-914B-4100-8B3C-309C5AECFF3F}" srcOrd="0" destOrd="0" presId="urn:microsoft.com/office/officeart/2005/8/layout/orgChart1"/>
    <dgm:cxn modelId="{43879D7B-F436-497B-8D31-593B7C65A79A}" type="presParOf" srcId="{64A9B9A0-FDAD-4526-8480-335663B46EE9}" destId="{A659848E-B153-478E-9C28-78CF76591072}" srcOrd="1" destOrd="0" presId="urn:microsoft.com/office/officeart/2005/8/layout/orgChart1"/>
    <dgm:cxn modelId="{DB0C7AAD-63E3-430E-9D90-76215E2B7941}" type="presParOf" srcId="{A659848E-B153-478E-9C28-78CF76591072}" destId="{48E24555-620D-4DEF-9709-7F53D81E585E}" srcOrd="0" destOrd="0" presId="urn:microsoft.com/office/officeart/2005/8/layout/orgChart1"/>
    <dgm:cxn modelId="{E493AE78-BD2B-436D-8D92-7C654A8C1EEB}" type="presParOf" srcId="{48E24555-620D-4DEF-9709-7F53D81E585E}" destId="{6CCE160C-772F-4FB2-B2DF-D6F495A34E50}" srcOrd="0" destOrd="0" presId="urn:microsoft.com/office/officeart/2005/8/layout/orgChart1"/>
    <dgm:cxn modelId="{ED4E462E-2057-43CF-9BC2-53F07FC2D4AE}" type="presParOf" srcId="{48E24555-620D-4DEF-9709-7F53D81E585E}" destId="{BFE08D74-825E-4A7C-ADB0-87AE1809F86C}" srcOrd="1" destOrd="0" presId="urn:microsoft.com/office/officeart/2005/8/layout/orgChart1"/>
    <dgm:cxn modelId="{2ED19D03-0557-44F5-8481-CFE2FDB1369F}" type="presParOf" srcId="{A659848E-B153-478E-9C28-78CF76591072}" destId="{5BFD5EED-1C3C-4248-A1D6-8D5E929FB30C}" srcOrd="1" destOrd="0" presId="urn:microsoft.com/office/officeart/2005/8/layout/orgChart1"/>
    <dgm:cxn modelId="{5EF940C5-71C1-4181-A702-C4CC721FA893}" type="presParOf" srcId="{5BFD5EED-1C3C-4248-A1D6-8D5E929FB30C}" destId="{91FD803C-C8A8-412B-94C0-413799B6AD2A}" srcOrd="0" destOrd="0" presId="urn:microsoft.com/office/officeart/2005/8/layout/orgChart1"/>
    <dgm:cxn modelId="{D7CCCE44-1247-49C1-ADBD-4BC88ABFD6F6}" type="presParOf" srcId="{5BFD5EED-1C3C-4248-A1D6-8D5E929FB30C}" destId="{768D9527-0277-4C3B-ADDF-FC862501840C}" srcOrd="1" destOrd="0" presId="urn:microsoft.com/office/officeart/2005/8/layout/orgChart1"/>
    <dgm:cxn modelId="{096CE293-D612-48E9-BB97-AE5BFA70BD60}" type="presParOf" srcId="{768D9527-0277-4C3B-ADDF-FC862501840C}" destId="{F97BF0CC-1F4F-4F02-90D4-E923FA16AB16}" srcOrd="0" destOrd="0" presId="urn:microsoft.com/office/officeart/2005/8/layout/orgChart1"/>
    <dgm:cxn modelId="{0142D373-44EB-47FA-B305-6C0CC44A6D12}" type="presParOf" srcId="{F97BF0CC-1F4F-4F02-90D4-E923FA16AB16}" destId="{E8FFEA09-CC2D-4794-84BE-434D02E56394}" srcOrd="0" destOrd="0" presId="urn:microsoft.com/office/officeart/2005/8/layout/orgChart1"/>
    <dgm:cxn modelId="{A419918C-0213-4357-92F4-E8DC72CB85A9}" type="presParOf" srcId="{F97BF0CC-1F4F-4F02-90D4-E923FA16AB16}" destId="{1908FD2A-6D04-49A4-9ECD-A0DBDC50AC76}" srcOrd="1" destOrd="0" presId="urn:microsoft.com/office/officeart/2005/8/layout/orgChart1"/>
    <dgm:cxn modelId="{4A48020F-4727-4A81-8658-7028D53C3413}" type="presParOf" srcId="{768D9527-0277-4C3B-ADDF-FC862501840C}" destId="{2A114EA6-2AA2-4160-BF7D-F1C58AE81871}" srcOrd="1" destOrd="0" presId="urn:microsoft.com/office/officeart/2005/8/layout/orgChart1"/>
    <dgm:cxn modelId="{EC06A2A7-7F4D-4898-8683-616A29E34BD1}" type="presParOf" srcId="{768D9527-0277-4C3B-ADDF-FC862501840C}" destId="{1FCCAD71-1B80-4FEB-BBFC-4CD1141A5E6D}" srcOrd="2" destOrd="0" presId="urn:microsoft.com/office/officeart/2005/8/layout/orgChart1"/>
    <dgm:cxn modelId="{638112A0-F567-4EBA-B54B-1314CBB08ABA}" type="presParOf" srcId="{A659848E-B153-478E-9C28-78CF76591072}" destId="{DEBAA680-CFDB-40B9-B307-F8798F2A9139}" srcOrd="2" destOrd="0" presId="urn:microsoft.com/office/officeart/2005/8/layout/orgChart1"/>
    <dgm:cxn modelId="{5271B009-9EDA-411E-B416-F96C279A935D}" type="presParOf" srcId="{64A9B9A0-FDAD-4526-8480-335663B46EE9}" destId="{E13E397C-BAA2-4E91-BBB2-F2D0DD3E4FB0}" srcOrd="2" destOrd="0" presId="urn:microsoft.com/office/officeart/2005/8/layout/orgChart1"/>
    <dgm:cxn modelId="{BDCE2E9B-2A1A-4E21-AD0E-88A48A406B4A}" type="presParOf" srcId="{64A9B9A0-FDAD-4526-8480-335663B46EE9}" destId="{6BA48D66-9179-45F8-9E9A-315076B2D28B}" srcOrd="3" destOrd="0" presId="urn:microsoft.com/office/officeart/2005/8/layout/orgChart1"/>
    <dgm:cxn modelId="{0511DB28-0F07-4A20-AEA9-F860E4DFC96B}" type="presParOf" srcId="{6BA48D66-9179-45F8-9E9A-315076B2D28B}" destId="{399F3733-BDBF-4F03-8543-5E517A1A95A6}" srcOrd="0" destOrd="0" presId="urn:microsoft.com/office/officeart/2005/8/layout/orgChart1"/>
    <dgm:cxn modelId="{E0031980-D4D4-4429-B9ED-A1825E68C951}" type="presParOf" srcId="{399F3733-BDBF-4F03-8543-5E517A1A95A6}" destId="{F7212381-F9A9-49DC-B6AD-089EA7B7841D}" srcOrd="0" destOrd="0" presId="urn:microsoft.com/office/officeart/2005/8/layout/orgChart1"/>
    <dgm:cxn modelId="{D909A74B-7CED-4F42-98DB-41CD76D71747}" type="presParOf" srcId="{399F3733-BDBF-4F03-8543-5E517A1A95A6}" destId="{3C8DA1E9-30AA-4C97-A5B1-E8C3A2E49048}" srcOrd="1" destOrd="0" presId="urn:microsoft.com/office/officeart/2005/8/layout/orgChart1"/>
    <dgm:cxn modelId="{3E603B9F-9C4B-42D6-A830-033E6128EACF}" type="presParOf" srcId="{6BA48D66-9179-45F8-9E9A-315076B2D28B}" destId="{637724E0-E3CF-48D5-A92C-EABFB067D737}" srcOrd="1" destOrd="0" presId="urn:microsoft.com/office/officeart/2005/8/layout/orgChart1"/>
    <dgm:cxn modelId="{FCB35067-1BB1-4FC3-99CA-63B99A75F408}" type="presParOf" srcId="{637724E0-E3CF-48D5-A92C-EABFB067D737}" destId="{A361BB3F-F751-4AB0-9111-2BD45CDC375C}" srcOrd="0" destOrd="0" presId="urn:microsoft.com/office/officeart/2005/8/layout/orgChart1"/>
    <dgm:cxn modelId="{644BC2BD-B2B8-4827-96E0-D498781C33A5}" type="presParOf" srcId="{637724E0-E3CF-48D5-A92C-EABFB067D737}" destId="{3DF08E30-6070-4658-886D-9F4585012D2F}" srcOrd="1" destOrd="0" presId="urn:microsoft.com/office/officeart/2005/8/layout/orgChart1"/>
    <dgm:cxn modelId="{B56A0360-9C34-4239-9924-D31837319DD5}" type="presParOf" srcId="{3DF08E30-6070-4658-886D-9F4585012D2F}" destId="{0DACF980-B15D-4602-A861-B71E0D0C7983}" srcOrd="0" destOrd="0" presId="urn:microsoft.com/office/officeart/2005/8/layout/orgChart1"/>
    <dgm:cxn modelId="{84831C37-8FC7-4E92-B11C-740E0CB5445F}" type="presParOf" srcId="{0DACF980-B15D-4602-A861-B71E0D0C7983}" destId="{31EA447E-145A-404E-ADB3-3390792F3B14}" srcOrd="0" destOrd="0" presId="urn:microsoft.com/office/officeart/2005/8/layout/orgChart1"/>
    <dgm:cxn modelId="{9E20CB65-12DD-458E-906C-EFC4B2BFB806}" type="presParOf" srcId="{0DACF980-B15D-4602-A861-B71E0D0C7983}" destId="{4CD8FA43-02D2-40C4-BAA0-180CCB987E24}" srcOrd="1" destOrd="0" presId="urn:microsoft.com/office/officeart/2005/8/layout/orgChart1"/>
    <dgm:cxn modelId="{CD4AC84F-4E9F-4EED-8515-28DEC8885AC0}" type="presParOf" srcId="{3DF08E30-6070-4658-886D-9F4585012D2F}" destId="{447BC483-661A-4D09-971A-778B5569E43F}" srcOrd="1" destOrd="0" presId="urn:microsoft.com/office/officeart/2005/8/layout/orgChart1"/>
    <dgm:cxn modelId="{43A72A1D-0542-451B-8DE0-3C54E48744E1}" type="presParOf" srcId="{3DF08E30-6070-4658-886D-9F4585012D2F}" destId="{13F6A422-D87A-492D-95E5-F6286A21EF64}" srcOrd="2" destOrd="0" presId="urn:microsoft.com/office/officeart/2005/8/layout/orgChart1"/>
    <dgm:cxn modelId="{DBF68D6A-57CF-4006-BE83-2E2611E30C85}" type="presParOf" srcId="{6BA48D66-9179-45F8-9E9A-315076B2D28B}" destId="{E45D6423-713B-4F93-ABE4-F46B3719DD3C}" srcOrd="2" destOrd="0" presId="urn:microsoft.com/office/officeart/2005/8/layout/orgChart1"/>
    <dgm:cxn modelId="{777E513D-9DDB-4220-9550-91151133176A}" type="presParOf" srcId="{64A9B9A0-FDAD-4526-8480-335663B46EE9}" destId="{3F5CDF06-FF19-4276-8DB7-9081CA393CCE}" srcOrd="4" destOrd="0" presId="urn:microsoft.com/office/officeart/2005/8/layout/orgChart1"/>
    <dgm:cxn modelId="{3BEC726A-396E-48AB-89FE-DC147091D48B}" type="presParOf" srcId="{64A9B9A0-FDAD-4526-8480-335663B46EE9}" destId="{9D46796B-A012-4ABB-91D1-4B263B5E8FA6}" srcOrd="5" destOrd="0" presId="urn:microsoft.com/office/officeart/2005/8/layout/orgChart1"/>
    <dgm:cxn modelId="{4DC38BBA-8698-4D61-976F-587875A07493}" type="presParOf" srcId="{9D46796B-A012-4ABB-91D1-4B263B5E8FA6}" destId="{ABBC7AF1-19C2-4D8A-A32A-201A16E169AA}" srcOrd="0" destOrd="0" presId="urn:microsoft.com/office/officeart/2005/8/layout/orgChart1"/>
    <dgm:cxn modelId="{762ABD4C-DAEF-4F8C-A37D-684532E7A514}" type="presParOf" srcId="{ABBC7AF1-19C2-4D8A-A32A-201A16E169AA}" destId="{B6DBA0A2-459A-46F8-85DB-A9F1893AAFE2}" srcOrd="0" destOrd="0" presId="urn:microsoft.com/office/officeart/2005/8/layout/orgChart1"/>
    <dgm:cxn modelId="{8A463251-B9B3-4B3F-BF03-9B5AA9B0E7DB}" type="presParOf" srcId="{ABBC7AF1-19C2-4D8A-A32A-201A16E169AA}" destId="{E9AA0F73-8013-4C0D-B6EC-3D195733B137}" srcOrd="1" destOrd="0" presId="urn:microsoft.com/office/officeart/2005/8/layout/orgChart1"/>
    <dgm:cxn modelId="{0AC87535-B1B6-4190-BC9B-9CE37725F68F}" type="presParOf" srcId="{9D46796B-A012-4ABB-91D1-4B263B5E8FA6}" destId="{51A3DE47-3CF8-4A56-BEA4-3688EEEA8F93}" srcOrd="1" destOrd="0" presId="urn:microsoft.com/office/officeart/2005/8/layout/orgChart1"/>
    <dgm:cxn modelId="{9150A4DF-0518-4C55-83A2-931BAD19D057}" type="presParOf" srcId="{51A3DE47-3CF8-4A56-BEA4-3688EEEA8F93}" destId="{EE6BF764-F8B4-4FFD-8C05-5E9E236B15B6}" srcOrd="0" destOrd="0" presId="urn:microsoft.com/office/officeart/2005/8/layout/orgChart1"/>
    <dgm:cxn modelId="{2DA61260-71D2-4B12-95F8-9B4B4BF2C442}" type="presParOf" srcId="{51A3DE47-3CF8-4A56-BEA4-3688EEEA8F93}" destId="{7C913284-1553-4F6E-8E75-183AAC7BA177}" srcOrd="1" destOrd="0" presId="urn:microsoft.com/office/officeart/2005/8/layout/orgChart1"/>
    <dgm:cxn modelId="{6ED99AAA-7CD6-40BA-8881-53D461A80C06}" type="presParOf" srcId="{7C913284-1553-4F6E-8E75-183AAC7BA177}" destId="{F4C7A103-41EF-4E2E-AE03-A1D0BC7FBB4E}" srcOrd="0" destOrd="0" presId="urn:microsoft.com/office/officeart/2005/8/layout/orgChart1"/>
    <dgm:cxn modelId="{889CB505-4B58-45EA-A573-7E24D2EB368E}" type="presParOf" srcId="{F4C7A103-41EF-4E2E-AE03-A1D0BC7FBB4E}" destId="{1DCBD65D-09C6-4418-B32A-3621DECAED52}" srcOrd="0" destOrd="0" presId="urn:microsoft.com/office/officeart/2005/8/layout/orgChart1"/>
    <dgm:cxn modelId="{3288E95B-C211-4BFD-B1D2-A638F2050B3C}" type="presParOf" srcId="{F4C7A103-41EF-4E2E-AE03-A1D0BC7FBB4E}" destId="{0AEC1634-64CC-4B00-8C9C-D1E130DBBE61}" srcOrd="1" destOrd="0" presId="urn:microsoft.com/office/officeart/2005/8/layout/orgChart1"/>
    <dgm:cxn modelId="{33E09A97-CA14-4E3F-BC43-73634C98C1E2}" type="presParOf" srcId="{7C913284-1553-4F6E-8E75-183AAC7BA177}" destId="{CF2F357D-98B4-48EF-B7A4-7404DB6582F7}" srcOrd="1" destOrd="0" presId="urn:microsoft.com/office/officeart/2005/8/layout/orgChart1"/>
    <dgm:cxn modelId="{32B95CA3-9ADA-4017-8F10-9B0DB51D7277}" type="presParOf" srcId="{7C913284-1553-4F6E-8E75-183AAC7BA177}" destId="{27AD5763-2432-4585-9327-5B98A504D108}" srcOrd="2" destOrd="0" presId="urn:microsoft.com/office/officeart/2005/8/layout/orgChart1"/>
    <dgm:cxn modelId="{DC99C24A-86A8-43F4-9477-E531315356AD}" type="presParOf" srcId="{9D46796B-A012-4ABB-91D1-4B263B5E8FA6}" destId="{C753AC08-E1EA-4830-A68C-87AF91259857}" srcOrd="2" destOrd="0" presId="urn:microsoft.com/office/officeart/2005/8/layout/orgChart1"/>
    <dgm:cxn modelId="{3DC3F2BA-1361-42CB-9FD4-6BFC3ECA9865}" type="presParOf" srcId="{446F44B2-5968-4BB2-A319-A928A946C820}" destId="{288E8256-A790-4579-8419-3D3EDE658492}" srcOrd="2" destOrd="0" presId="urn:microsoft.com/office/officeart/2005/8/layout/orgChart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2490B925-000B-4FA8-BBB2-8599835289CB}" type="doc">
      <dgm:prSet loTypeId="urn:microsoft.com/office/officeart/2005/8/layout/radial1" loCatId="relationship" qsTypeId="urn:microsoft.com/office/officeart/2005/8/quickstyle/simple1" qsCatId="simple" csTypeId="urn:microsoft.com/office/officeart/2005/8/colors/accent1_2" csCatId="accent1"/>
      <dgm:spPr/>
    </dgm:pt>
    <dgm:pt modelId="{99895825-7F74-46F4-9D51-2AB6260DCCE7}">
      <dgm:prSet/>
      <dgm:spPr/>
      <dgm: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b="1" i="0" u="none" strike="noStrike" cap="none" normalizeH="0" baseline="0">
              <a:ln>
                <a:noFill/>
              </a:ln>
              <a:solidFill>
                <a:srgbClr val="FF0000"/>
              </a:solidFill>
              <a:effectLst/>
            </a:rPr>
            <a:t>Cây</a:t>
          </a:r>
        </a:p>
      </dgm:t>
    </dgm:pt>
    <dgm:pt modelId="{460FDB41-05DE-4E00-9F31-47A2A4FF359A}" type="parTrans" cxnId="{6E971478-7DDF-4EF1-8978-BAEFB4C452FC}">
      <dgm:prSet/>
      <dgm:spPr/>
    </dgm:pt>
    <dgm:pt modelId="{46E190F5-5B0C-4B78-A169-15D11E80E090}" type="sibTrans" cxnId="{6E971478-7DDF-4EF1-8978-BAEFB4C452FC}">
      <dgm:prSet/>
      <dgm:spPr/>
    </dgm:pt>
    <dgm:pt modelId="{3DBAE361-B1AF-44CB-8070-36CC8825DBE0}">
      <dgm:prSet/>
      <dgm:spPr/>
      <dgm:t>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b="0" i="0" u="none" strike="noStrike" cap="none" normalizeH="0" baseline="0">
            <a:ln>
              <a:noFill/>
            </a:ln>
            <a:solidFill>
              <a:srgbClr val="000000"/>
            </a:solidFill>
            <a:effectLst/>
          </a:endParaRPr>
        </a:p>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b="1" i="0" u="none" strike="noStrike" cap="none" normalizeH="0" baseline="0">
              <a:ln>
                <a:noFill/>
              </a:ln>
              <a:solidFill>
                <a:srgbClr val="000000"/>
              </a:solidFill>
              <a:effectLst/>
            </a:rPr>
            <a:t>Hạt</a:t>
          </a: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b="0" i="0" u="none" strike="noStrike" cap="none" normalizeH="0" baseline="0">
            <a:ln>
              <a:noFill/>
            </a:ln>
            <a:solidFill>
              <a:schemeClr val="tx1"/>
            </a:solidFill>
            <a:effectLst/>
          </a:endParaRPr>
        </a:p>
      </dgm:t>
    </dgm:pt>
    <dgm:pt modelId="{502A71B7-3485-4DDD-B6B1-3D35D068FA48}" type="parTrans" cxnId="{EADAAC19-967C-481B-9AC1-D8E1CFD32FB2}">
      <dgm:prSet/>
      <dgm:spPr/>
      <dgm:t>
        <a:bodyPr/>
        <a:lstStyle/>
        <a:p>
          <a:endParaRPr lang="en-US"/>
        </a:p>
      </dgm:t>
    </dgm:pt>
    <dgm:pt modelId="{5B4174A8-8A02-4B21-8BC3-92AA26230434}" type="sibTrans" cxnId="{EADAAC19-967C-481B-9AC1-D8E1CFD32FB2}">
      <dgm:prSet/>
      <dgm:spPr/>
    </dgm:pt>
    <dgm:pt modelId="{A747DC6D-1330-4DF7-A2FC-420CE26667CA}">
      <dgm:prSet/>
      <dgm:spPr/>
      <dgm: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b="1" i="0" u="none" strike="noStrike" cap="none" normalizeH="0" baseline="0">
              <a:ln>
                <a:noFill/>
              </a:ln>
              <a:solidFill>
                <a:srgbClr val="000000"/>
              </a:solidFill>
              <a:effectLst/>
            </a:rPr>
            <a:t>Quả</a:t>
          </a:r>
        </a:p>
      </dgm:t>
    </dgm:pt>
    <dgm:pt modelId="{AB12D5FF-9792-4C5F-9B48-D7A4F81CDC95}" type="parTrans" cxnId="{ECA14420-479C-421C-B194-188A3C0CDB92}">
      <dgm:prSet/>
      <dgm:spPr/>
      <dgm:t>
        <a:bodyPr/>
        <a:lstStyle/>
        <a:p>
          <a:endParaRPr lang="en-US"/>
        </a:p>
      </dgm:t>
    </dgm:pt>
    <dgm:pt modelId="{94F55066-F7BB-4E41-9329-E49346859473}" type="sibTrans" cxnId="{ECA14420-479C-421C-B194-188A3C0CDB92}">
      <dgm:prSet/>
      <dgm:spPr/>
    </dgm:pt>
    <dgm:pt modelId="{F90585B6-4F93-4002-8A21-7975101F8600}">
      <dgm:prSet/>
      <dgm:spPr/>
      <dgm:t>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b="0" i="0" u="none" strike="noStrike" cap="none" normalizeH="0" baseline="0">
            <a:ln>
              <a:noFill/>
            </a:ln>
            <a:solidFill>
              <a:schemeClr val="tx1"/>
            </a:solidFill>
            <a:effectLst/>
          </a:endParaRPr>
        </a:p>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b="1" i="0" u="none" strike="noStrike" cap="none" normalizeH="0" baseline="0">
              <a:ln>
                <a:noFill/>
              </a:ln>
              <a:solidFill>
                <a:srgbClr val="000000"/>
              </a:solidFill>
              <a:effectLst/>
            </a:rPr>
            <a:t>Hạt</a:t>
          </a: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b="0" i="0" u="none" strike="noStrike" cap="none" normalizeH="0" baseline="0">
            <a:ln>
              <a:noFill/>
            </a:ln>
            <a:solidFill>
              <a:schemeClr val="tx1"/>
            </a:solidFill>
            <a:effectLst/>
          </a:endParaRPr>
        </a:p>
      </dgm:t>
    </dgm:pt>
    <dgm:pt modelId="{0F2309E5-9B37-4DF7-ABB8-71CF9FBE9724}" type="parTrans" cxnId="{1EE8F10F-DB8C-4680-AAB5-A6E5378F3332}">
      <dgm:prSet/>
      <dgm:spPr/>
      <dgm:t>
        <a:bodyPr/>
        <a:lstStyle/>
        <a:p>
          <a:endParaRPr lang="en-US"/>
        </a:p>
      </dgm:t>
    </dgm:pt>
    <dgm:pt modelId="{101F1712-F0E4-4858-96D6-BEAE760FD78E}" type="sibTrans" cxnId="{1EE8F10F-DB8C-4680-AAB5-A6E5378F3332}">
      <dgm:prSet/>
      <dgm:spPr/>
    </dgm:pt>
    <dgm:pt modelId="{5B313891-76DA-4FD6-8A67-9CC4FFCEB8F4}">
      <dgm:prSet/>
      <dgm:spPr/>
      <dgm: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b="1" i="0" u="none" strike="noStrike" cap="none" normalizeH="0" baseline="0">
              <a:ln>
                <a:noFill/>
              </a:ln>
              <a:solidFill>
                <a:srgbClr val="000000"/>
              </a:solidFill>
              <a:effectLst/>
            </a:rPr>
            <a:t>Quả</a:t>
          </a:r>
        </a:p>
      </dgm:t>
    </dgm:pt>
    <dgm:pt modelId="{991084C7-DD39-4C55-B050-CD3ED89B7A03}" type="parTrans" cxnId="{E228D289-A3CF-4A2B-A2B5-2D366FC95544}">
      <dgm:prSet/>
      <dgm:spPr/>
      <dgm:t>
        <a:bodyPr/>
        <a:lstStyle/>
        <a:p>
          <a:endParaRPr lang="en-US"/>
        </a:p>
      </dgm:t>
    </dgm:pt>
    <dgm:pt modelId="{152EB0AF-D6E4-4EFC-A193-9B0896668022}" type="sibTrans" cxnId="{E228D289-A3CF-4A2B-A2B5-2D366FC95544}">
      <dgm:prSet/>
      <dgm:spPr/>
    </dgm:pt>
    <dgm:pt modelId="{BA55A597-D015-4811-8298-7A4A5BCA7651}" type="pres">
      <dgm:prSet presAssocID="{2490B925-000B-4FA8-BBB2-8599835289CB}" presName="cycle" presStyleCnt="0">
        <dgm:presLayoutVars>
          <dgm:chMax val="1"/>
          <dgm:dir/>
          <dgm:animLvl val="ctr"/>
          <dgm:resizeHandles val="exact"/>
        </dgm:presLayoutVars>
      </dgm:prSet>
      <dgm:spPr/>
    </dgm:pt>
    <dgm:pt modelId="{8B3B16E1-6667-45C4-84C5-67BC198CCBEC}" type="pres">
      <dgm:prSet presAssocID="{99895825-7F74-46F4-9D51-2AB6260DCCE7}" presName="centerShape" presStyleLbl="node0" presStyleIdx="0" presStyleCnt="1"/>
      <dgm:spPr/>
    </dgm:pt>
    <dgm:pt modelId="{2E711162-7280-4494-81C9-FA44DC3AAB00}" type="pres">
      <dgm:prSet presAssocID="{502A71B7-3485-4DDD-B6B1-3D35D068FA48}" presName="Name9" presStyleLbl="parChTrans1D2" presStyleIdx="0" presStyleCnt="4"/>
      <dgm:spPr/>
    </dgm:pt>
    <dgm:pt modelId="{8650B519-323C-4E1D-A729-612D908D10F3}" type="pres">
      <dgm:prSet presAssocID="{502A71B7-3485-4DDD-B6B1-3D35D068FA48}" presName="connTx" presStyleLbl="parChTrans1D2" presStyleIdx="0" presStyleCnt="4"/>
      <dgm:spPr/>
    </dgm:pt>
    <dgm:pt modelId="{426B14EF-1FDC-465F-8AFD-0CCF1F716E92}" type="pres">
      <dgm:prSet presAssocID="{3DBAE361-B1AF-44CB-8070-36CC8825DBE0}" presName="node" presStyleLbl="node1" presStyleIdx="0" presStyleCnt="4">
        <dgm:presLayoutVars>
          <dgm:bulletEnabled val="1"/>
        </dgm:presLayoutVars>
      </dgm:prSet>
      <dgm:spPr/>
    </dgm:pt>
    <dgm:pt modelId="{A14BA4C6-3C94-4F32-BA94-7CE0A5E07E34}" type="pres">
      <dgm:prSet presAssocID="{AB12D5FF-9792-4C5F-9B48-D7A4F81CDC95}" presName="Name9" presStyleLbl="parChTrans1D2" presStyleIdx="1" presStyleCnt="4"/>
      <dgm:spPr/>
    </dgm:pt>
    <dgm:pt modelId="{76359F5A-CE2E-4585-9F14-4648C6BE863B}" type="pres">
      <dgm:prSet presAssocID="{AB12D5FF-9792-4C5F-9B48-D7A4F81CDC95}" presName="connTx" presStyleLbl="parChTrans1D2" presStyleIdx="1" presStyleCnt="4"/>
      <dgm:spPr/>
    </dgm:pt>
    <dgm:pt modelId="{82EAE071-5FA9-420B-B87B-D6059E9ADD13}" type="pres">
      <dgm:prSet presAssocID="{A747DC6D-1330-4DF7-A2FC-420CE26667CA}" presName="node" presStyleLbl="node1" presStyleIdx="1" presStyleCnt="4">
        <dgm:presLayoutVars>
          <dgm:bulletEnabled val="1"/>
        </dgm:presLayoutVars>
      </dgm:prSet>
      <dgm:spPr/>
    </dgm:pt>
    <dgm:pt modelId="{5338DF0C-9904-4175-B6F4-2417C018CB9C}" type="pres">
      <dgm:prSet presAssocID="{0F2309E5-9B37-4DF7-ABB8-71CF9FBE9724}" presName="Name9" presStyleLbl="parChTrans1D2" presStyleIdx="2" presStyleCnt="4"/>
      <dgm:spPr/>
    </dgm:pt>
    <dgm:pt modelId="{54EB3C68-C212-4496-994E-426016733E8A}" type="pres">
      <dgm:prSet presAssocID="{0F2309E5-9B37-4DF7-ABB8-71CF9FBE9724}" presName="connTx" presStyleLbl="parChTrans1D2" presStyleIdx="2" presStyleCnt="4"/>
      <dgm:spPr/>
    </dgm:pt>
    <dgm:pt modelId="{DF36EEC7-DE76-4145-B8BA-E34911530FE8}" type="pres">
      <dgm:prSet presAssocID="{F90585B6-4F93-4002-8A21-7975101F8600}" presName="node" presStyleLbl="node1" presStyleIdx="2" presStyleCnt="4">
        <dgm:presLayoutVars>
          <dgm:bulletEnabled val="1"/>
        </dgm:presLayoutVars>
      </dgm:prSet>
      <dgm:spPr/>
    </dgm:pt>
    <dgm:pt modelId="{62BCE6FD-4DE4-4433-86C2-C873890325DC}" type="pres">
      <dgm:prSet presAssocID="{991084C7-DD39-4C55-B050-CD3ED89B7A03}" presName="Name9" presStyleLbl="parChTrans1D2" presStyleIdx="3" presStyleCnt="4"/>
      <dgm:spPr/>
    </dgm:pt>
    <dgm:pt modelId="{DADEADBC-0152-45C2-82DB-77D44619227A}" type="pres">
      <dgm:prSet presAssocID="{991084C7-DD39-4C55-B050-CD3ED89B7A03}" presName="connTx" presStyleLbl="parChTrans1D2" presStyleIdx="3" presStyleCnt="4"/>
      <dgm:spPr/>
    </dgm:pt>
    <dgm:pt modelId="{CC73F140-19AF-4002-BAFF-A6207A482E9F}" type="pres">
      <dgm:prSet presAssocID="{5B313891-76DA-4FD6-8A67-9CC4FFCEB8F4}" presName="node" presStyleLbl="node1" presStyleIdx="3" presStyleCnt="4">
        <dgm:presLayoutVars>
          <dgm:bulletEnabled val="1"/>
        </dgm:presLayoutVars>
      </dgm:prSet>
      <dgm:spPr/>
    </dgm:pt>
  </dgm:ptLst>
  <dgm:cxnLst>
    <dgm:cxn modelId="{1EE8F10F-DB8C-4680-AAB5-A6E5378F3332}" srcId="{99895825-7F74-46F4-9D51-2AB6260DCCE7}" destId="{F90585B6-4F93-4002-8A21-7975101F8600}" srcOrd="2" destOrd="0" parTransId="{0F2309E5-9B37-4DF7-ABB8-71CF9FBE9724}" sibTransId="{101F1712-F0E4-4858-96D6-BEAE760FD78E}"/>
    <dgm:cxn modelId="{EADAAC19-967C-481B-9AC1-D8E1CFD32FB2}" srcId="{99895825-7F74-46F4-9D51-2AB6260DCCE7}" destId="{3DBAE361-B1AF-44CB-8070-36CC8825DBE0}" srcOrd="0" destOrd="0" parTransId="{502A71B7-3485-4DDD-B6B1-3D35D068FA48}" sibTransId="{5B4174A8-8A02-4B21-8BC3-92AA26230434}"/>
    <dgm:cxn modelId="{A1C6B819-D013-40B9-BB21-89686AC82286}" type="presOf" srcId="{502A71B7-3485-4DDD-B6B1-3D35D068FA48}" destId="{8650B519-323C-4E1D-A729-612D908D10F3}" srcOrd="1" destOrd="0" presId="urn:microsoft.com/office/officeart/2005/8/layout/radial1"/>
    <dgm:cxn modelId="{4B5A901D-4DDF-41F5-B606-1099E9F4E4E6}" type="presOf" srcId="{3DBAE361-B1AF-44CB-8070-36CC8825DBE0}" destId="{426B14EF-1FDC-465F-8AFD-0CCF1F716E92}" srcOrd="0" destOrd="0" presId="urn:microsoft.com/office/officeart/2005/8/layout/radial1"/>
    <dgm:cxn modelId="{ECA14420-479C-421C-B194-188A3C0CDB92}" srcId="{99895825-7F74-46F4-9D51-2AB6260DCCE7}" destId="{A747DC6D-1330-4DF7-A2FC-420CE26667CA}" srcOrd="1" destOrd="0" parTransId="{AB12D5FF-9792-4C5F-9B48-D7A4F81CDC95}" sibTransId="{94F55066-F7BB-4E41-9329-E49346859473}"/>
    <dgm:cxn modelId="{07CDDB2D-E766-493D-835B-10E6BF60C8E2}" type="presOf" srcId="{0F2309E5-9B37-4DF7-ABB8-71CF9FBE9724}" destId="{54EB3C68-C212-4496-994E-426016733E8A}" srcOrd="1" destOrd="0" presId="urn:microsoft.com/office/officeart/2005/8/layout/radial1"/>
    <dgm:cxn modelId="{4AB94D34-8924-433D-A054-B5B5E0587107}" type="presOf" srcId="{2490B925-000B-4FA8-BBB2-8599835289CB}" destId="{BA55A597-D015-4811-8298-7A4A5BCA7651}" srcOrd="0" destOrd="0" presId="urn:microsoft.com/office/officeart/2005/8/layout/radial1"/>
    <dgm:cxn modelId="{7864343F-9FFE-425F-90D1-E094E8B88550}" type="presOf" srcId="{5B313891-76DA-4FD6-8A67-9CC4FFCEB8F4}" destId="{CC73F140-19AF-4002-BAFF-A6207A482E9F}" srcOrd="0" destOrd="0" presId="urn:microsoft.com/office/officeart/2005/8/layout/radial1"/>
    <dgm:cxn modelId="{61F05E49-64CF-4D69-9532-89C1D946D2A2}" type="presOf" srcId="{991084C7-DD39-4C55-B050-CD3ED89B7A03}" destId="{62BCE6FD-4DE4-4433-86C2-C873890325DC}" srcOrd="0" destOrd="0" presId="urn:microsoft.com/office/officeart/2005/8/layout/radial1"/>
    <dgm:cxn modelId="{6E971478-7DDF-4EF1-8978-BAEFB4C452FC}" srcId="{2490B925-000B-4FA8-BBB2-8599835289CB}" destId="{99895825-7F74-46F4-9D51-2AB6260DCCE7}" srcOrd="0" destOrd="0" parTransId="{460FDB41-05DE-4E00-9F31-47A2A4FF359A}" sibTransId="{46E190F5-5B0C-4B78-A169-15D11E80E090}"/>
    <dgm:cxn modelId="{B197DE79-C238-4B93-8BD2-E2467A658FAE}" type="presOf" srcId="{991084C7-DD39-4C55-B050-CD3ED89B7A03}" destId="{DADEADBC-0152-45C2-82DB-77D44619227A}" srcOrd="1" destOrd="0" presId="urn:microsoft.com/office/officeart/2005/8/layout/radial1"/>
    <dgm:cxn modelId="{55EB3887-8FB2-4307-BDB4-73DD95C692B7}" type="presOf" srcId="{F90585B6-4F93-4002-8A21-7975101F8600}" destId="{DF36EEC7-DE76-4145-B8BA-E34911530FE8}" srcOrd="0" destOrd="0" presId="urn:microsoft.com/office/officeart/2005/8/layout/radial1"/>
    <dgm:cxn modelId="{E228D289-A3CF-4A2B-A2B5-2D366FC95544}" srcId="{99895825-7F74-46F4-9D51-2AB6260DCCE7}" destId="{5B313891-76DA-4FD6-8A67-9CC4FFCEB8F4}" srcOrd="3" destOrd="0" parTransId="{991084C7-DD39-4C55-B050-CD3ED89B7A03}" sibTransId="{152EB0AF-D6E4-4EFC-A193-9B0896668022}"/>
    <dgm:cxn modelId="{0935DCA1-4670-4D58-8CA7-F5DB696A9579}" type="presOf" srcId="{AB12D5FF-9792-4C5F-9B48-D7A4F81CDC95}" destId="{A14BA4C6-3C94-4F32-BA94-7CE0A5E07E34}" srcOrd="0" destOrd="0" presId="urn:microsoft.com/office/officeart/2005/8/layout/radial1"/>
    <dgm:cxn modelId="{DE48CFB3-8CC7-4913-8C2F-4A227512015F}" type="presOf" srcId="{0F2309E5-9B37-4DF7-ABB8-71CF9FBE9724}" destId="{5338DF0C-9904-4175-B6F4-2417C018CB9C}" srcOrd="0" destOrd="0" presId="urn:microsoft.com/office/officeart/2005/8/layout/radial1"/>
    <dgm:cxn modelId="{4EE441BD-53B1-4DDE-8F06-1C554CEB49B8}" type="presOf" srcId="{A747DC6D-1330-4DF7-A2FC-420CE26667CA}" destId="{82EAE071-5FA9-420B-B87B-D6059E9ADD13}" srcOrd="0" destOrd="0" presId="urn:microsoft.com/office/officeart/2005/8/layout/radial1"/>
    <dgm:cxn modelId="{8820D5C7-FC09-4559-9C00-9ACC046075DC}" type="presOf" srcId="{99895825-7F74-46F4-9D51-2AB6260DCCE7}" destId="{8B3B16E1-6667-45C4-84C5-67BC198CCBEC}" srcOrd="0" destOrd="0" presId="urn:microsoft.com/office/officeart/2005/8/layout/radial1"/>
    <dgm:cxn modelId="{8A4AA7E1-61D6-4FAC-BB7E-41DD818C9D90}" type="presOf" srcId="{502A71B7-3485-4DDD-B6B1-3D35D068FA48}" destId="{2E711162-7280-4494-81C9-FA44DC3AAB00}" srcOrd="0" destOrd="0" presId="urn:microsoft.com/office/officeart/2005/8/layout/radial1"/>
    <dgm:cxn modelId="{5127C1FB-C2A7-41B3-990B-79F28168C068}" type="presOf" srcId="{AB12D5FF-9792-4C5F-9B48-D7A4F81CDC95}" destId="{76359F5A-CE2E-4585-9F14-4648C6BE863B}" srcOrd="1" destOrd="0" presId="urn:microsoft.com/office/officeart/2005/8/layout/radial1"/>
    <dgm:cxn modelId="{F68502B9-0A42-413E-8E4F-F3E355A95929}" type="presParOf" srcId="{BA55A597-D015-4811-8298-7A4A5BCA7651}" destId="{8B3B16E1-6667-45C4-84C5-67BC198CCBEC}" srcOrd="0" destOrd="0" presId="urn:microsoft.com/office/officeart/2005/8/layout/radial1"/>
    <dgm:cxn modelId="{2164299E-86DC-4032-B4B2-2CB3735622C6}" type="presParOf" srcId="{BA55A597-D015-4811-8298-7A4A5BCA7651}" destId="{2E711162-7280-4494-81C9-FA44DC3AAB00}" srcOrd="1" destOrd="0" presId="urn:microsoft.com/office/officeart/2005/8/layout/radial1"/>
    <dgm:cxn modelId="{4ACFAEE5-CA19-42EB-A6E2-9B951F7D5E19}" type="presParOf" srcId="{2E711162-7280-4494-81C9-FA44DC3AAB00}" destId="{8650B519-323C-4E1D-A729-612D908D10F3}" srcOrd="0" destOrd="0" presId="urn:microsoft.com/office/officeart/2005/8/layout/radial1"/>
    <dgm:cxn modelId="{718009DB-00F6-44E7-BEF3-5F2301F6651C}" type="presParOf" srcId="{BA55A597-D015-4811-8298-7A4A5BCA7651}" destId="{426B14EF-1FDC-465F-8AFD-0CCF1F716E92}" srcOrd="2" destOrd="0" presId="urn:microsoft.com/office/officeart/2005/8/layout/radial1"/>
    <dgm:cxn modelId="{E1086EE0-C105-4E25-A3B3-99CD735091EB}" type="presParOf" srcId="{BA55A597-D015-4811-8298-7A4A5BCA7651}" destId="{A14BA4C6-3C94-4F32-BA94-7CE0A5E07E34}" srcOrd="3" destOrd="0" presId="urn:microsoft.com/office/officeart/2005/8/layout/radial1"/>
    <dgm:cxn modelId="{46E94161-91C4-464E-B6C3-0956AB42A9D7}" type="presParOf" srcId="{A14BA4C6-3C94-4F32-BA94-7CE0A5E07E34}" destId="{76359F5A-CE2E-4585-9F14-4648C6BE863B}" srcOrd="0" destOrd="0" presId="urn:microsoft.com/office/officeart/2005/8/layout/radial1"/>
    <dgm:cxn modelId="{E2DA05A8-DFDB-4915-9C60-A940107E6D30}" type="presParOf" srcId="{BA55A597-D015-4811-8298-7A4A5BCA7651}" destId="{82EAE071-5FA9-420B-B87B-D6059E9ADD13}" srcOrd="4" destOrd="0" presId="urn:microsoft.com/office/officeart/2005/8/layout/radial1"/>
    <dgm:cxn modelId="{F255B3DF-C5D7-43F5-BB36-22C36E9831D1}" type="presParOf" srcId="{BA55A597-D015-4811-8298-7A4A5BCA7651}" destId="{5338DF0C-9904-4175-B6F4-2417C018CB9C}" srcOrd="5" destOrd="0" presId="urn:microsoft.com/office/officeart/2005/8/layout/radial1"/>
    <dgm:cxn modelId="{7B3BE73F-1746-4A36-851A-B5C2ADED8D24}" type="presParOf" srcId="{5338DF0C-9904-4175-B6F4-2417C018CB9C}" destId="{54EB3C68-C212-4496-994E-426016733E8A}" srcOrd="0" destOrd="0" presId="urn:microsoft.com/office/officeart/2005/8/layout/radial1"/>
    <dgm:cxn modelId="{F0FE428E-E168-4876-8B0F-62EB0D20D385}" type="presParOf" srcId="{BA55A597-D015-4811-8298-7A4A5BCA7651}" destId="{DF36EEC7-DE76-4145-B8BA-E34911530FE8}" srcOrd="6" destOrd="0" presId="urn:microsoft.com/office/officeart/2005/8/layout/radial1"/>
    <dgm:cxn modelId="{D65003B0-7DF2-4740-A89B-03B08D580627}" type="presParOf" srcId="{BA55A597-D015-4811-8298-7A4A5BCA7651}" destId="{62BCE6FD-4DE4-4433-86C2-C873890325DC}" srcOrd="7" destOrd="0" presId="urn:microsoft.com/office/officeart/2005/8/layout/radial1"/>
    <dgm:cxn modelId="{E0E6352C-3C22-464D-BD34-6F266E39653A}" type="presParOf" srcId="{62BCE6FD-4DE4-4433-86C2-C873890325DC}" destId="{DADEADBC-0152-45C2-82DB-77D44619227A}" srcOrd="0" destOrd="0" presId="urn:microsoft.com/office/officeart/2005/8/layout/radial1"/>
    <dgm:cxn modelId="{E6F07D37-D64A-4264-820A-7405D1B859A7}" type="presParOf" srcId="{BA55A597-D015-4811-8298-7A4A5BCA7651}" destId="{CC73F140-19AF-4002-BAFF-A6207A482E9F}" srcOrd="8" destOrd="0" presId="urn:microsoft.com/office/officeart/2005/8/layout/radial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9D002EA9-37F8-4042-9F90-3E5980D7471F}" type="doc">
      <dgm:prSet loTypeId="urn:microsoft.com/office/officeart/2005/8/layout/vList6" loCatId="list" qsTypeId="urn:microsoft.com/office/officeart/2005/8/quickstyle/simple1" qsCatId="simple" csTypeId="urn:microsoft.com/office/officeart/2005/8/colors/accent1_2" csCatId="accent1" phldr="1"/>
      <dgm:spPr/>
      <dgm:t>
        <a:bodyPr/>
        <a:lstStyle/>
        <a:p>
          <a:endParaRPr lang="en-US"/>
        </a:p>
      </dgm:t>
    </dgm:pt>
    <dgm:pt modelId="{842E8FF2-2A23-46C9-A951-70F8FC6E9BD5}">
      <dgm:prSet phldrT="[Text]" custT="1">
        <dgm:style>
          <a:lnRef idx="1">
            <a:schemeClr val="accent1"/>
          </a:lnRef>
          <a:fillRef idx="2">
            <a:schemeClr val="accent1"/>
          </a:fillRef>
          <a:effectRef idx="1">
            <a:schemeClr val="accent1"/>
          </a:effectRef>
          <a:fontRef idx="minor">
            <a:schemeClr val="dk1"/>
          </a:fontRef>
        </dgm:style>
      </dgm:prSet>
      <dgm:spPr/>
      <dgm:t>
        <a:bodyPr/>
        <a:lstStyle/>
        <a:p>
          <a:r>
            <a:rPr lang="en-GB" altLang="en-US" sz="4800" dirty="0">
              <a:latin typeface="Times New Roman" panose="02020603050405020304" pitchFamily="18" charset="0"/>
              <a:cs typeface="Times New Roman" panose="02020603050405020304" pitchFamily="18" charset="0"/>
            </a:rPr>
            <a:t>1.</a:t>
          </a:r>
          <a:endParaRPr lang="en-US" sz="4800" dirty="0"/>
        </a:p>
      </dgm:t>
    </dgm:pt>
    <dgm:pt modelId="{1F6B323A-A19A-48BB-8ECA-8C56425190FB}" type="parTrans" cxnId="{59BDF5BD-BE4B-4B76-B5AF-8CC2B222B79C}">
      <dgm:prSet/>
      <dgm:spPr/>
      <dgm:t>
        <a:bodyPr/>
        <a:lstStyle/>
        <a:p>
          <a:endParaRPr lang="en-US"/>
        </a:p>
      </dgm:t>
    </dgm:pt>
    <dgm:pt modelId="{4771D5B8-D3F9-46E9-8825-B7EB91219D6C}" type="sibTrans" cxnId="{59BDF5BD-BE4B-4B76-B5AF-8CC2B222B79C}">
      <dgm:prSet/>
      <dgm:spPr/>
      <dgm:t>
        <a:bodyPr/>
        <a:lstStyle/>
        <a:p>
          <a:endParaRPr lang="en-US"/>
        </a:p>
      </dgm:t>
    </dgm:pt>
    <dgm:pt modelId="{A5B71E79-A7D2-470E-83D8-D6D77C6F5AC0}">
      <dgm:prSet phldrT="[Text]"/>
      <dgm:spPr>
        <a:solidFill>
          <a:schemeClr val="accent1">
            <a:lumMod val="60000"/>
            <a:lumOff val="40000"/>
            <a:alpha val="90000"/>
          </a:schemeClr>
        </a:solidFill>
      </dgm:spPr>
      <dgm:t>
        <a:bodyPr/>
        <a:lstStyle/>
        <a:p>
          <a:r>
            <a:rPr lang="en-GB" altLang="en-US" dirty="0" err="1">
              <a:latin typeface="Times New Roman" panose="02020603050405020304" pitchFamily="18" charset="0"/>
              <a:cs typeface="Times New Roman" panose="02020603050405020304" pitchFamily="18" charset="0"/>
            </a:rPr>
            <a:t>Quan</a:t>
          </a:r>
          <a:r>
            <a:rPr lang="en-GB" altLang="en-US" dirty="0">
              <a:latin typeface="Times New Roman" panose="02020603050405020304" pitchFamily="18" charset="0"/>
              <a:cs typeface="Times New Roman" panose="02020603050405020304" pitchFamily="18" charset="0"/>
            </a:rPr>
            <a:t> </a:t>
          </a:r>
          <a:r>
            <a:rPr lang="en-GB" altLang="en-US" dirty="0" err="1">
              <a:latin typeface="Times New Roman" panose="02020603050405020304" pitchFamily="18" charset="0"/>
              <a:cs typeface="Times New Roman" panose="02020603050405020304" pitchFamily="18" charset="0"/>
            </a:rPr>
            <a:t>niệm</a:t>
          </a:r>
          <a:r>
            <a:rPr lang="en-GB" altLang="en-US" dirty="0">
              <a:latin typeface="Times New Roman" panose="02020603050405020304" pitchFamily="18" charset="0"/>
              <a:cs typeface="Times New Roman" panose="02020603050405020304" pitchFamily="18" charset="0"/>
            </a:rPr>
            <a:t> </a:t>
          </a:r>
          <a:r>
            <a:rPr lang="en-GB" altLang="en-US" dirty="0" err="1">
              <a:latin typeface="Times New Roman" panose="02020603050405020304" pitchFamily="18" charset="0"/>
              <a:cs typeface="Times New Roman" panose="02020603050405020304" pitchFamily="18" charset="0"/>
            </a:rPr>
            <a:t>về</a:t>
          </a:r>
          <a:r>
            <a:rPr lang="en-GB" altLang="en-US" dirty="0">
              <a:latin typeface="Times New Roman" panose="02020603050405020304" pitchFamily="18" charset="0"/>
              <a:cs typeface="Times New Roman" panose="02020603050405020304" pitchFamily="18" charset="0"/>
            </a:rPr>
            <a:t> </a:t>
          </a:r>
          <a:r>
            <a:rPr lang="en-GB" altLang="en-US" dirty="0" err="1">
              <a:latin typeface="Times New Roman" panose="02020603050405020304" pitchFamily="18" charset="0"/>
              <a:cs typeface="Times New Roman" panose="02020603050405020304" pitchFamily="18" charset="0"/>
            </a:rPr>
            <a:t>nhận</a:t>
          </a:r>
          <a:r>
            <a:rPr lang="en-GB" altLang="en-US" dirty="0">
              <a:latin typeface="Times New Roman" panose="02020603050405020304" pitchFamily="18" charset="0"/>
              <a:cs typeface="Times New Roman" panose="02020603050405020304" pitchFamily="18" charset="0"/>
            </a:rPr>
            <a:t> </a:t>
          </a:r>
          <a:r>
            <a:rPr lang="en-GB" altLang="en-US" dirty="0" err="1">
              <a:latin typeface="Times New Roman" panose="02020603050405020304" pitchFamily="18" charset="0"/>
              <a:cs typeface="Times New Roman" panose="02020603050405020304" pitchFamily="18" charset="0"/>
            </a:rPr>
            <a:t>thức</a:t>
          </a:r>
          <a:r>
            <a:rPr lang="en-GB" altLang="en-US" dirty="0">
              <a:latin typeface="Times New Roman" panose="02020603050405020304" pitchFamily="18" charset="0"/>
              <a:cs typeface="Times New Roman" panose="02020603050405020304" pitchFamily="18" charset="0"/>
            </a:rPr>
            <a:t> </a:t>
          </a:r>
          <a:r>
            <a:rPr lang="en-GB" altLang="en-US" dirty="0" err="1">
              <a:latin typeface="Times New Roman" panose="02020603050405020304" pitchFamily="18" charset="0"/>
              <a:cs typeface="Times New Roman" panose="02020603050405020304" pitchFamily="18" charset="0"/>
            </a:rPr>
            <a:t>trong</a:t>
          </a:r>
          <a:r>
            <a:rPr lang="en-GB" altLang="en-US" dirty="0">
              <a:latin typeface="Times New Roman" panose="02020603050405020304" pitchFamily="18" charset="0"/>
              <a:cs typeface="Times New Roman" panose="02020603050405020304" pitchFamily="18" charset="0"/>
            </a:rPr>
            <a:t> </a:t>
          </a:r>
          <a:r>
            <a:rPr lang="en-GB" altLang="en-US" dirty="0" err="1">
              <a:latin typeface="Times New Roman" panose="02020603050405020304" pitchFamily="18" charset="0"/>
              <a:cs typeface="Times New Roman" panose="02020603050405020304" pitchFamily="18" charset="0"/>
            </a:rPr>
            <a:t>lịch</a:t>
          </a:r>
          <a:r>
            <a:rPr lang="en-GB" altLang="en-US" dirty="0">
              <a:latin typeface="Times New Roman" panose="02020603050405020304" pitchFamily="18" charset="0"/>
              <a:cs typeface="Times New Roman" panose="02020603050405020304" pitchFamily="18" charset="0"/>
            </a:rPr>
            <a:t> </a:t>
          </a:r>
          <a:r>
            <a:rPr lang="en-GB" altLang="en-US" dirty="0" err="1">
              <a:latin typeface="Times New Roman" panose="02020603050405020304" pitchFamily="18" charset="0"/>
              <a:cs typeface="Times New Roman" panose="02020603050405020304" pitchFamily="18" charset="0"/>
            </a:rPr>
            <a:t>sử</a:t>
          </a:r>
          <a:r>
            <a:rPr lang="en-GB" altLang="en-US" dirty="0">
              <a:latin typeface="Times New Roman" panose="02020603050405020304" pitchFamily="18" charset="0"/>
              <a:cs typeface="Times New Roman" panose="02020603050405020304" pitchFamily="18" charset="0"/>
            </a:rPr>
            <a:t> </a:t>
          </a:r>
          <a:r>
            <a:rPr lang="en-GB" altLang="en-US" dirty="0" err="1">
              <a:latin typeface="Times New Roman" panose="02020603050405020304" pitchFamily="18" charset="0"/>
              <a:cs typeface="Times New Roman" panose="02020603050405020304" pitchFamily="18" charset="0"/>
            </a:rPr>
            <a:t>triết</a:t>
          </a:r>
          <a:r>
            <a:rPr lang="en-GB" altLang="en-US" dirty="0">
              <a:latin typeface="Times New Roman" panose="02020603050405020304" pitchFamily="18" charset="0"/>
              <a:cs typeface="Times New Roman" panose="02020603050405020304" pitchFamily="18" charset="0"/>
            </a:rPr>
            <a:t> </a:t>
          </a:r>
          <a:r>
            <a:rPr lang="en-GB" altLang="en-US" dirty="0" err="1">
              <a:latin typeface="Times New Roman" panose="02020603050405020304" pitchFamily="18" charset="0"/>
              <a:cs typeface="Times New Roman" panose="02020603050405020304" pitchFamily="18" charset="0"/>
            </a:rPr>
            <a:t>học</a:t>
          </a:r>
          <a:endParaRPr lang="en-US" dirty="0"/>
        </a:p>
      </dgm:t>
    </dgm:pt>
    <dgm:pt modelId="{F3CBD4EB-395A-4156-8C8A-96DCE586F628}" type="parTrans" cxnId="{F9FF61EF-370C-4AB1-B71B-15C6704DA795}">
      <dgm:prSet/>
      <dgm:spPr/>
      <dgm:t>
        <a:bodyPr/>
        <a:lstStyle/>
        <a:p>
          <a:endParaRPr lang="en-US"/>
        </a:p>
      </dgm:t>
    </dgm:pt>
    <dgm:pt modelId="{96C92157-6450-44C7-80C5-71DDD58D8CC1}" type="sibTrans" cxnId="{F9FF61EF-370C-4AB1-B71B-15C6704DA795}">
      <dgm:prSet/>
      <dgm:spPr/>
      <dgm:t>
        <a:bodyPr/>
        <a:lstStyle/>
        <a:p>
          <a:endParaRPr lang="en-US"/>
        </a:p>
      </dgm:t>
    </dgm:pt>
    <dgm:pt modelId="{B393DF5C-8DF0-449D-B786-7B3100B6C57F}">
      <dgm:prSet phldrT="[Text]" custT="1"/>
      <dgm:spPr>
        <a:solidFill>
          <a:srgbClr val="CCCC00"/>
        </a:solidFill>
      </dgm:spPr>
      <dgm:t>
        <a:bodyPr/>
        <a:lstStyle/>
        <a:p>
          <a:r>
            <a:rPr lang="vi-VN" altLang="en-US" sz="4800" dirty="0">
              <a:latin typeface="Times New Roman" panose="02020603050405020304" pitchFamily="18" charset="0"/>
              <a:cs typeface="Times New Roman" panose="02020603050405020304" pitchFamily="18" charset="0"/>
            </a:rPr>
            <a:t>2. </a:t>
          </a:r>
          <a:endParaRPr lang="en-US" sz="4800" dirty="0"/>
        </a:p>
      </dgm:t>
    </dgm:pt>
    <dgm:pt modelId="{25D5D261-25B9-455D-874C-D1107FB2F8C8}" type="parTrans" cxnId="{605D6AA9-699E-4DE7-8794-A1C2281EBD78}">
      <dgm:prSet/>
      <dgm:spPr/>
      <dgm:t>
        <a:bodyPr/>
        <a:lstStyle/>
        <a:p>
          <a:endParaRPr lang="en-US"/>
        </a:p>
      </dgm:t>
    </dgm:pt>
    <dgm:pt modelId="{3201A96A-BA95-45FF-A597-169CB5A15F8F}" type="sibTrans" cxnId="{605D6AA9-699E-4DE7-8794-A1C2281EBD78}">
      <dgm:prSet/>
      <dgm:spPr/>
      <dgm:t>
        <a:bodyPr/>
        <a:lstStyle/>
        <a:p>
          <a:endParaRPr lang="en-US"/>
        </a:p>
      </dgm:t>
    </dgm:pt>
    <dgm:pt modelId="{831639BE-AA2C-48C1-8407-846AE03E3E70}">
      <dgm:prSet phldrT="[Text]"/>
      <dgm:spPr>
        <a:solidFill>
          <a:srgbClr val="CCFF66">
            <a:alpha val="90000"/>
          </a:srgbClr>
        </a:solidFill>
      </dgm:spPr>
      <dgm:t>
        <a:bodyPr/>
        <a:lstStyle/>
        <a:p>
          <a:r>
            <a:rPr lang="vi-VN" altLang="en-US" dirty="0">
              <a:latin typeface="Times New Roman" panose="02020603050405020304" pitchFamily="18" charset="0"/>
              <a:cs typeface="Times New Roman" panose="02020603050405020304" pitchFamily="18" charset="0"/>
            </a:rPr>
            <a:t>Lý luận nhận thức của chủ nghĩa duy vật biện chứng</a:t>
          </a:r>
          <a:endParaRPr lang="en-US" dirty="0"/>
        </a:p>
      </dgm:t>
    </dgm:pt>
    <dgm:pt modelId="{3845E9DB-4E57-43D0-B997-CDD296372023}" type="parTrans" cxnId="{8C699F5C-4012-45B3-87B3-A3A4B8F23108}">
      <dgm:prSet/>
      <dgm:spPr/>
      <dgm:t>
        <a:bodyPr/>
        <a:lstStyle/>
        <a:p>
          <a:endParaRPr lang="en-US"/>
        </a:p>
      </dgm:t>
    </dgm:pt>
    <dgm:pt modelId="{9EEB2353-6D75-4CA2-B222-B257208331D4}" type="sibTrans" cxnId="{8C699F5C-4012-45B3-87B3-A3A4B8F23108}">
      <dgm:prSet/>
      <dgm:spPr/>
      <dgm:t>
        <a:bodyPr/>
        <a:lstStyle/>
        <a:p>
          <a:endParaRPr lang="en-US"/>
        </a:p>
      </dgm:t>
    </dgm:pt>
    <dgm:pt modelId="{C35F6BF2-BD60-4963-AEBD-043DFBFB21D8}" type="pres">
      <dgm:prSet presAssocID="{9D002EA9-37F8-4042-9F90-3E5980D7471F}" presName="Name0" presStyleCnt="0">
        <dgm:presLayoutVars>
          <dgm:dir/>
          <dgm:animLvl val="lvl"/>
          <dgm:resizeHandles/>
        </dgm:presLayoutVars>
      </dgm:prSet>
      <dgm:spPr/>
    </dgm:pt>
    <dgm:pt modelId="{660291E1-6C83-46FF-8EE4-A83FC5697566}" type="pres">
      <dgm:prSet presAssocID="{842E8FF2-2A23-46C9-A951-70F8FC6E9BD5}" presName="linNode" presStyleCnt="0"/>
      <dgm:spPr/>
    </dgm:pt>
    <dgm:pt modelId="{3DEA60B4-AE1E-47A0-8A76-8615136E3E11}" type="pres">
      <dgm:prSet presAssocID="{842E8FF2-2A23-46C9-A951-70F8FC6E9BD5}" presName="parentShp" presStyleLbl="node1" presStyleIdx="0" presStyleCnt="2" custScaleX="78571">
        <dgm:presLayoutVars>
          <dgm:bulletEnabled val="1"/>
        </dgm:presLayoutVars>
      </dgm:prSet>
      <dgm:spPr/>
    </dgm:pt>
    <dgm:pt modelId="{CA8672C6-41EE-4E97-8F6E-360B63CADE41}" type="pres">
      <dgm:prSet presAssocID="{842E8FF2-2A23-46C9-A951-70F8FC6E9BD5}" presName="childShp" presStyleLbl="bgAccFollowNode1" presStyleIdx="0" presStyleCnt="2">
        <dgm:presLayoutVars>
          <dgm:bulletEnabled val="1"/>
        </dgm:presLayoutVars>
      </dgm:prSet>
      <dgm:spPr/>
    </dgm:pt>
    <dgm:pt modelId="{BA901BDD-FC92-4338-8DCA-5D9C096FE05F}" type="pres">
      <dgm:prSet presAssocID="{4771D5B8-D3F9-46E9-8825-B7EB91219D6C}" presName="spacing" presStyleCnt="0"/>
      <dgm:spPr/>
    </dgm:pt>
    <dgm:pt modelId="{B21458E5-3D2C-46C7-9D59-E32BEEF10AF0}" type="pres">
      <dgm:prSet presAssocID="{B393DF5C-8DF0-449D-B786-7B3100B6C57F}" presName="linNode" presStyleCnt="0"/>
      <dgm:spPr/>
    </dgm:pt>
    <dgm:pt modelId="{F5762C8D-78ED-48DC-8523-C2BD3254A83F}" type="pres">
      <dgm:prSet presAssocID="{B393DF5C-8DF0-449D-B786-7B3100B6C57F}" presName="parentShp" presStyleLbl="node1" presStyleIdx="1" presStyleCnt="2" custScaleX="78571">
        <dgm:presLayoutVars>
          <dgm:bulletEnabled val="1"/>
        </dgm:presLayoutVars>
      </dgm:prSet>
      <dgm:spPr/>
    </dgm:pt>
    <dgm:pt modelId="{1BE0F0A2-3260-483F-9EC4-55B6A99D0472}" type="pres">
      <dgm:prSet presAssocID="{B393DF5C-8DF0-449D-B786-7B3100B6C57F}" presName="childShp" presStyleLbl="bgAccFollowNode1" presStyleIdx="1" presStyleCnt="2">
        <dgm:presLayoutVars>
          <dgm:bulletEnabled val="1"/>
        </dgm:presLayoutVars>
      </dgm:prSet>
      <dgm:spPr/>
    </dgm:pt>
  </dgm:ptLst>
  <dgm:cxnLst>
    <dgm:cxn modelId="{8C699F5C-4012-45B3-87B3-A3A4B8F23108}" srcId="{B393DF5C-8DF0-449D-B786-7B3100B6C57F}" destId="{831639BE-AA2C-48C1-8407-846AE03E3E70}" srcOrd="0" destOrd="0" parTransId="{3845E9DB-4E57-43D0-B997-CDD296372023}" sibTransId="{9EEB2353-6D75-4CA2-B222-B257208331D4}"/>
    <dgm:cxn modelId="{79CBA363-4F56-4917-B2E5-8BBFF4C11A7A}" type="presOf" srcId="{A5B71E79-A7D2-470E-83D8-D6D77C6F5AC0}" destId="{CA8672C6-41EE-4E97-8F6E-360B63CADE41}" srcOrd="0" destOrd="0" presId="urn:microsoft.com/office/officeart/2005/8/layout/vList6"/>
    <dgm:cxn modelId="{CDE3D075-908A-4FAF-AC20-56C1A4BD5AFD}" type="presOf" srcId="{9D002EA9-37F8-4042-9F90-3E5980D7471F}" destId="{C35F6BF2-BD60-4963-AEBD-043DFBFB21D8}" srcOrd="0" destOrd="0" presId="urn:microsoft.com/office/officeart/2005/8/layout/vList6"/>
    <dgm:cxn modelId="{A4213B9C-113E-4E63-91B4-D4350DCD65EA}" type="presOf" srcId="{B393DF5C-8DF0-449D-B786-7B3100B6C57F}" destId="{F5762C8D-78ED-48DC-8523-C2BD3254A83F}" srcOrd="0" destOrd="0" presId="urn:microsoft.com/office/officeart/2005/8/layout/vList6"/>
    <dgm:cxn modelId="{605D6AA9-699E-4DE7-8794-A1C2281EBD78}" srcId="{9D002EA9-37F8-4042-9F90-3E5980D7471F}" destId="{B393DF5C-8DF0-449D-B786-7B3100B6C57F}" srcOrd="1" destOrd="0" parTransId="{25D5D261-25B9-455D-874C-D1107FB2F8C8}" sibTransId="{3201A96A-BA95-45FF-A597-169CB5A15F8F}"/>
    <dgm:cxn modelId="{59BDF5BD-BE4B-4B76-B5AF-8CC2B222B79C}" srcId="{9D002EA9-37F8-4042-9F90-3E5980D7471F}" destId="{842E8FF2-2A23-46C9-A951-70F8FC6E9BD5}" srcOrd="0" destOrd="0" parTransId="{1F6B323A-A19A-48BB-8ECA-8C56425190FB}" sibTransId="{4771D5B8-D3F9-46E9-8825-B7EB91219D6C}"/>
    <dgm:cxn modelId="{4BADB1BE-04A5-4338-8AB9-F0A3802E9A4A}" type="presOf" srcId="{842E8FF2-2A23-46C9-A951-70F8FC6E9BD5}" destId="{3DEA60B4-AE1E-47A0-8A76-8615136E3E11}" srcOrd="0" destOrd="0" presId="urn:microsoft.com/office/officeart/2005/8/layout/vList6"/>
    <dgm:cxn modelId="{43108BDE-13A9-4FEC-A6C1-220E9AB12D42}" type="presOf" srcId="{831639BE-AA2C-48C1-8407-846AE03E3E70}" destId="{1BE0F0A2-3260-483F-9EC4-55B6A99D0472}" srcOrd="0" destOrd="0" presId="urn:microsoft.com/office/officeart/2005/8/layout/vList6"/>
    <dgm:cxn modelId="{F9FF61EF-370C-4AB1-B71B-15C6704DA795}" srcId="{842E8FF2-2A23-46C9-A951-70F8FC6E9BD5}" destId="{A5B71E79-A7D2-470E-83D8-D6D77C6F5AC0}" srcOrd="0" destOrd="0" parTransId="{F3CBD4EB-395A-4156-8C8A-96DCE586F628}" sibTransId="{96C92157-6450-44C7-80C5-71DDD58D8CC1}"/>
    <dgm:cxn modelId="{429545BC-A320-4C27-91A6-850512789D16}" type="presParOf" srcId="{C35F6BF2-BD60-4963-AEBD-043DFBFB21D8}" destId="{660291E1-6C83-46FF-8EE4-A83FC5697566}" srcOrd="0" destOrd="0" presId="urn:microsoft.com/office/officeart/2005/8/layout/vList6"/>
    <dgm:cxn modelId="{3C5C6C1A-0191-4E1C-8DDA-405FE503CD05}" type="presParOf" srcId="{660291E1-6C83-46FF-8EE4-A83FC5697566}" destId="{3DEA60B4-AE1E-47A0-8A76-8615136E3E11}" srcOrd="0" destOrd="0" presId="urn:microsoft.com/office/officeart/2005/8/layout/vList6"/>
    <dgm:cxn modelId="{5E0664F8-2EA3-4D88-91C2-E8FB278B6438}" type="presParOf" srcId="{660291E1-6C83-46FF-8EE4-A83FC5697566}" destId="{CA8672C6-41EE-4E97-8F6E-360B63CADE41}" srcOrd="1" destOrd="0" presId="urn:microsoft.com/office/officeart/2005/8/layout/vList6"/>
    <dgm:cxn modelId="{4AE05F40-14B6-4FAC-9714-20D1DCF9567B}" type="presParOf" srcId="{C35F6BF2-BD60-4963-AEBD-043DFBFB21D8}" destId="{BA901BDD-FC92-4338-8DCA-5D9C096FE05F}" srcOrd="1" destOrd="0" presId="urn:microsoft.com/office/officeart/2005/8/layout/vList6"/>
    <dgm:cxn modelId="{48C4E80F-4069-45FA-A9E2-F31C43630A91}" type="presParOf" srcId="{C35F6BF2-BD60-4963-AEBD-043DFBFB21D8}" destId="{B21458E5-3D2C-46C7-9D59-E32BEEF10AF0}" srcOrd="2" destOrd="0" presId="urn:microsoft.com/office/officeart/2005/8/layout/vList6"/>
    <dgm:cxn modelId="{BED322FC-907A-4240-87AA-AF75735F6776}" type="presParOf" srcId="{B21458E5-3D2C-46C7-9D59-E32BEEF10AF0}" destId="{F5762C8D-78ED-48DC-8523-C2BD3254A83F}" srcOrd="0" destOrd="0" presId="urn:microsoft.com/office/officeart/2005/8/layout/vList6"/>
    <dgm:cxn modelId="{C96C6514-870F-441C-8AFC-58DF64086DCB}" type="presParOf" srcId="{B21458E5-3D2C-46C7-9D59-E32BEEF10AF0}" destId="{1BE0F0A2-3260-483F-9EC4-55B6A99D0472}" srcOrd="1" destOrd="0" presId="urn:microsoft.com/office/officeart/2005/8/layout/vList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215C578C-F697-4454-B670-D4238925D36B}"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en-US"/>
        </a:p>
      </dgm:t>
    </dgm:pt>
    <dgm:pt modelId="{A14733CE-4F47-4A41-A09D-C527090726B7}">
      <dgm:prSet phldrT="[Text]" custT="1"/>
      <dgm:spPr>
        <a:solidFill>
          <a:srgbClr val="CCFF66"/>
        </a:solidFill>
      </dgm:spPr>
      <dgm:t>
        <a:bodyPr/>
        <a:lstStyle/>
        <a:p>
          <a:r>
            <a:rPr lang="vi-VN" altLang="en-US" sz="2400" b="1" i="1" dirty="0">
              <a:solidFill>
                <a:schemeClr val="tx1"/>
              </a:solidFill>
              <a:latin typeface="Times New Roman" panose="02020603050405020304" pitchFamily="18" charset="0"/>
              <a:cs typeface="Times New Roman" panose="02020603050405020304" pitchFamily="18" charset="0"/>
            </a:rPr>
            <a:t>Các nguyên tắc của lý luận nhận thức duy vật biện chứng</a:t>
          </a:r>
          <a:endParaRPr lang="en-US" sz="2400" dirty="0">
            <a:solidFill>
              <a:schemeClr val="tx1"/>
            </a:solidFill>
          </a:endParaRPr>
        </a:p>
      </dgm:t>
    </dgm:pt>
    <dgm:pt modelId="{D1DDF2FC-126F-426E-94C5-F5FA3DCA256D}" type="parTrans" cxnId="{79C2BA9F-BF30-4D28-A5C7-F3B31EED28A4}">
      <dgm:prSet/>
      <dgm:spPr/>
      <dgm:t>
        <a:bodyPr/>
        <a:lstStyle/>
        <a:p>
          <a:endParaRPr lang="en-US"/>
        </a:p>
      </dgm:t>
    </dgm:pt>
    <dgm:pt modelId="{2300AD8E-927B-4D27-BDAC-806F572049EE}" type="sibTrans" cxnId="{79C2BA9F-BF30-4D28-A5C7-F3B31EED28A4}">
      <dgm:prSet/>
      <dgm:spPr/>
      <dgm:t>
        <a:bodyPr/>
        <a:lstStyle/>
        <a:p>
          <a:endParaRPr lang="en-US"/>
        </a:p>
      </dgm:t>
    </dgm:pt>
    <dgm:pt modelId="{9FAECFE5-68C6-4FDA-89C9-0A44AF8BC7F9}">
      <dgm:prSet phldrT="[Text]" custT="1"/>
      <dgm:spPr>
        <a:solidFill>
          <a:srgbClr val="CCFF66"/>
        </a:solidFill>
      </dgm:spPr>
      <dgm:t>
        <a:bodyPr/>
        <a:lstStyle/>
        <a:p>
          <a:r>
            <a:rPr lang="vi-VN" altLang="en-US" sz="2400" b="1" i="1" dirty="0">
              <a:solidFill>
                <a:schemeClr val="tx1"/>
              </a:solidFill>
              <a:latin typeface="Times New Roman" panose="02020603050405020304" pitchFamily="18" charset="0"/>
              <a:cs typeface="Times New Roman" panose="02020603050405020304" pitchFamily="18" charset="0"/>
            </a:rPr>
            <a:t>b) Nguồn gốc, bản chất của nhận thức</a:t>
          </a:r>
          <a:endParaRPr lang="en-US" sz="2400" dirty="0">
            <a:solidFill>
              <a:schemeClr val="tx1"/>
            </a:solidFill>
          </a:endParaRPr>
        </a:p>
      </dgm:t>
    </dgm:pt>
    <dgm:pt modelId="{B8AEB913-C7D8-4A44-9BE9-E62625DFC599}" type="parTrans" cxnId="{CB5AFD77-B68C-41CD-895F-7A4155D5B5DF}">
      <dgm:prSet/>
      <dgm:spPr/>
      <dgm:t>
        <a:bodyPr/>
        <a:lstStyle/>
        <a:p>
          <a:endParaRPr lang="en-US"/>
        </a:p>
      </dgm:t>
    </dgm:pt>
    <dgm:pt modelId="{8A332283-B675-4938-B272-25881168C8A4}" type="sibTrans" cxnId="{CB5AFD77-B68C-41CD-895F-7A4155D5B5DF}">
      <dgm:prSet/>
      <dgm:spPr/>
      <dgm:t>
        <a:bodyPr/>
        <a:lstStyle/>
        <a:p>
          <a:endParaRPr lang="en-US"/>
        </a:p>
      </dgm:t>
    </dgm:pt>
    <dgm:pt modelId="{92C5311E-AC88-4513-BE80-A86C196F855B}">
      <dgm:prSet phldrT="[Text]" custT="1"/>
      <dgm:spPr>
        <a:solidFill>
          <a:srgbClr val="CCFF66"/>
        </a:solidFill>
      </dgm:spPr>
      <dgm:t>
        <a:bodyPr/>
        <a:lstStyle/>
        <a:p>
          <a:r>
            <a:rPr lang="vi-VN" altLang="en-US" sz="2400" b="1" i="1" dirty="0">
              <a:solidFill>
                <a:schemeClr val="tx1"/>
              </a:solidFill>
              <a:latin typeface="Times New Roman" panose="02020603050405020304" pitchFamily="18" charset="0"/>
              <a:cs typeface="Times New Roman" panose="02020603050405020304" pitchFamily="18" charset="0"/>
            </a:rPr>
            <a:t>Thực tiễn và vai trò của thực tiễn đối với nhận thức</a:t>
          </a:r>
          <a:endParaRPr lang="en-US" sz="2400" dirty="0">
            <a:solidFill>
              <a:schemeClr val="tx1"/>
            </a:solidFill>
          </a:endParaRPr>
        </a:p>
      </dgm:t>
    </dgm:pt>
    <dgm:pt modelId="{51EB9746-ACA3-4FBC-82C9-CA5B9A7202FD}" type="parTrans" cxnId="{B61A6966-D150-44A3-8E81-2B4B3A10AEAE}">
      <dgm:prSet/>
      <dgm:spPr/>
      <dgm:t>
        <a:bodyPr/>
        <a:lstStyle/>
        <a:p>
          <a:endParaRPr lang="en-US"/>
        </a:p>
      </dgm:t>
    </dgm:pt>
    <dgm:pt modelId="{1D7E3AE5-47B9-4E7E-AB76-F0CFB64C2F81}" type="sibTrans" cxnId="{B61A6966-D150-44A3-8E81-2B4B3A10AEAE}">
      <dgm:prSet/>
      <dgm:spPr/>
      <dgm:t>
        <a:bodyPr/>
        <a:lstStyle/>
        <a:p>
          <a:endParaRPr lang="en-US"/>
        </a:p>
      </dgm:t>
    </dgm:pt>
    <dgm:pt modelId="{11CBF2F5-37AA-4EB4-B9DE-EE815849DF16}">
      <dgm:prSet phldrT="[Text]" custT="1"/>
      <dgm:spPr>
        <a:solidFill>
          <a:srgbClr val="CCFF66"/>
        </a:solidFill>
      </dgm:spPr>
      <dgm:t>
        <a:bodyPr/>
        <a:lstStyle/>
        <a:p>
          <a:r>
            <a:rPr lang="vi-VN" altLang="en-US" sz="2400" b="1" i="1" dirty="0">
              <a:solidFill>
                <a:schemeClr val="tx1"/>
              </a:solidFill>
              <a:latin typeface="Times New Roman" panose="02020603050405020304" pitchFamily="18" charset="0"/>
              <a:cs typeface="Times New Roman" panose="02020603050405020304" pitchFamily="18" charset="0"/>
            </a:rPr>
            <a:t>Chân lý</a:t>
          </a:r>
          <a:endParaRPr lang="en-US" sz="2400" dirty="0">
            <a:solidFill>
              <a:schemeClr val="tx1"/>
            </a:solidFill>
          </a:endParaRPr>
        </a:p>
      </dgm:t>
    </dgm:pt>
    <dgm:pt modelId="{F2126569-8A21-4740-AD40-DEF34E2160C8}" type="parTrans" cxnId="{437DAD56-BAD8-4B4D-B8F5-38A9053FA82E}">
      <dgm:prSet/>
      <dgm:spPr/>
      <dgm:t>
        <a:bodyPr/>
        <a:lstStyle/>
        <a:p>
          <a:endParaRPr lang="en-US"/>
        </a:p>
      </dgm:t>
    </dgm:pt>
    <dgm:pt modelId="{C1721B7B-510B-44D6-AE59-613DC5140ACE}" type="sibTrans" cxnId="{437DAD56-BAD8-4B4D-B8F5-38A9053FA82E}">
      <dgm:prSet/>
      <dgm:spPr/>
      <dgm:t>
        <a:bodyPr/>
        <a:lstStyle/>
        <a:p>
          <a:endParaRPr lang="en-US"/>
        </a:p>
      </dgm:t>
    </dgm:pt>
    <dgm:pt modelId="{A0FFD23A-E177-420E-AAF9-37FD1B1F54E5}">
      <dgm:prSet phldrT="[Text]" custT="1"/>
      <dgm:spPr>
        <a:solidFill>
          <a:srgbClr val="CCFF66"/>
        </a:solidFill>
      </dgm:spPr>
      <dgm:t>
        <a:bodyPr/>
        <a:lstStyle/>
        <a:p>
          <a:r>
            <a:rPr lang="vi-VN" altLang="en-US" sz="2400" b="1" i="1" dirty="0">
              <a:solidFill>
                <a:schemeClr val="tx1"/>
              </a:solidFill>
              <a:latin typeface="Times New Roman" panose="02020603050405020304" pitchFamily="18" charset="0"/>
              <a:cs typeface="Times New Roman" panose="02020603050405020304" pitchFamily="18" charset="0"/>
            </a:rPr>
            <a:t>Các giai đoạn cơ bản của quá trình nhận thức</a:t>
          </a:r>
          <a:endParaRPr lang="en-US" sz="2400" dirty="0">
            <a:solidFill>
              <a:schemeClr val="tx1"/>
            </a:solidFill>
          </a:endParaRPr>
        </a:p>
      </dgm:t>
    </dgm:pt>
    <dgm:pt modelId="{B49A91DF-8917-42DB-AC79-555F59D2888A}" type="parTrans" cxnId="{D75C2A6F-7EA8-4698-BCCF-E5CC67790A5C}">
      <dgm:prSet/>
      <dgm:spPr/>
      <dgm:t>
        <a:bodyPr/>
        <a:lstStyle/>
        <a:p>
          <a:endParaRPr lang="en-US"/>
        </a:p>
      </dgm:t>
    </dgm:pt>
    <dgm:pt modelId="{E8A15BDF-EE24-46FC-BEBD-40157DE8EF07}" type="sibTrans" cxnId="{D75C2A6F-7EA8-4698-BCCF-E5CC67790A5C}">
      <dgm:prSet/>
      <dgm:spPr/>
      <dgm:t>
        <a:bodyPr/>
        <a:lstStyle/>
        <a:p>
          <a:endParaRPr lang="en-US"/>
        </a:p>
      </dgm:t>
    </dgm:pt>
    <dgm:pt modelId="{62FD6C58-954C-46E3-AB75-0F3AFBC5064C}" type="pres">
      <dgm:prSet presAssocID="{215C578C-F697-4454-B670-D4238925D36B}" presName="Name0" presStyleCnt="0">
        <dgm:presLayoutVars>
          <dgm:chMax val="7"/>
          <dgm:chPref val="7"/>
          <dgm:dir/>
        </dgm:presLayoutVars>
      </dgm:prSet>
      <dgm:spPr/>
    </dgm:pt>
    <dgm:pt modelId="{877F771D-CBB3-4EE3-BBBB-A54EFC84745C}" type="pres">
      <dgm:prSet presAssocID="{215C578C-F697-4454-B670-D4238925D36B}" presName="Name1" presStyleCnt="0"/>
      <dgm:spPr/>
    </dgm:pt>
    <dgm:pt modelId="{617DE0EF-370B-40F1-9E1D-5E5BCBC997CF}" type="pres">
      <dgm:prSet presAssocID="{215C578C-F697-4454-B670-D4238925D36B}" presName="cycle" presStyleCnt="0"/>
      <dgm:spPr/>
    </dgm:pt>
    <dgm:pt modelId="{E802FF48-7650-43FC-A4CF-F9D023EE3A70}" type="pres">
      <dgm:prSet presAssocID="{215C578C-F697-4454-B670-D4238925D36B}" presName="srcNode" presStyleLbl="node1" presStyleIdx="0" presStyleCnt="5"/>
      <dgm:spPr/>
    </dgm:pt>
    <dgm:pt modelId="{75B354D4-25AB-42C7-B3B1-9E37FD1497CF}" type="pres">
      <dgm:prSet presAssocID="{215C578C-F697-4454-B670-D4238925D36B}" presName="conn" presStyleLbl="parChTrans1D2" presStyleIdx="0" presStyleCnt="1"/>
      <dgm:spPr/>
    </dgm:pt>
    <dgm:pt modelId="{F39618F8-41A0-4D46-8760-29B5E5858208}" type="pres">
      <dgm:prSet presAssocID="{215C578C-F697-4454-B670-D4238925D36B}" presName="extraNode" presStyleLbl="node1" presStyleIdx="0" presStyleCnt="5"/>
      <dgm:spPr/>
    </dgm:pt>
    <dgm:pt modelId="{DDC8F2F7-6273-43C9-AF99-DBFC3BB3FE0C}" type="pres">
      <dgm:prSet presAssocID="{215C578C-F697-4454-B670-D4238925D36B}" presName="dstNode" presStyleLbl="node1" presStyleIdx="0" presStyleCnt="5"/>
      <dgm:spPr/>
    </dgm:pt>
    <dgm:pt modelId="{9807660E-ABB0-4462-BD71-7B29B1498E5A}" type="pres">
      <dgm:prSet presAssocID="{A14733CE-4F47-4A41-A09D-C527090726B7}" presName="text_1" presStyleLbl="node1" presStyleIdx="0" presStyleCnt="5">
        <dgm:presLayoutVars>
          <dgm:bulletEnabled val="1"/>
        </dgm:presLayoutVars>
      </dgm:prSet>
      <dgm:spPr/>
    </dgm:pt>
    <dgm:pt modelId="{AAC81ABD-39AF-468E-AC9C-20C417B89678}" type="pres">
      <dgm:prSet presAssocID="{A14733CE-4F47-4A41-A09D-C527090726B7}" presName="accent_1" presStyleCnt="0"/>
      <dgm:spPr/>
    </dgm:pt>
    <dgm:pt modelId="{041717DB-BE20-4325-B496-F4CE0BB4EA44}" type="pres">
      <dgm:prSet presAssocID="{A14733CE-4F47-4A41-A09D-C527090726B7}" presName="accentRepeatNode" presStyleLbl="solidFgAcc1" presStyleIdx="0" presStyleCnt="5"/>
      <dgm:spPr/>
    </dgm:pt>
    <dgm:pt modelId="{A9690C1A-30F6-44E8-B84A-5625BEA4658E}" type="pres">
      <dgm:prSet presAssocID="{9FAECFE5-68C6-4FDA-89C9-0A44AF8BC7F9}" presName="text_2" presStyleLbl="node1" presStyleIdx="1" presStyleCnt="5">
        <dgm:presLayoutVars>
          <dgm:bulletEnabled val="1"/>
        </dgm:presLayoutVars>
      </dgm:prSet>
      <dgm:spPr/>
    </dgm:pt>
    <dgm:pt modelId="{7122F2CF-7C24-4E74-9ABC-719BD4CB23C0}" type="pres">
      <dgm:prSet presAssocID="{9FAECFE5-68C6-4FDA-89C9-0A44AF8BC7F9}" presName="accent_2" presStyleCnt="0"/>
      <dgm:spPr/>
    </dgm:pt>
    <dgm:pt modelId="{E6F7C64C-365D-4510-BB83-939AF5F297EE}" type="pres">
      <dgm:prSet presAssocID="{9FAECFE5-68C6-4FDA-89C9-0A44AF8BC7F9}" presName="accentRepeatNode" presStyleLbl="solidFgAcc1" presStyleIdx="1" presStyleCnt="5"/>
      <dgm:spPr/>
    </dgm:pt>
    <dgm:pt modelId="{E46F9D5D-C1BB-4E19-9E72-DB03F79A0415}" type="pres">
      <dgm:prSet presAssocID="{92C5311E-AC88-4513-BE80-A86C196F855B}" presName="text_3" presStyleLbl="node1" presStyleIdx="2" presStyleCnt="5">
        <dgm:presLayoutVars>
          <dgm:bulletEnabled val="1"/>
        </dgm:presLayoutVars>
      </dgm:prSet>
      <dgm:spPr/>
    </dgm:pt>
    <dgm:pt modelId="{B861F2C9-2626-4333-9348-0B75AC89CC47}" type="pres">
      <dgm:prSet presAssocID="{92C5311E-AC88-4513-BE80-A86C196F855B}" presName="accent_3" presStyleCnt="0"/>
      <dgm:spPr/>
    </dgm:pt>
    <dgm:pt modelId="{9D670ADE-ABAB-4D91-AE68-496EBE584FED}" type="pres">
      <dgm:prSet presAssocID="{92C5311E-AC88-4513-BE80-A86C196F855B}" presName="accentRepeatNode" presStyleLbl="solidFgAcc1" presStyleIdx="2" presStyleCnt="5"/>
      <dgm:spPr/>
    </dgm:pt>
    <dgm:pt modelId="{E160DFD8-9DE7-4383-8055-DB8D50918B44}" type="pres">
      <dgm:prSet presAssocID="{A0FFD23A-E177-420E-AAF9-37FD1B1F54E5}" presName="text_4" presStyleLbl="node1" presStyleIdx="3" presStyleCnt="5">
        <dgm:presLayoutVars>
          <dgm:bulletEnabled val="1"/>
        </dgm:presLayoutVars>
      </dgm:prSet>
      <dgm:spPr/>
    </dgm:pt>
    <dgm:pt modelId="{379B54BD-B784-46EF-BA2B-FF382F5580A4}" type="pres">
      <dgm:prSet presAssocID="{A0FFD23A-E177-420E-AAF9-37FD1B1F54E5}" presName="accent_4" presStyleCnt="0"/>
      <dgm:spPr/>
    </dgm:pt>
    <dgm:pt modelId="{D88546E1-AAD7-4089-8CDF-A21D3E4CCF08}" type="pres">
      <dgm:prSet presAssocID="{A0FFD23A-E177-420E-AAF9-37FD1B1F54E5}" presName="accentRepeatNode" presStyleLbl="solidFgAcc1" presStyleIdx="3" presStyleCnt="5"/>
      <dgm:spPr/>
    </dgm:pt>
    <dgm:pt modelId="{5A3400D6-C6E6-4647-A2F5-E606EC671133}" type="pres">
      <dgm:prSet presAssocID="{11CBF2F5-37AA-4EB4-B9DE-EE815849DF16}" presName="text_5" presStyleLbl="node1" presStyleIdx="4" presStyleCnt="5">
        <dgm:presLayoutVars>
          <dgm:bulletEnabled val="1"/>
        </dgm:presLayoutVars>
      </dgm:prSet>
      <dgm:spPr/>
    </dgm:pt>
    <dgm:pt modelId="{C6FA5A24-B9FE-4C29-B7ED-398158353516}" type="pres">
      <dgm:prSet presAssocID="{11CBF2F5-37AA-4EB4-B9DE-EE815849DF16}" presName="accent_5" presStyleCnt="0"/>
      <dgm:spPr/>
    </dgm:pt>
    <dgm:pt modelId="{3D09768D-3F4E-4E07-BCBA-826D19CDA470}" type="pres">
      <dgm:prSet presAssocID="{11CBF2F5-37AA-4EB4-B9DE-EE815849DF16}" presName="accentRepeatNode" presStyleLbl="solidFgAcc1" presStyleIdx="4" presStyleCnt="5"/>
      <dgm:spPr/>
    </dgm:pt>
  </dgm:ptLst>
  <dgm:cxnLst>
    <dgm:cxn modelId="{E843900F-D7FE-43EC-9CA6-362C9D19BF26}" type="presOf" srcId="{A0FFD23A-E177-420E-AAF9-37FD1B1F54E5}" destId="{E160DFD8-9DE7-4383-8055-DB8D50918B44}" srcOrd="0" destOrd="0" presId="urn:microsoft.com/office/officeart/2008/layout/VerticalCurvedList"/>
    <dgm:cxn modelId="{B61A6966-D150-44A3-8E81-2B4B3A10AEAE}" srcId="{215C578C-F697-4454-B670-D4238925D36B}" destId="{92C5311E-AC88-4513-BE80-A86C196F855B}" srcOrd="2" destOrd="0" parTransId="{51EB9746-ACA3-4FBC-82C9-CA5B9A7202FD}" sibTransId="{1D7E3AE5-47B9-4E7E-AB76-F0CFB64C2F81}"/>
    <dgm:cxn modelId="{8B338246-6463-413C-9A90-C8F63F9E7C8A}" type="presOf" srcId="{9FAECFE5-68C6-4FDA-89C9-0A44AF8BC7F9}" destId="{A9690C1A-30F6-44E8-B84A-5625BEA4658E}" srcOrd="0" destOrd="0" presId="urn:microsoft.com/office/officeart/2008/layout/VerticalCurvedList"/>
    <dgm:cxn modelId="{DECC016E-1DDE-4B81-9C6A-AA501EC80CAE}" type="presOf" srcId="{215C578C-F697-4454-B670-D4238925D36B}" destId="{62FD6C58-954C-46E3-AB75-0F3AFBC5064C}" srcOrd="0" destOrd="0" presId="urn:microsoft.com/office/officeart/2008/layout/VerticalCurvedList"/>
    <dgm:cxn modelId="{D75C2A6F-7EA8-4698-BCCF-E5CC67790A5C}" srcId="{215C578C-F697-4454-B670-D4238925D36B}" destId="{A0FFD23A-E177-420E-AAF9-37FD1B1F54E5}" srcOrd="3" destOrd="0" parTransId="{B49A91DF-8917-42DB-AC79-555F59D2888A}" sibTransId="{E8A15BDF-EE24-46FC-BEBD-40157DE8EF07}"/>
    <dgm:cxn modelId="{44FCFC74-9BA7-474E-BDBE-6D4CD649B7F0}" type="presOf" srcId="{11CBF2F5-37AA-4EB4-B9DE-EE815849DF16}" destId="{5A3400D6-C6E6-4647-A2F5-E606EC671133}" srcOrd="0" destOrd="0" presId="urn:microsoft.com/office/officeart/2008/layout/VerticalCurvedList"/>
    <dgm:cxn modelId="{437DAD56-BAD8-4B4D-B8F5-38A9053FA82E}" srcId="{215C578C-F697-4454-B670-D4238925D36B}" destId="{11CBF2F5-37AA-4EB4-B9DE-EE815849DF16}" srcOrd="4" destOrd="0" parTransId="{F2126569-8A21-4740-AD40-DEF34E2160C8}" sibTransId="{C1721B7B-510B-44D6-AE59-613DC5140ACE}"/>
    <dgm:cxn modelId="{CB5AFD77-B68C-41CD-895F-7A4155D5B5DF}" srcId="{215C578C-F697-4454-B670-D4238925D36B}" destId="{9FAECFE5-68C6-4FDA-89C9-0A44AF8BC7F9}" srcOrd="1" destOrd="0" parTransId="{B8AEB913-C7D8-4A44-9BE9-E62625DFC599}" sibTransId="{8A332283-B675-4938-B272-25881168C8A4}"/>
    <dgm:cxn modelId="{79C2BA9F-BF30-4D28-A5C7-F3B31EED28A4}" srcId="{215C578C-F697-4454-B670-D4238925D36B}" destId="{A14733CE-4F47-4A41-A09D-C527090726B7}" srcOrd="0" destOrd="0" parTransId="{D1DDF2FC-126F-426E-94C5-F5FA3DCA256D}" sibTransId="{2300AD8E-927B-4D27-BDAC-806F572049EE}"/>
    <dgm:cxn modelId="{FA1C6DE3-0106-43C5-A622-015DC4F90B7B}" type="presOf" srcId="{A14733CE-4F47-4A41-A09D-C527090726B7}" destId="{9807660E-ABB0-4462-BD71-7B29B1498E5A}" srcOrd="0" destOrd="0" presId="urn:microsoft.com/office/officeart/2008/layout/VerticalCurvedList"/>
    <dgm:cxn modelId="{C3DC8AE5-2FA5-4376-A7C5-763FFB15D6BD}" type="presOf" srcId="{2300AD8E-927B-4D27-BDAC-806F572049EE}" destId="{75B354D4-25AB-42C7-B3B1-9E37FD1497CF}" srcOrd="0" destOrd="0" presId="urn:microsoft.com/office/officeart/2008/layout/VerticalCurvedList"/>
    <dgm:cxn modelId="{AB79EDF1-4335-435E-B71B-1D95FF1D5E50}" type="presOf" srcId="{92C5311E-AC88-4513-BE80-A86C196F855B}" destId="{E46F9D5D-C1BB-4E19-9E72-DB03F79A0415}" srcOrd="0" destOrd="0" presId="urn:microsoft.com/office/officeart/2008/layout/VerticalCurvedList"/>
    <dgm:cxn modelId="{1C0F539D-1AE7-4709-B052-9380FA47AA7B}" type="presParOf" srcId="{62FD6C58-954C-46E3-AB75-0F3AFBC5064C}" destId="{877F771D-CBB3-4EE3-BBBB-A54EFC84745C}" srcOrd="0" destOrd="0" presId="urn:microsoft.com/office/officeart/2008/layout/VerticalCurvedList"/>
    <dgm:cxn modelId="{5B792698-6F4E-4A57-BB60-4E78F1D0EB1E}" type="presParOf" srcId="{877F771D-CBB3-4EE3-BBBB-A54EFC84745C}" destId="{617DE0EF-370B-40F1-9E1D-5E5BCBC997CF}" srcOrd="0" destOrd="0" presId="urn:microsoft.com/office/officeart/2008/layout/VerticalCurvedList"/>
    <dgm:cxn modelId="{874C4D04-6DD3-4B7C-873F-16D1C66CDCBD}" type="presParOf" srcId="{617DE0EF-370B-40F1-9E1D-5E5BCBC997CF}" destId="{E802FF48-7650-43FC-A4CF-F9D023EE3A70}" srcOrd="0" destOrd="0" presId="urn:microsoft.com/office/officeart/2008/layout/VerticalCurvedList"/>
    <dgm:cxn modelId="{0A1A524E-092F-43C7-BA16-19AD20B88B70}" type="presParOf" srcId="{617DE0EF-370B-40F1-9E1D-5E5BCBC997CF}" destId="{75B354D4-25AB-42C7-B3B1-9E37FD1497CF}" srcOrd="1" destOrd="0" presId="urn:microsoft.com/office/officeart/2008/layout/VerticalCurvedList"/>
    <dgm:cxn modelId="{486BE3B7-5480-4AD6-BF8A-A4D8E14704C4}" type="presParOf" srcId="{617DE0EF-370B-40F1-9E1D-5E5BCBC997CF}" destId="{F39618F8-41A0-4D46-8760-29B5E5858208}" srcOrd="2" destOrd="0" presId="urn:microsoft.com/office/officeart/2008/layout/VerticalCurvedList"/>
    <dgm:cxn modelId="{3B65FC29-C847-4F59-A4D1-9219DFE976FA}" type="presParOf" srcId="{617DE0EF-370B-40F1-9E1D-5E5BCBC997CF}" destId="{DDC8F2F7-6273-43C9-AF99-DBFC3BB3FE0C}" srcOrd="3" destOrd="0" presId="urn:microsoft.com/office/officeart/2008/layout/VerticalCurvedList"/>
    <dgm:cxn modelId="{81670A25-B029-4AB9-9845-A368151A7FC4}" type="presParOf" srcId="{877F771D-CBB3-4EE3-BBBB-A54EFC84745C}" destId="{9807660E-ABB0-4462-BD71-7B29B1498E5A}" srcOrd="1" destOrd="0" presId="urn:microsoft.com/office/officeart/2008/layout/VerticalCurvedList"/>
    <dgm:cxn modelId="{48E3FC14-CE6D-4C7D-885E-71004FE67000}" type="presParOf" srcId="{877F771D-CBB3-4EE3-BBBB-A54EFC84745C}" destId="{AAC81ABD-39AF-468E-AC9C-20C417B89678}" srcOrd="2" destOrd="0" presId="urn:microsoft.com/office/officeart/2008/layout/VerticalCurvedList"/>
    <dgm:cxn modelId="{604D26C2-9966-44F7-BFCC-E7B6011AE280}" type="presParOf" srcId="{AAC81ABD-39AF-468E-AC9C-20C417B89678}" destId="{041717DB-BE20-4325-B496-F4CE0BB4EA44}" srcOrd="0" destOrd="0" presId="urn:microsoft.com/office/officeart/2008/layout/VerticalCurvedList"/>
    <dgm:cxn modelId="{AB35F73D-1803-4852-B046-76C4ADC3DD79}" type="presParOf" srcId="{877F771D-CBB3-4EE3-BBBB-A54EFC84745C}" destId="{A9690C1A-30F6-44E8-B84A-5625BEA4658E}" srcOrd="3" destOrd="0" presId="urn:microsoft.com/office/officeart/2008/layout/VerticalCurvedList"/>
    <dgm:cxn modelId="{2FCBE4AC-538B-4D8A-ADD9-603E89FAE7C1}" type="presParOf" srcId="{877F771D-CBB3-4EE3-BBBB-A54EFC84745C}" destId="{7122F2CF-7C24-4E74-9ABC-719BD4CB23C0}" srcOrd="4" destOrd="0" presId="urn:microsoft.com/office/officeart/2008/layout/VerticalCurvedList"/>
    <dgm:cxn modelId="{086F28B5-2C58-47D0-9E48-875E737D97FC}" type="presParOf" srcId="{7122F2CF-7C24-4E74-9ABC-719BD4CB23C0}" destId="{E6F7C64C-365D-4510-BB83-939AF5F297EE}" srcOrd="0" destOrd="0" presId="urn:microsoft.com/office/officeart/2008/layout/VerticalCurvedList"/>
    <dgm:cxn modelId="{C1BBC1C7-9795-43B1-A605-063E0F5E0BDA}" type="presParOf" srcId="{877F771D-CBB3-4EE3-BBBB-A54EFC84745C}" destId="{E46F9D5D-C1BB-4E19-9E72-DB03F79A0415}" srcOrd="5" destOrd="0" presId="urn:microsoft.com/office/officeart/2008/layout/VerticalCurvedList"/>
    <dgm:cxn modelId="{BEFCA097-78ED-4C66-84C3-93C273BE9658}" type="presParOf" srcId="{877F771D-CBB3-4EE3-BBBB-A54EFC84745C}" destId="{B861F2C9-2626-4333-9348-0B75AC89CC47}" srcOrd="6" destOrd="0" presId="urn:microsoft.com/office/officeart/2008/layout/VerticalCurvedList"/>
    <dgm:cxn modelId="{C09A3178-E148-47EC-8F72-EA083CE5CE58}" type="presParOf" srcId="{B861F2C9-2626-4333-9348-0B75AC89CC47}" destId="{9D670ADE-ABAB-4D91-AE68-496EBE584FED}" srcOrd="0" destOrd="0" presId="urn:microsoft.com/office/officeart/2008/layout/VerticalCurvedList"/>
    <dgm:cxn modelId="{27F94506-5414-4EE5-A00C-ED4FE1FFEB57}" type="presParOf" srcId="{877F771D-CBB3-4EE3-BBBB-A54EFC84745C}" destId="{E160DFD8-9DE7-4383-8055-DB8D50918B44}" srcOrd="7" destOrd="0" presId="urn:microsoft.com/office/officeart/2008/layout/VerticalCurvedList"/>
    <dgm:cxn modelId="{8FC68284-CF5A-41F5-8D91-FB13737E3369}" type="presParOf" srcId="{877F771D-CBB3-4EE3-BBBB-A54EFC84745C}" destId="{379B54BD-B784-46EF-BA2B-FF382F5580A4}" srcOrd="8" destOrd="0" presId="urn:microsoft.com/office/officeart/2008/layout/VerticalCurvedList"/>
    <dgm:cxn modelId="{C73BD357-0AEC-45ED-8FB1-F84C0F17A00F}" type="presParOf" srcId="{379B54BD-B784-46EF-BA2B-FF382F5580A4}" destId="{D88546E1-AAD7-4089-8CDF-A21D3E4CCF08}" srcOrd="0" destOrd="0" presId="urn:microsoft.com/office/officeart/2008/layout/VerticalCurvedList"/>
    <dgm:cxn modelId="{1845ECDA-072F-4937-BB23-0D4FA867C1E1}" type="presParOf" srcId="{877F771D-CBB3-4EE3-BBBB-A54EFC84745C}" destId="{5A3400D6-C6E6-4647-A2F5-E606EC671133}" srcOrd="9" destOrd="0" presId="urn:microsoft.com/office/officeart/2008/layout/VerticalCurvedList"/>
    <dgm:cxn modelId="{33152333-5CFC-485E-8971-73BCEC5A1786}" type="presParOf" srcId="{877F771D-CBB3-4EE3-BBBB-A54EFC84745C}" destId="{C6FA5A24-B9FE-4C29-B7ED-398158353516}" srcOrd="10" destOrd="0" presId="urn:microsoft.com/office/officeart/2008/layout/VerticalCurvedList"/>
    <dgm:cxn modelId="{3EE504F3-5F09-46FE-A90B-28498373DC69}" type="presParOf" srcId="{C6FA5A24-B9FE-4C29-B7ED-398158353516}" destId="{3D09768D-3F4E-4E07-BCBA-826D19CDA470}"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2BEC6FF9-1BC3-408D-8A6C-0C30A23A5765}" type="doc">
      <dgm:prSet loTypeId="urn:microsoft.com/office/officeart/2005/8/layout/vList3#2" loCatId="list" qsTypeId="urn:microsoft.com/office/officeart/2005/8/quickstyle/simple1" qsCatId="simple" csTypeId="urn:microsoft.com/office/officeart/2005/8/colors/accent1_2" csCatId="accent1" phldr="1"/>
      <dgm:spPr/>
    </dgm:pt>
    <dgm:pt modelId="{3A463BBA-6651-4857-8CFD-9CBA8B7E768D}">
      <dgm:prSet phldrT="[Text]" custT="1">
        <dgm:style>
          <a:lnRef idx="1">
            <a:schemeClr val="accent4"/>
          </a:lnRef>
          <a:fillRef idx="2">
            <a:schemeClr val="accent4"/>
          </a:fillRef>
          <a:effectRef idx="1">
            <a:schemeClr val="accent4"/>
          </a:effectRef>
          <a:fontRef idx="minor">
            <a:schemeClr val="dk1"/>
          </a:fontRef>
        </dgm:style>
      </dgm:prSet>
      <dgm:spPr/>
      <dgm:t>
        <a:bodyPr/>
        <a:lstStyle/>
        <a:p>
          <a:pPr algn="r"/>
          <a:r>
            <a:rPr lang="en-US" sz="2400" b="1" i="1" dirty="0" err="1">
              <a:latin typeface="Times New Roman" pitchFamily="18" charset="0"/>
              <a:cs typeface="Times New Roman" pitchFamily="18" charset="0"/>
            </a:rPr>
            <a:t>Hoạt</a:t>
          </a:r>
          <a:r>
            <a:rPr lang="en-US" sz="2400" b="1" i="1" dirty="0">
              <a:latin typeface="Times New Roman" pitchFamily="18" charset="0"/>
              <a:cs typeface="Times New Roman" pitchFamily="18" charset="0"/>
            </a:rPr>
            <a:t> </a:t>
          </a:r>
          <a:r>
            <a:rPr lang="en-US" sz="2400" b="1" i="1" dirty="0" err="1">
              <a:latin typeface="Times New Roman" pitchFamily="18" charset="0"/>
              <a:cs typeface="Times New Roman" pitchFamily="18" charset="0"/>
            </a:rPr>
            <a:t>động</a:t>
          </a:r>
          <a:r>
            <a:rPr lang="en-US" sz="2400" b="1" i="1" dirty="0">
              <a:latin typeface="Times New Roman" pitchFamily="18" charset="0"/>
              <a:cs typeface="Times New Roman" pitchFamily="18" charset="0"/>
            </a:rPr>
            <a:t> </a:t>
          </a:r>
        </a:p>
        <a:p>
          <a:pPr algn="r"/>
          <a:r>
            <a:rPr lang="en-US" sz="2400" b="1" i="1" dirty="0" err="1">
              <a:latin typeface="Times New Roman" pitchFamily="18" charset="0"/>
              <a:cs typeface="Times New Roman" pitchFamily="18" charset="0"/>
            </a:rPr>
            <a:t>sản</a:t>
          </a:r>
          <a:r>
            <a:rPr lang="en-US" sz="2400" b="1" i="1" dirty="0">
              <a:latin typeface="Times New Roman" pitchFamily="18" charset="0"/>
              <a:cs typeface="Times New Roman" pitchFamily="18" charset="0"/>
            </a:rPr>
            <a:t> </a:t>
          </a:r>
          <a:r>
            <a:rPr lang="en-US" sz="2400" b="1" i="1" dirty="0" err="1">
              <a:latin typeface="Times New Roman" pitchFamily="18" charset="0"/>
              <a:cs typeface="Times New Roman" pitchFamily="18" charset="0"/>
            </a:rPr>
            <a:t>xuất</a:t>
          </a:r>
          <a:r>
            <a:rPr lang="en-US" sz="2400" b="1" i="1" dirty="0">
              <a:latin typeface="Times New Roman" pitchFamily="18" charset="0"/>
              <a:cs typeface="Times New Roman" pitchFamily="18" charset="0"/>
            </a:rPr>
            <a:t> </a:t>
          </a:r>
        </a:p>
        <a:p>
          <a:pPr algn="r"/>
          <a:r>
            <a:rPr lang="en-US" sz="2400" b="1" i="1" dirty="0" err="1">
              <a:latin typeface="Times New Roman" pitchFamily="18" charset="0"/>
              <a:cs typeface="Times New Roman" pitchFamily="18" charset="0"/>
            </a:rPr>
            <a:t>vật</a:t>
          </a:r>
          <a:r>
            <a:rPr lang="en-US" sz="2400" b="1" i="1" dirty="0">
              <a:latin typeface="Times New Roman" pitchFamily="18" charset="0"/>
              <a:cs typeface="Times New Roman" pitchFamily="18" charset="0"/>
            </a:rPr>
            <a:t> </a:t>
          </a:r>
          <a:r>
            <a:rPr lang="en-US" sz="2400" b="1" i="1" dirty="0" err="1">
              <a:latin typeface="Times New Roman" pitchFamily="18" charset="0"/>
              <a:cs typeface="Times New Roman" pitchFamily="18" charset="0"/>
            </a:rPr>
            <a:t>chất</a:t>
          </a:r>
          <a:endParaRPr lang="en-US" sz="2400" dirty="0"/>
        </a:p>
      </dgm:t>
    </dgm:pt>
    <dgm:pt modelId="{93B002DD-C6B0-436D-B1C9-CC7CCD13E3B4}" type="parTrans" cxnId="{0BEBB58C-D3E2-4135-AB2B-74AD782174B5}">
      <dgm:prSet/>
      <dgm:spPr/>
      <dgm:t>
        <a:bodyPr/>
        <a:lstStyle/>
        <a:p>
          <a:endParaRPr lang="en-US"/>
        </a:p>
      </dgm:t>
    </dgm:pt>
    <dgm:pt modelId="{7BBA82E8-90DB-4E84-B0A6-B47B6EF73F5F}" type="sibTrans" cxnId="{0BEBB58C-D3E2-4135-AB2B-74AD782174B5}">
      <dgm:prSet/>
      <dgm:spPr/>
      <dgm:t>
        <a:bodyPr/>
        <a:lstStyle/>
        <a:p>
          <a:endParaRPr lang="en-US"/>
        </a:p>
      </dgm:t>
    </dgm:pt>
    <dgm:pt modelId="{E45AB1D9-68F0-422D-9734-1F35BB37BEDC}">
      <dgm:prSet phldrT="[Text]" custT="1">
        <dgm:style>
          <a:lnRef idx="1">
            <a:schemeClr val="accent4"/>
          </a:lnRef>
          <a:fillRef idx="2">
            <a:schemeClr val="accent4"/>
          </a:fillRef>
          <a:effectRef idx="1">
            <a:schemeClr val="accent4"/>
          </a:effectRef>
          <a:fontRef idx="minor">
            <a:schemeClr val="dk1"/>
          </a:fontRef>
        </dgm:style>
      </dgm:prSet>
      <dgm:spPr/>
      <dgm:t>
        <a:bodyPr/>
        <a:lstStyle/>
        <a:p>
          <a:pPr algn="r"/>
          <a:r>
            <a:rPr lang="en-US" sz="2400" b="1" i="1" dirty="0" err="1">
              <a:latin typeface="Times New Roman" pitchFamily="18" charset="0"/>
              <a:cs typeface="Times New Roman" pitchFamily="18" charset="0"/>
            </a:rPr>
            <a:t>Hoạt</a:t>
          </a:r>
          <a:r>
            <a:rPr lang="en-US" sz="2400" b="1" i="1" dirty="0">
              <a:latin typeface="Times New Roman" pitchFamily="18" charset="0"/>
              <a:cs typeface="Times New Roman" pitchFamily="18" charset="0"/>
            </a:rPr>
            <a:t> </a:t>
          </a:r>
          <a:r>
            <a:rPr lang="en-US" sz="2400" b="1" i="1" dirty="0" err="1">
              <a:latin typeface="Times New Roman" pitchFamily="18" charset="0"/>
              <a:cs typeface="Times New Roman" pitchFamily="18" charset="0"/>
            </a:rPr>
            <a:t>động</a:t>
          </a:r>
          <a:r>
            <a:rPr lang="en-US" sz="2400" b="1" i="1" dirty="0">
              <a:latin typeface="Times New Roman" pitchFamily="18" charset="0"/>
              <a:cs typeface="Times New Roman" pitchFamily="18" charset="0"/>
            </a:rPr>
            <a:t> </a:t>
          </a:r>
        </a:p>
        <a:p>
          <a:pPr algn="r"/>
          <a:r>
            <a:rPr lang="en-US" sz="2400" b="1" i="1" dirty="0" err="1">
              <a:latin typeface="Times New Roman" pitchFamily="18" charset="0"/>
              <a:cs typeface="Times New Roman" pitchFamily="18" charset="0"/>
            </a:rPr>
            <a:t>chính</a:t>
          </a:r>
          <a:r>
            <a:rPr lang="en-US" sz="2400" b="1" i="1" dirty="0">
              <a:latin typeface="Times New Roman" pitchFamily="18" charset="0"/>
              <a:cs typeface="Times New Roman" pitchFamily="18" charset="0"/>
            </a:rPr>
            <a:t> </a:t>
          </a:r>
          <a:r>
            <a:rPr lang="en-US" sz="2400" b="1" i="1" dirty="0" err="1">
              <a:latin typeface="Times New Roman" pitchFamily="18" charset="0"/>
              <a:cs typeface="Times New Roman" pitchFamily="18" charset="0"/>
            </a:rPr>
            <a:t>trị</a:t>
          </a:r>
          <a:r>
            <a:rPr lang="en-US" sz="2400" b="1" i="1" dirty="0">
              <a:latin typeface="Times New Roman" pitchFamily="18" charset="0"/>
              <a:cs typeface="Times New Roman" pitchFamily="18" charset="0"/>
            </a:rPr>
            <a:t> </a:t>
          </a:r>
        </a:p>
        <a:p>
          <a:pPr algn="r"/>
          <a:r>
            <a:rPr lang="en-US" sz="2400" b="1" i="1" dirty="0" err="1">
              <a:latin typeface="Times New Roman" pitchFamily="18" charset="0"/>
              <a:cs typeface="Times New Roman" pitchFamily="18" charset="0"/>
            </a:rPr>
            <a:t>xã</a:t>
          </a:r>
          <a:r>
            <a:rPr lang="en-US" sz="2400" b="1" i="1" dirty="0">
              <a:latin typeface="Times New Roman" pitchFamily="18" charset="0"/>
              <a:cs typeface="Times New Roman" pitchFamily="18" charset="0"/>
            </a:rPr>
            <a:t> </a:t>
          </a:r>
          <a:r>
            <a:rPr lang="en-US" sz="2400" b="1" i="1" dirty="0" err="1">
              <a:latin typeface="Times New Roman" pitchFamily="18" charset="0"/>
              <a:cs typeface="Times New Roman" pitchFamily="18" charset="0"/>
            </a:rPr>
            <a:t>hội</a:t>
          </a:r>
          <a:endParaRPr lang="en-US" sz="2400" dirty="0"/>
        </a:p>
      </dgm:t>
    </dgm:pt>
    <dgm:pt modelId="{AEAB4638-D0AF-4CBE-8464-2EABC1AB6428}" type="parTrans" cxnId="{38D9D4AC-5FBF-486A-85E2-03DC6ADC376A}">
      <dgm:prSet/>
      <dgm:spPr/>
      <dgm:t>
        <a:bodyPr/>
        <a:lstStyle/>
        <a:p>
          <a:endParaRPr lang="en-US"/>
        </a:p>
      </dgm:t>
    </dgm:pt>
    <dgm:pt modelId="{99388E34-D0AB-434F-8137-1ACB55761599}" type="sibTrans" cxnId="{38D9D4AC-5FBF-486A-85E2-03DC6ADC376A}">
      <dgm:prSet/>
      <dgm:spPr/>
      <dgm:t>
        <a:bodyPr/>
        <a:lstStyle/>
        <a:p>
          <a:endParaRPr lang="en-US"/>
        </a:p>
      </dgm:t>
    </dgm:pt>
    <dgm:pt modelId="{CE5B2201-7EF2-4C35-A4CE-E5B86E22E518}">
      <dgm:prSet phldrT="[Text]" custT="1">
        <dgm:style>
          <a:lnRef idx="1">
            <a:schemeClr val="accent4"/>
          </a:lnRef>
          <a:fillRef idx="2">
            <a:schemeClr val="accent4"/>
          </a:fillRef>
          <a:effectRef idx="1">
            <a:schemeClr val="accent4"/>
          </a:effectRef>
          <a:fontRef idx="minor">
            <a:schemeClr val="dk1"/>
          </a:fontRef>
        </dgm:style>
      </dgm:prSet>
      <dgm:spPr/>
      <dgm:t>
        <a:bodyPr/>
        <a:lstStyle/>
        <a:p>
          <a:pPr algn="r"/>
          <a:r>
            <a:rPr lang="en-US" sz="2400" b="1" i="1" dirty="0" err="1">
              <a:latin typeface="Times New Roman" pitchFamily="18" charset="0"/>
              <a:cs typeface="Times New Roman" pitchFamily="18" charset="0"/>
            </a:rPr>
            <a:t>Hoạt</a:t>
          </a:r>
          <a:r>
            <a:rPr lang="en-US" sz="2400" b="1" i="1" dirty="0">
              <a:latin typeface="Times New Roman" pitchFamily="18" charset="0"/>
              <a:cs typeface="Times New Roman" pitchFamily="18" charset="0"/>
            </a:rPr>
            <a:t> </a:t>
          </a:r>
          <a:r>
            <a:rPr lang="en-US" sz="2400" b="1" i="1" dirty="0" err="1">
              <a:latin typeface="Times New Roman" pitchFamily="18" charset="0"/>
              <a:cs typeface="Times New Roman" pitchFamily="18" charset="0"/>
            </a:rPr>
            <a:t>động</a:t>
          </a:r>
          <a:r>
            <a:rPr lang="en-US" sz="2400" b="1" i="1" dirty="0">
              <a:latin typeface="Times New Roman" pitchFamily="18" charset="0"/>
              <a:cs typeface="Times New Roman" pitchFamily="18" charset="0"/>
            </a:rPr>
            <a:t> </a:t>
          </a:r>
        </a:p>
        <a:p>
          <a:pPr algn="r"/>
          <a:r>
            <a:rPr lang="en-US" sz="2400" b="1" i="1" dirty="0" err="1">
              <a:latin typeface="Times New Roman" pitchFamily="18" charset="0"/>
              <a:cs typeface="Times New Roman" pitchFamily="18" charset="0"/>
            </a:rPr>
            <a:t>thực</a:t>
          </a:r>
          <a:r>
            <a:rPr lang="en-US" sz="2400" b="1" i="1" dirty="0">
              <a:latin typeface="Times New Roman" pitchFamily="18" charset="0"/>
              <a:cs typeface="Times New Roman" pitchFamily="18" charset="0"/>
            </a:rPr>
            <a:t> </a:t>
          </a:r>
          <a:r>
            <a:rPr lang="en-US" sz="2400" b="1" i="1" dirty="0" err="1">
              <a:latin typeface="Times New Roman" pitchFamily="18" charset="0"/>
              <a:cs typeface="Times New Roman" pitchFamily="18" charset="0"/>
            </a:rPr>
            <a:t>nghiệm</a:t>
          </a:r>
          <a:r>
            <a:rPr lang="en-US" sz="2400" b="1" i="1" dirty="0">
              <a:latin typeface="Times New Roman" pitchFamily="18" charset="0"/>
              <a:cs typeface="Times New Roman" pitchFamily="18" charset="0"/>
            </a:rPr>
            <a:t> </a:t>
          </a:r>
        </a:p>
        <a:p>
          <a:pPr algn="r"/>
          <a:r>
            <a:rPr lang="en-US" sz="2400" b="1" i="1" dirty="0" err="1">
              <a:latin typeface="Times New Roman" pitchFamily="18" charset="0"/>
              <a:cs typeface="Times New Roman" pitchFamily="18" charset="0"/>
            </a:rPr>
            <a:t>khoa</a:t>
          </a:r>
          <a:r>
            <a:rPr lang="en-US" sz="2400" b="1" i="1" dirty="0">
              <a:latin typeface="Times New Roman" pitchFamily="18" charset="0"/>
              <a:cs typeface="Times New Roman" pitchFamily="18" charset="0"/>
            </a:rPr>
            <a:t> </a:t>
          </a:r>
          <a:r>
            <a:rPr lang="en-US" sz="2400" b="1" i="1" dirty="0" err="1">
              <a:latin typeface="Times New Roman" pitchFamily="18" charset="0"/>
              <a:cs typeface="Times New Roman" pitchFamily="18" charset="0"/>
            </a:rPr>
            <a:t>học</a:t>
          </a:r>
          <a:endParaRPr lang="en-US" sz="2400" dirty="0"/>
        </a:p>
      </dgm:t>
    </dgm:pt>
    <dgm:pt modelId="{D2E96156-F4F0-4D64-BA15-5CC8B03C315E}" type="parTrans" cxnId="{716B0E39-6E30-46E3-902E-9CEE2493BFBF}">
      <dgm:prSet/>
      <dgm:spPr/>
      <dgm:t>
        <a:bodyPr/>
        <a:lstStyle/>
        <a:p>
          <a:endParaRPr lang="en-US"/>
        </a:p>
      </dgm:t>
    </dgm:pt>
    <dgm:pt modelId="{8868BE5F-4FEC-446E-916B-64906C4BE40F}" type="sibTrans" cxnId="{716B0E39-6E30-46E3-902E-9CEE2493BFBF}">
      <dgm:prSet/>
      <dgm:spPr/>
      <dgm:t>
        <a:bodyPr/>
        <a:lstStyle/>
        <a:p>
          <a:endParaRPr lang="en-US"/>
        </a:p>
      </dgm:t>
    </dgm:pt>
    <dgm:pt modelId="{9616C994-8462-4E8E-A925-51A6053BE221}" type="pres">
      <dgm:prSet presAssocID="{2BEC6FF9-1BC3-408D-8A6C-0C30A23A5765}" presName="linearFlow" presStyleCnt="0">
        <dgm:presLayoutVars>
          <dgm:dir/>
          <dgm:resizeHandles val="exact"/>
        </dgm:presLayoutVars>
      </dgm:prSet>
      <dgm:spPr/>
    </dgm:pt>
    <dgm:pt modelId="{F175CB21-EEB7-4147-98B8-D1E98B91ADA2}" type="pres">
      <dgm:prSet presAssocID="{3A463BBA-6651-4857-8CFD-9CBA8B7E768D}" presName="composite" presStyleCnt="0"/>
      <dgm:spPr/>
    </dgm:pt>
    <dgm:pt modelId="{15650E97-417E-496A-A9B1-5F30C2245C7F}" type="pres">
      <dgm:prSet presAssocID="{3A463BBA-6651-4857-8CFD-9CBA8B7E768D}" presName="imgShp" presStyleLbl="fgImgPlace1" presStyleIdx="0" presStyleCnt="3" custLinFactNeighborX="43526" custLinFactNeighborY="-5431"/>
      <dgm:spPr>
        <a:blipFill rotWithShape="0">
          <a:blip xmlns:r="http://schemas.openxmlformats.org/officeDocument/2006/relationships" r:embed="rId1"/>
          <a:stretch>
            <a:fillRect/>
          </a:stretch>
        </a:blipFill>
      </dgm:spPr>
    </dgm:pt>
    <dgm:pt modelId="{205D9151-3394-4DE9-B960-2F857274E016}" type="pres">
      <dgm:prSet presAssocID="{3A463BBA-6651-4857-8CFD-9CBA8B7E768D}" presName="txShp" presStyleLbl="node1" presStyleIdx="0" presStyleCnt="3" custScaleX="150376" custLinFactNeighborY="-6586">
        <dgm:presLayoutVars>
          <dgm:bulletEnabled val="1"/>
        </dgm:presLayoutVars>
      </dgm:prSet>
      <dgm:spPr/>
    </dgm:pt>
    <dgm:pt modelId="{38423206-35F3-47E3-9B56-7F668E4FEE39}" type="pres">
      <dgm:prSet presAssocID="{7BBA82E8-90DB-4E84-B0A6-B47B6EF73F5F}" presName="spacing" presStyleCnt="0"/>
      <dgm:spPr/>
    </dgm:pt>
    <dgm:pt modelId="{7025C03E-EB37-436B-817D-7A9E0A8E7BC3}" type="pres">
      <dgm:prSet presAssocID="{E45AB1D9-68F0-422D-9734-1F35BB37BEDC}" presName="composite" presStyleCnt="0"/>
      <dgm:spPr/>
    </dgm:pt>
    <dgm:pt modelId="{A40B8C9A-9EE9-4C24-B3CD-EB1BE090B7B5}" type="pres">
      <dgm:prSet presAssocID="{E45AB1D9-68F0-422D-9734-1F35BB37BEDC}" presName="imgShp" presStyleLbl="fgImgPlace1" presStyleIdx="1" presStyleCnt="3" custLinFactNeighborX="49551" custLinFactNeighborY="0"/>
      <dgm:spPr>
        <a:blipFill rotWithShape="0">
          <a:blip xmlns:r="http://schemas.openxmlformats.org/officeDocument/2006/relationships" r:embed="rId2"/>
          <a:stretch>
            <a:fillRect/>
          </a:stretch>
        </a:blipFill>
      </dgm:spPr>
    </dgm:pt>
    <dgm:pt modelId="{0268248A-9E45-43EC-A4C8-9E3E14CC30C1}" type="pres">
      <dgm:prSet presAssocID="{E45AB1D9-68F0-422D-9734-1F35BB37BEDC}" presName="txShp" presStyleLbl="node1" presStyleIdx="1" presStyleCnt="3" custScaleX="150376">
        <dgm:presLayoutVars>
          <dgm:bulletEnabled val="1"/>
        </dgm:presLayoutVars>
      </dgm:prSet>
      <dgm:spPr/>
    </dgm:pt>
    <dgm:pt modelId="{95E06A80-6584-4C7A-A201-3B68764AC6CA}" type="pres">
      <dgm:prSet presAssocID="{99388E34-D0AB-434F-8137-1ACB55761599}" presName="spacing" presStyleCnt="0"/>
      <dgm:spPr/>
    </dgm:pt>
    <dgm:pt modelId="{F7AA664A-8D5E-4DCC-AE80-A0D3D52B1D39}" type="pres">
      <dgm:prSet presAssocID="{CE5B2201-7EF2-4C35-A4CE-E5B86E22E518}" presName="composite" presStyleCnt="0"/>
      <dgm:spPr/>
    </dgm:pt>
    <dgm:pt modelId="{5D94DEDC-F2F9-459B-A4B3-D5602AF235DE}" type="pres">
      <dgm:prSet presAssocID="{CE5B2201-7EF2-4C35-A4CE-E5B86E22E518}" presName="imgShp" presStyleLbl="fgImgPlace1" presStyleIdx="2" presStyleCnt="3" custLinFactNeighborX="37301" custLinFactNeighborY="-423"/>
      <dgm:spPr>
        <a:blipFill rotWithShape="0">
          <a:blip xmlns:r="http://schemas.openxmlformats.org/officeDocument/2006/relationships" r:embed="rId3"/>
          <a:stretch>
            <a:fillRect/>
          </a:stretch>
        </a:blipFill>
      </dgm:spPr>
    </dgm:pt>
    <dgm:pt modelId="{A4B72DF8-C684-4127-950B-5EC4B1624604}" type="pres">
      <dgm:prSet presAssocID="{CE5B2201-7EF2-4C35-A4CE-E5B86E22E518}" presName="txShp" presStyleLbl="node1" presStyleIdx="2" presStyleCnt="3" custScaleX="150376">
        <dgm:presLayoutVars>
          <dgm:bulletEnabled val="1"/>
        </dgm:presLayoutVars>
      </dgm:prSet>
      <dgm:spPr/>
    </dgm:pt>
  </dgm:ptLst>
  <dgm:cxnLst>
    <dgm:cxn modelId="{716B0E39-6E30-46E3-902E-9CEE2493BFBF}" srcId="{2BEC6FF9-1BC3-408D-8A6C-0C30A23A5765}" destId="{CE5B2201-7EF2-4C35-A4CE-E5B86E22E518}" srcOrd="2" destOrd="0" parTransId="{D2E96156-F4F0-4D64-BA15-5CC8B03C315E}" sibTransId="{8868BE5F-4FEC-446E-916B-64906C4BE40F}"/>
    <dgm:cxn modelId="{67435964-0A04-4A34-A0BF-E3184A4B72ED}" type="presOf" srcId="{2BEC6FF9-1BC3-408D-8A6C-0C30A23A5765}" destId="{9616C994-8462-4E8E-A925-51A6053BE221}" srcOrd="0" destOrd="0" presId="urn:microsoft.com/office/officeart/2005/8/layout/vList3#2"/>
    <dgm:cxn modelId="{7A35977D-FAAD-4BAA-9AE7-E9ECDF1AFAAE}" type="presOf" srcId="{CE5B2201-7EF2-4C35-A4CE-E5B86E22E518}" destId="{A4B72DF8-C684-4127-950B-5EC4B1624604}" srcOrd="0" destOrd="0" presId="urn:microsoft.com/office/officeart/2005/8/layout/vList3#2"/>
    <dgm:cxn modelId="{0BEBB58C-D3E2-4135-AB2B-74AD782174B5}" srcId="{2BEC6FF9-1BC3-408D-8A6C-0C30A23A5765}" destId="{3A463BBA-6651-4857-8CFD-9CBA8B7E768D}" srcOrd="0" destOrd="0" parTransId="{93B002DD-C6B0-436D-B1C9-CC7CCD13E3B4}" sibTransId="{7BBA82E8-90DB-4E84-B0A6-B47B6EF73F5F}"/>
    <dgm:cxn modelId="{85E95FA8-8EB9-482A-873F-6014EE72CE54}" type="presOf" srcId="{3A463BBA-6651-4857-8CFD-9CBA8B7E768D}" destId="{205D9151-3394-4DE9-B960-2F857274E016}" srcOrd="0" destOrd="0" presId="urn:microsoft.com/office/officeart/2005/8/layout/vList3#2"/>
    <dgm:cxn modelId="{38D9D4AC-5FBF-486A-85E2-03DC6ADC376A}" srcId="{2BEC6FF9-1BC3-408D-8A6C-0C30A23A5765}" destId="{E45AB1D9-68F0-422D-9734-1F35BB37BEDC}" srcOrd="1" destOrd="0" parTransId="{AEAB4638-D0AF-4CBE-8464-2EABC1AB6428}" sibTransId="{99388E34-D0AB-434F-8137-1ACB55761599}"/>
    <dgm:cxn modelId="{B543C6E6-7865-49D4-B6B9-192FE0E0ADF3}" type="presOf" srcId="{E45AB1D9-68F0-422D-9734-1F35BB37BEDC}" destId="{0268248A-9E45-43EC-A4C8-9E3E14CC30C1}" srcOrd="0" destOrd="0" presId="urn:microsoft.com/office/officeart/2005/8/layout/vList3#2"/>
    <dgm:cxn modelId="{1243E37F-333F-49B2-8EB1-1FD01B1B4058}" type="presParOf" srcId="{9616C994-8462-4E8E-A925-51A6053BE221}" destId="{F175CB21-EEB7-4147-98B8-D1E98B91ADA2}" srcOrd="0" destOrd="0" presId="urn:microsoft.com/office/officeart/2005/8/layout/vList3#2"/>
    <dgm:cxn modelId="{00758A3B-C7F0-41B1-A7BD-ECB754C17520}" type="presParOf" srcId="{F175CB21-EEB7-4147-98B8-D1E98B91ADA2}" destId="{15650E97-417E-496A-A9B1-5F30C2245C7F}" srcOrd="0" destOrd="0" presId="urn:microsoft.com/office/officeart/2005/8/layout/vList3#2"/>
    <dgm:cxn modelId="{D9F58531-1911-4819-B68D-1EA7BF91DE09}" type="presParOf" srcId="{F175CB21-EEB7-4147-98B8-D1E98B91ADA2}" destId="{205D9151-3394-4DE9-B960-2F857274E016}" srcOrd="1" destOrd="0" presId="urn:microsoft.com/office/officeart/2005/8/layout/vList3#2"/>
    <dgm:cxn modelId="{CCD335C9-ED92-43B5-87B8-B268DC6F0538}" type="presParOf" srcId="{9616C994-8462-4E8E-A925-51A6053BE221}" destId="{38423206-35F3-47E3-9B56-7F668E4FEE39}" srcOrd="1" destOrd="0" presId="urn:microsoft.com/office/officeart/2005/8/layout/vList3#2"/>
    <dgm:cxn modelId="{DA04FB0C-CDD8-4194-B0DF-F5DDA55BE555}" type="presParOf" srcId="{9616C994-8462-4E8E-A925-51A6053BE221}" destId="{7025C03E-EB37-436B-817D-7A9E0A8E7BC3}" srcOrd="2" destOrd="0" presId="urn:microsoft.com/office/officeart/2005/8/layout/vList3#2"/>
    <dgm:cxn modelId="{A7788BC4-2D60-4B76-AF7E-DE3D45C7AC21}" type="presParOf" srcId="{7025C03E-EB37-436B-817D-7A9E0A8E7BC3}" destId="{A40B8C9A-9EE9-4C24-B3CD-EB1BE090B7B5}" srcOrd="0" destOrd="0" presId="urn:microsoft.com/office/officeart/2005/8/layout/vList3#2"/>
    <dgm:cxn modelId="{6EDA2FEA-B753-48D5-9529-EF2C8E8D54E8}" type="presParOf" srcId="{7025C03E-EB37-436B-817D-7A9E0A8E7BC3}" destId="{0268248A-9E45-43EC-A4C8-9E3E14CC30C1}" srcOrd="1" destOrd="0" presId="urn:microsoft.com/office/officeart/2005/8/layout/vList3#2"/>
    <dgm:cxn modelId="{7806CFA0-245A-4556-8E2D-11236585E4DD}" type="presParOf" srcId="{9616C994-8462-4E8E-A925-51A6053BE221}" destId="{95E06A80-6584-4C7A-A201-3B68764AC6CA}" srcOrd="3" destOrd="0" presId="urn:microsoft.com/office/officeart/2005/8/layout/vList3#2"/>
    <dgm:cxn modelId="{651ACE6D-63C2-4B85-9671-3B7F69D3FA09}" type="presParOf" srcId="{9616C994-8462-4E8E-A925-51A6053BE221}" destId="{F7AA664A-8D5E-4DCC-AE80-A0D3D52B1D39}" srcOrd="4" destOrd="0" presId="urn:microsoft.com/office/officeart/2005/8/layout/vList3#2"/>
    <dgm:cxn modelId="{8E525D43-05B9-4029-AC1B-7C64C2B7894E}" type="presParOf" srcId="{F7AA664A-8D5E-4DCC-AE80-A0D3D52B1D39}" destId="{5D94DEDC-F2F9-459B-A4B3-D5602AF235DE}" srcOrd="0" destOrd="0" presId="urn:microsoft.com/office/officeart/2005/8/layout/vList3#2"/>
    <dgm:cxn modelId="{1801CE0D-8C26-40E8-8C31-4C334D307D38}" type="presParOf" srcId="{F7AA664A-8D5E-4DCC-AE80-A0D3D52B1D39}" destId="{A4B72DF8-C684-4127-950B-5EC4B1624604}" srcOrd="1" destOrd="0" presId="urn:microsoft.com/office/officeart/2005/8/layout/vList3#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AB32CE9D-5EE6-4E85-95B6-F618C923BEA4}" type="doc">
      <dgm:prSet loTypeId="urn:microsoft.com/office/officeart/2005/8/layout/radial1" loCatId="relationship" qsTypeId="urn:microsoft.com/office/officeart/2005/8/quickstyle/simple1" qsCatId="simple" csTypeId="urn:microsoft.com/office/officeart/2005/8/colors/accent1_2" csCatId="accent1"/>
      <dgm:spPr/>
    </dgm:pt>
    <dgm:pt modelId="{E6AA5E6B-5D96-42C5-B50A-8ABBF4509505}">
      <dgm:prSet/>
      <dgm:spPr/>
      <dgm: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b="1" i="0" u="none" strike="noStrike" cap="none" normalizeH="0" baseline="0">
              <a:ln>
                <a:noFill/>
              </a:ln>
              <a:solidFill>
                <a:srgbClr val="800000"/>
              </a:solidFill>
              <a:effectLst/>
            </a:rPr>
            <a:t>Quả đất</a:t>
          </a:r>
        </a:p>
      </dgm:t>
    </dgm:pt>
    <dgm:pt modelId="{47FAE3F8-F2FF-4714-9FC6-65F41F1FA722}" type="parTrans" cxnId="{6F81DE75-6FF2-40F8-B714-8FFE597D8DA1}">
      <dgm:prSet/>
      <dgm:spPr/>
    </dgm:pt>
    <dgm:pt modelId="{492D9853-F97B-49D0-B674-82EEBDE4B47A}" type="sibTrans" cxnId="{6F81DE75-6FF2-40F8-B714-8FFE597D8DA1}">
      <dgm:prSet/>
      <dgm:spPr/>
    </dgm:pt>
    <dgm:pt modelId="{141A8AAA-A74A-4699-A9CD-47A9447CEC31}">
      <dgm:prSet/>
      <dgm:spPr/>
      <dgm: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b="1" i="0" u="none" strike="noStrike" cap="none" normalizeH="0" baseline="0">
              <a:ln>
                <a:noFill/>
              </a:ln>
              <a:solidFill>
                <a:srgbClr val="800000"/>
              </a:solidFill>
              <a:effectLst/>
            </a:rPr>
            <a:t>Mặt trời</a:t>
          </a:r>
        </a:p>
      </dgm:t>
    </dgm:pt>
    <dgm:pt modelId="{E378FBA5-B1DE-44F7-8C61-6016589CEDF3}" type="parTrans" cxnId="{B4271159-577F-419F-9536-8A6C1F587688}">
      <dgm:prSet/>
      <dgm:spPr/>
      <dgm:t>
        <a:bodyPr/>
        <a:lstStyle/>
        <a:p>
          <a:endParaRPr lang="en-US"/>
        </a:p>
      </dgm:t>
    </dgm:pt>
    <dgm:pt modelId="{3A66F7F3-3CFE-419A-BF98-5A42F36299BE}" type="sibTrans" cxnId="{B4271159-577F-419F-9536-8A6C1F587688}">
      <dgm:prSet/>
      <dgm:spPr/>
    </dgm:pt>
    <dgm:pt modelId="{8E7AA116-5037-4C94-92A5-89930F50BE99}">
      <dgm:prSet/>
      <dgm:spPr/>
      <dgm: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b="1" i="0" u="none" strike="noStrike" cap="none" normalizeH="0" baseline="0">
              <a:ln>
                <a:noFill/>
              </a:ln>
              <a:solidFill>
                <a:srgbClr val="800000"/>
              </a:solidFill>
              <a:effectLst/>
            </a:rPr>
            <a:t>Sao Mộc</a:t>
          </a:r>
        </a:p>
      </dgm:t>
    </dgm:pt>
    <dgm:pt modelId="{4F9E42F5-92D3-4A9B-88EE-40E7ED816DC4}" type="parTrans" cxnId="{932BAA2F-8CC9-40A9-A8FB-BE194E7FE3A9}">
      <dgm:prSet/>
      <dgm:spPr/>
      <dgm:t>
        <a:bodyPr/>
        <a:lstStyle/>
        <a:p>
          <a:endParaRPr lang="en-US"/>
        </a:p>
      </dgm:t>
    </dgm:pt>
    <dgm:pt modelId="{88B40DBD-C69A-4E73-95E0-B94BB1E7D94A}" type="sibTrans" cxnId="{932BAA2F-8CC9-40A9-A8FB-BE194E7FE3A9}">
      <dgm:prSet/>
      <dgm:spPr/>
    </dgm:pt>
    <dgm:pt modelId="{3C5C9555-33CB-40E9-A45E-1161D36A897E}">
      <dgm:prSet/>
      <dgm:spPr/>
      <dgm: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b="1" i="0" u="none" strike="noStrike" cap="none" normalizeH="0" baseline="0">
              <a:ln>
                <a:noFill/>
              </a:ln>
              <a:solidFill>
                <a:srgbClr val="800000"/>
              </a:solidFill>
              <a:effectLst/>
            </a:rPr>
            <a:t>Sao thổ</a:t>
          </a:r>
        </a:p>
      </dgm:t>
    </dgm:pt>
    <dgm:pt modelId="{85A220B4-3472-43E5-A98C-23F715E0EA49}" type="parTrans" cxnId="{D34A3B0D-4CD3-4BC3-A52F-CEE6AFB2DBA5}">
      <dgm:prSet/>
      <dgm:spPr/>
      <dgm:t>
        <a:bodyPr/>
        <a:lstStyle/>
        <a:p>
          <a:endParaRPr lang="en-US"/>
        </a:p>
      </dgm:t>
    </dgm:pt>
    <dgm:pt modelId="{70828D16-284E-4801-945A-202BD0C4C4F4}" type="sibTrans" cxnId="{D34A3B0D-4CD3-4BC3-A52F-CEE6AFB2DBA5}">
      <dgm:prSet/>
      <dgm:spPr/>
    </dgm:pt>
    <dgm:pt modelId="{1B9773B1-9EAA-46BE-9232-32CAB7875117}" type="pres">
      <dgm:prSet presAssocID="{AB32CE9D-5EE6-4E85-95B6-F618C923BEA4}" presName="cycle" presStyleCnt="0">
        <dgm:presLayoutVars>
          <dgm:chMax val="1"/>
          <dgm:dir/>
          <dgm:animLvl val="ctr"/>
          <dgm:resizeHandles val="exact"/>
        </dgm:presLayoutVars>
      </dgm:prSet>
      <dgm:spPr/>
    </dgm:pt>
    <dgm:pt modelId="{F552007A-64EA-47BE-9BA9-992A8C17B996}" type="pres">
      <dgm:prSet presAssocID="{E6AA5E6B-5D96-42C5-B50A-8ABBF4509505}" presName="centerShape" presStyleLbl="node0" presStyleIdx="0" presStyleCnt="1"/>
      <dgm:spPr/>
    </dgm:pt>
    <dgm:pt modelId="{AC1C002A-29D1-45A1-ABFE-4DFED5E2A3E2}" type="pres">
      <dgm:prSet presAssocID="{E378FBA5-B1DE-44F7-8C61-6016589CEDF3}" presName="Name9" presStyleLbl="parChTrans1D2" presStyleIdx="0" presStyleCnt="3"/>
      <dgm:spPr/>
    </dgm:pt>
    <dgm:pt modelId="{9E4088B4-9B2A-46BB-A023-9C080842D43B}" type="pres">
      <dgm:prSet presAssocID="{E378FBA5-B1DE-44F7-8C61-6016589CEDF3}" presName="connTx" presStyleLbl="parChTrans1D2" presStyleIdx="0" presStyleCnt="3"/>
      <dgm:spPr/>
    </dgm:pt>
    <dgm:pt modelId="{AC0C3FC7-35CA-4623-8313-FDBDF31433EE}" type="pres">
      <dgm:prSet presAssocID="{141A8AAA-A74A-4699-A9CD-47A9447CEC31}" presName="node" presStyleLbl="node1" presStyleIdx="0" presStyleCnt="3">
        <dgm:presLayoutVars>
          <dgm:bulletEnabled val="1"/>
        </dgm:presLayoutVars>
      </dgm:prSet>
      <dgm:spPr/>
    </dgm:pt>
    <dgm:pt modelId="{132A1254-830E-4026-A168-E75946877CEF}" type="pres">
      <dgm:prSet presAssocID="{4F9E42F5-92D3-4A9B-88EE-40E7ED816DC4}" presName="Name9" presStyleLbl="parChTrans1D2" presStyleIdx="1" presStyleCnt="3"/>
      <dgm:spPr/>
    </dgm:pt>
    <dgm:pt modelId="{895C0546-B0A5-4979-8255-26C9832D2F6F}" type="pres">
      <dgm:prSet presAssocID="{4F9E42F5-92D3-4A9B-88EE-40E7ED816DC4}" presName="connTx" presStyleLbl="parChTrans1D2" presStyleIdx="1" presStyleCnt="3"/>
      <dgm:spPr/>
    </dgm:pt>
    <dgm:pt modelId="{6CE01BE3-5251-4742-BC99-8E4923D09132}" type="pres">
      <dgm:prSet presAssocID="{8E7AA116-5037-4C94-92A5-89930F50BE99}" presName="node" presStyleLbl="node1" presStyleIdx="1" presStyleCnt="3">
        <dgm:presLayoutVars>
          <dgm:bulletEnabled val="1"/>
        </dgm:presLayoutVars>
      </dgm:prSet>
      <dgm:spPr/>
    </dgm:pt>
    <dgm:pt modelId="{AFDE3989-5ACF-4C13-B88E-5A83F61F9DB8}" type="pres">
      <dgm:prSet presAssocID="{85A220B4-3472-43E5-A98C-23F715E0EA49}" presName="Name9" presStyleLbl="parChTrans1D2" presStyleIdx="2" presStyleCnt="3"/>
      <dgm:spPr/>
    </dgm:pt>
    <dgm:pt modelId="{E31C40AA-5F60-4033-98F2-E40F5FCCB013}" type="pres">
      <dgm:prSet presAssocID="{85A220B4-3472-43E5-A98C-23F715E0EA49}" presName="connTx" presStyleLbl="parChTrans1D2" presStyleIdx="2" presStyleCnt="3"/>
      <dgm:spPr/>
    </dgm:pt>
    <dgm:pt modelId="{E5FE7991-1B68-4E44-AE09-B72965DB2FAB}" type="pres">
      <dgm:prSet presAssocID="{3C5C9555-33CB-40E9-A45E-1161D36A897E}" presName="node" presStyleLbl="node1" presStyleIdx="2" presStyleCnt="3">
        <dgm:presLayoutVars>
          <dgm:bulletEnabled val="1"/>
        </dgm:presLayoutVars>
      </dgm:prSet>
      <dgm:spPr/>
    </dgm:pt>
  </dgm:ptLst>
  <dgm:cxnLst>
    <dgm:cxn modelId="{9CE52309-02C3-4212-B683-955DD18126B3}" type="presOf" srcId="{8E7AA116-5037-4C94-92A5-89930F50BE99}" destId="{6CE01BE3-5251-4742-BC99-8E4923D09132}" srcOrd="0" destOrd="0" presId="urn:microsoft.com/office/officeart/2005/8/layout/radial1"/>
    <dgm:cxn modelId="{D34A3B0D-4CD3-4BC3-A52F-CEE6AFB2DBA5}" srcId="{E6AA5E6B-5D96-42C5-B50A-8ABBF4509505}" destId="{3C5C9555-33CB-40E9-A45E-1161D36A897E}" srcOrd="2" destOrd="0" parTransId="{85A220B4-3472-43E5-A98C-23F715E0EA49}" sibTransId="{70828D16-284E-4801-945A-202BD0C4C4F4}"/>
    <dgm:cxn modelId="{932BAA2F-8CC9-40A9-A8FB-BE194E7FE3A9}" srcId="{E6AA5E6B-5D96-42C5-B50A-8ABBF4509505}" destId="{8E7AA116-5037-4C94-92A5-89930F50BE99}" srcOrd="1" destOrd="0" parTransId="{4F9E42F5-92D3-4A9B-88EE-40E7ED816DC4}" sibTransId="{88B40DBD-C69A-4E73-95E0-B94BB1E7D94A}"/>
    <dgm:cxn modelId="{2E201A48-1D5C-4949-A5AC-628A81CDDEC1}" type="presOf" srcId="{85A220B4-3472-43E5-A98C-23F715E0EA49}" destId="{E31C40AA-5F60-4033-98F2-E40F5FCCB013}" srcOrd="1" destOrd="0" presId="urn:microsoft.com/office/officeart/2005/8/layout/radial1"/>
    <dgm:cxn modelId="{6F81DE75-6FF2-40F8-B714-8FFE597D8DA1}" srcId="{AB32CE9D-5EE6-4E85-95B6-F618C923BEA4}" destId="{E6AA5E6B-5D96-42C5-B50A-8ABBF4509505}" srcOrd="0" destOrd="0" parTransId="{47FAE3F8-F2FF-4714-9FC6-65F41F1FA722}" sibTransId="{492D9853-F97B-49D0-B674-82EEBDE4B47A}"/>
    <dgm:cxn modelId="{B4271159-577F-419F-9536-8A6C1F587688}" srcId="{E6AA5E6B-5D96-42C5-B50A-8ABBF4509505}" destId="{141A8AAA-A74A-4699-A9CD-47A9447CEC31}" srcOrd="0" destOrd="0" parTransId="{E378FBA5-B1DE-44F7-8C61-6016589CEDF3}" sibTransId="{3A66F7F3-3CFE-419A-BF98-5A42F36299BE}"/>
    <dgm:cxn modelId="{28C0C0B2-1A12-4E5C-B79F-E984D8C04EA3}" type="presOf" srcId="{E378FBA5-B1DE-44F7-8C61-6016589CEDF3}" destId="{9E4088B4-9B2A-46BB-A023-9C080842D43B}" srcOrd="1" destOrd="0" presId="urn:microsoft.com/office/officeart/2005/8/layout/radial1"/>
    <dgm:cxn modelId="{5C8174BD-84A7-4686-A7D9-0CC03DCBCBB1}" type="presOf" srcId="{4F9E42F5-92D3-4A9B-88EE-40E7ED816DC4}" destId="{132A1254-830E-4026-A168-E75946877CEF}" srcOrd="0" destOrd="0" presId="urn:microsoft.com/office/officeart/2005/8/layout/radial1"/>
    <dgm:cxn modelId="{875355DC-4D24-4EC7-A8E7-D8BC09432309}" type="presOf" srcId="{E6AA5E6B-5D96-42C5-B50A-8ABBF4509505}" destId="{F552007A-64EA-47BE-9BA9-992A8C17B996}" srcOrd="0" destOrd="0" presId="urn:microsoft.com/office/officeart/2005/8/layout/radial1"/>
    <dgm:cxn modelId="{8EB780DE-6733-47FB-8E53-3C32549B2374}" type="presOf" srcId="{AB32CE9D-5EE6-4E85-95B6-F618C923BEA4}" destId="{1B9773B1-9EAA-46BE-9232-32CAB7875117}" srcOrd="0" destOrd="0" presId="urn:microsoft.com/office/officeart/2005/8/layout/radial1"/>
    <dgm:cxn modelId="{469DAEDE-ED54-437D-9C27-4CA985CA50A8}" type="presOf" srcId="{85A220B4-3472-43E5-A98C-23F715E0EA49}" destId="{AFDE3989-5ACF-4C13-B88E-5A83F61F9DB8}" srcOrd="0" destOrd="0" presId="urn:microsoft.com/office/officeart/2005/8/layout/radial1"/>
    <dgm:cxn modelId="{C3500BE5-FA50-4013-85C7-44604B8CF1D6}" type="presOf" srcId="{4F9E42F5-92D3-4A9B-88EE-40E7ED816DC4}" destId="{895C0546-B0A5-4979-8255-26C9832D2F6F}" srcOrd="1" destOrd="0" presId="urn:microsoft.com/office/officeart/2005/8/layout/radial1"/>
    <dgm:cxn modelId="{3DC324EA-4D41-493E-906B-66FF88DF3DED}" type="presOf" srcId="{E378FBA5-B1DE-44F7-8C61-6016589CEDF3}" destId="{AC1C002A-29D1-45A1-ABFE-4DFED5E2A3E2}" srcOrd="0" destOrd="0" presId="urn:microsoft.com/office/officeart/2005/8/layout/radial1"/>
    <dgm:cxn modelId="{4C45AAEE-6846-4233-B7AA-CE455A37D770}" type="presOf" srcId="{141A8AAA-A74A-4699-A9CD-47A9447CEC31}" destId="{AC0C3FC7-35CA-4623-8313-FDBDF31433EE}" srcOrd="0" destOrd="0" presId="urn:microsoft.com/office/officeart/2005/8/layout/radial1"/>
    <dgm:cxn modelId="{CF2F32FF-BE22-449B-92D2-D540951142FF}" type="presOf" srcId="{3C5C9555-33CB-40E9-A45E-1161D36A897E}" destId="{E5FE7991-1B68-4E44-AE09-B72965DB2FAB}" srcOrd="0" destOrd="0" presId="urn:microsoft.com/office/officeart/2005/8/layout/radial1"/>
    <dgm:cxn modelId="{D8098346-AE04-49B1-97CC-82899C76E1F9}" type="presParOf" srcId="{1B9773B1-9EAA-46BE-9232-32CAB7875117}" destId="{F552007A-64EA-47BE-9BA9-992A8C17B996}" srcOrd="0" destOrd="0" presId="urn:microsoft.com/office/officeart/2005/8/layout/radial1"/>
    <dgm:cxn modelId="{16CFD532-D099-4A06-A8B4-6891B9DEE207}" type="presParOf" srcId="{1B9773B1-9EAA-46BE-9232-32CAB7875117}" destId="{AC1C002A-29D1-45A1-ABFE-4DFED5E2A3E2}" srcOrd="1" destOrd="0" presId="urn:microsoft.com/office/officeart/2005/8/layout/radial1"/>
    <dgm:cxn modelId="{F64AD75A-0FA8-4300-A8FF-AC4E0B0C1C57}" type="presParOf" srcId="{AC1C002A-29D1-45A1-ABFE-4DFED5E2A3E2}" destId="{9E4088B4-9B2A-46BB-A023-9C080842D43B}" srcOrd="0" destOrd="0" presId="urn:microsoft.com/office/officeart/2005/8/layout/radial1"/>
    <dgm:cxn modelId="{71E07C42-D0DB-4800-9A20-E40B95052CC6}" type="presParOf" srcId="{1B9773B1-9EAA-46BE-9232-32CAB7875117}" destId="{AC0C3FC7-35CA-4623-8313-FDBDF31433EE}" srcOrd="2" destOrd="0" presId="urn:microsoft.com/office/officeart/2005/8/layout/radial1"/>
    <dgm:cxn modelId="{FCDF9A51-AAB3-464C-96C6-D6202C5EDDC7}" type="presParOf" srcId="{1B9773B1-9EAA-46BE-9232-32CAB7875117}" destId="{132A1254-830E-4026-A168-E75946877CEF}" srcOrd="3" destOrd="0" presId="urn:microsoft.com/office/officeart/2005/8/layout/radial1"/>
    <dgm:cxn modelId="{85F75FC1-B6C5-4D2A-943F-0E75EE90CAA0}" type="presParOf" srcId="{132A1254-830E-4026-A168-E75946877CEF}" destId="{895C0546-B0A5-4979-8255-26C9832D2F6F}" srcOrd="0" destOrd="0" presId="urn:microsoft.com/office/officeart/2005/8/layout/radial1"/>
    <dgm:cxn modelId="{32CD7879-922B-44A2-88B4-3F226789A309}" type="presParOf" srcId="{1B9773B1-9EAA-46BE-9232-32CAB7875117}" destId="{6CE01BE3-5251-4742-BC99-8E4923D09132}" srcOrd="4" destOrd="0" presId="urn:microsoft.com/office/officeart/2005/8/layout/radial1"/>
    <dgm:cxn modelId="{67F04743-AF7D-4AD4-B8E3-3235BB42A73F}" type="presParOf" srcId="{1B9773B1-9EAA-46BE-9232-32CAB7875117}" destId="{AFDE3989-5ACF-4C13-B88E-5A83F61F9DB8}" srcOrd="5" destOrd="0" presId="urn:microsoft.com/office/officeart/2005/8/layout/radial1"/>
    <dgm:cxn modelId="{B44D9472-2F9C-4CE8-A4AA-A8CFCD51DE1D}" type="presParOf" srcId="{AFDE3989-5ACF-4C13-B88E-5A83F61F9DB8}" destId="{E31C40AA-5F60-4033-98F2-E40F5FCCB013}" srcOrd="0" destOrd="0" presId="urn:microsoft.com/office/officeart/2005/8/layout/radial1"/>
    <dgm:cxn modelId="{F7DAD652-25A4-411E-8F2D-9D351E9D6679}" type="presParOf" srcId="{1B9773B1-9EAA-46BE-9232-32CAB7875117}" destId="{E5FE7991-1B68-4E44-AE09-B72965DB2FAB}" srcOrd="6" destOrd="0" presId="urn:microsoft.com/office/officeart/2005/8/layout/radial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1BC44AA9-195E-43D9-879A-C208205FB440}" type="doc">
      <dgm:prSet loTypeId="urn:microsoft.com/office/officeart/2005/8/layout/radial1" loCatId="relationship" qsTypeId="urn:microsoft.com/office/officeart/2005/8/quickstyle/simple1" qsCatId="simple" csTypeId="urn:microsoft.com/office/officeart/2005/8/colors/accent1_2" csCatId="accent1"/>
      <dgm:spPr/>
    </dgm:pt>
    <dgm:pt modelId="{4680398A-2987-4D62-853F-A62AA98576E3}">
      <dgm:prSet/>
      <dgm:spPr/>
      <dgm: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b="1" i="0" u="none" strike="noStrike" cap="none" normalizeH="0" baseline="0">
              <a:ln>
                <a:noFill/>
              </a:ln>
              <a:solidFill>
                <a:srgbClr val="800000"/>
              </a:solidFill>
              <a:effectLst/>
            </a:rPr>
            <a:t>Mặt trời</a:t>
          </a:r>
        </a:p>
      </dgm:t>
    </dgm:pt>
    <dgm:pt modelId="{4322141E-A671-48BC-BEDD-D6DA0CDBBFB2}" type="parTrans" cxnId="{C76F1A31-D9E3-45F9-9B68-B9D613F9BE48}">
      <dgm:prSet/>
      <dgm:spPr/>
    </dgm:pt>
    <dgm:pt modelId="{8116C29D-EF82-4533-B08E-09F95108F61B}" type="sibTrans" cxnId="{C76F1A31-D9E3-45F9-9B68-B9D613F9BE48}">
      <dgm:prSet/>
      <dgm:spPr/>
    </dgm:pt>
    <dgm:pt modelId="{0924103E-BE34-4B4B-884F-FEEBB02E7A18}">
      <dgm:prSet/>
      <dgm:spPr/>
      <dgm: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b="1" i="0" u="none" strike="noStrike" cap="none" normalizeH="0" baseline="0">
              <a:ln>
                <a:noFill/>
              </a:ln>
              <a:solidFill>
                <a:srgbClr val="800000"/>
              </a:solidFill>
              <a:effectLst/>
            </a:rPr>
            <a:t>Sao Mộc</a:t>
          </a:r>
        </a:p>
      </dgm:t>
    </dgm:pt>
    <dgm:pt modelId="{46344DD9-F744-44F1-B38C-F1F08BC16009}" type="parTrans" cxnId="{C5CED662-8395-4729-9C51-19936822BBDB}">
      <dgm:prSet/>
      <dgm:spPr/>
      <dgm:t>
        <a:bodyPr/>
        <a:lstStyle/>
        <a:p>
          <a:endParaRPr lang="en-US"/>
        </a:p>
      </dgm:t>
    </dgm:pt>
    <dgm:pt modelId="{91DE485A-012A-4A56-ABF2-E1F71A2FAD4D}" type="sibTrans" cxnId="{C5CED662-8395-4729-9C51-19936822BBDB}">
      <dgm:prSet/>
      <dgm:spPr/>
    </dgm:pt>
    <dgm:pt modelId="{26E2E697-801A-45C1-833D-9142CBC9835C}">
      <dgm:prSet/>
      <dgm:spPr/>
      <dgm: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b="1" i="0" u="none" strike="noStrike" cap="none" normalizeH="0" baseline="0">
              <a:ln>
                <a:noFill/>
              </a:ln>
              <a:solidFill>
                <a:srgbClr val="800000"/>
              </a:solidFill>
              <a:effectLst/>
            </a:rPr>
            <a:t>Sao Thổ</a:t>
          </a:r>
        </a:p>
      </dgm:t>
    </dgm:pt>
    <dgm:pt modelId="{F67BEB17-E87E-4020-8A8D-5FFB321F5FB0}" type="parTrans" cxnId="{4FE580FE-14C2-4B6A-9FD8-23E9F9CEB462}">
      <dgm:prSet/>
      <dgm:spPr/>
      <dgm:t>
        <a:bodyPr/>
        <a:lstStyle/>
        <a:p>
          <a:endParaRPr lang="en-US"/>
        </a:p>
      </dgm:t>
    </dgm:pt>
    <dgm:pt modelId="{2E1F5FC7-7AB7-4533-9DDF-A51CAC3AB0D3}" type="sibTrans" cxnId="{4FE580FE-14C2-4B6A-9FD8-23E9F9CEB462}">
      <dgm:prSet/>
      <dgm:spPr/>
    </dgm:pt>
    <dgm:pt modelId="{39F72DC6-50BA-41A3-847B-2D33C18982EE}">
      <dgm:prSet/>
      <dgm:spPr/>
      <dgm: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b="1" i="0" u="none" strike="noStrike" cap="none" normalizeH="0" baseline="0">
              <a:ln>
                <a:noFill/>
              </a:ln>
              <a:solidFill>
                <a:srgbClr val="800000"/>
              </a:solidFill>
              <a:effectLst/>
            </a:rPr>
            <a:t>Quả đất</a:t>
          </a:r>
        </a:p>
      </dgm:t>
    </dgm:pt>
    <dgm:pt modelId="{33C5080F-5E8E-4549-81A7-2BC5253DE0A2}" type="parTrans" cxnId="{C6AC5595-905F-41B1-94BA-243BFD17796B}">
      <dgm:prSet/>
      <dgm:spPr/>
      <dgm:t>
        <a:bodyPr/>
        <a:lstStyle/>
        <a:p>
          <a:endParaRPr lang="en-US"/>
        </a:p>
      </dgm:t>
    </dgm:pt>
    <dgm:pt modelId="{3A2D6C68-9C07-4E8B-BE0D-E5CBB68C1101}" type="sibTrans" cxnId="{C6AC5595-905F-41B1-94BA-243BFD17796B}">
      <dgm:prSet/>
      <dgm:spPr/>
    </dgm:pt>
    <dgm:pt modelId="{356B417B-3CBE-41E4-850B-E8BBBD1E3339}" type="pres">
      <dgm:prSet presAssocID="{1BC44AA9-195E-43D9-879A-C208205FB440}" presName="cycle" presStyleCnt="0">
        <dgm:presLayoutVars>
          <dgm:chMax val="1"/>
          <dgm:dir/>
          <dgm:animLvl val="ctr"/>
          <dgm:resizeHandles val="exact"/>
        </dgm:presLayoutVars>
      </dgm:prSet>
      <dgm:spPr/>
    </dgm:pt>
    <dgm:pt modelId="{8460EA28-C70E-4172-8419-7B86A7139CAD}" type="pres">
      <dgm:prSet presAssocID="{4680398A-2987-4D62-853F-A62AA98576E3}" presName="centerShape" presStyleLbl="node0" presStyleIdx="0" presStyleCnt="1"/>
      <dgm:spPr/>
    </dgm:pt>
    <dgm:pt modelId="{46D8EFC3-8D16-44C9-9B60-3D8568A9113D}" type="pres">
      <dgm:prSet presAssocID="{46344DD9-F744-44F1-B38C-F1F08BC16009}" presName="Name9" presStyleLbl="parChTrans1D2" presStyleIdx="0" presStyleCnt="3"/>
      <dgm:spPr/>
    </dgm:pt>
    <dgm:pt modelId="{CD517C4D-9FE1-4208-A104-30F599AF2811}" type="pres">
      <dgm:prSet presAssocID="{46344DD9-F744-44F1-B38C-F1F08BC16009}" presName="connTx" presStyleLbl="parChTrans1D2" presStyleIdx="0" presStyleCnt="3"/>
      <dgm:spPr/>
    </dgm:pt>
    <dgm:pt modelId="{0D740513-954E-47A4-AE68-4BD008AEA8FE}" type="pres">
      <dgm:prSet presAssocID="{0924103E-BE34-4B4B-884F-FEEBB02E7A18}" presName="node" presStyleLbl="node1" presStyleIdx="0" presStyleCnt="3">
        <dgm:presLayoutVars>
          <dgm:bulletEnabled val="1"/>
        </dgm:presLayoutVars>
      </dgm:prSet>
      <dgm:spPr/>
    </dgm:pt>
    <dgm:pt modelId="{5BC53DE9-9885-406E-B4CF-CB151ACBB07F}" type="pres">
      <dgm:prSet presAssocID="{F67BEB17-E87E-4020-8A8D-5FFB321F5FB0}" presName="Name9" presStyleLbl="parChTrans1D2" presStyleIdx="1" presStyleCnt="3"/>
      <dgm:spPr/>
    </dgm:pt>
    <dgm:pt modelId="{150A714E-7A05-4A6D-83FC-257943F30219}" type="pres">
      <dgm:prSet presAssocID="{F67BEB17-E87E-4020-8A8D-5FFB321F5FB0}" presName="connTx" presStyleLbl="parChTrans1D2" presStyleIdx="1" presStyleCnt="3"/>
      <dgm:spPr/>
    </dgm:pt>
    <dgm:pt modelId="{525C62BB-7D61-4CD2-AEA5-C83ABBCD2B72}" type="pres">
      <dgm:prSet presAssocID="{26E2E697-801A-45C1-833D-9142CBC9835C}" presName="node" presStyleLbl="node1" presStyleIdx="1" presStyleCnt="3">
        <dgm:presLayoutVars>
          <dgm:bulletEnabled val="1"/>
        </dgm:presLayoutVars>
      </dgm:prSet>
      <dgm:spPr/>
    </dgm:pt>
    <dgm:pt modelId="{79E29E77-0F37-4B31-9020-A8EDFA39C692}" type="pres">
      <dgm:prSet presAssocID="{33C5080F-5E8E-4549-81A7-2BC5253DE0A2}" presName="Name9" presStyleLbl="parChTrans1D2" presStyleIdx="2" presStyleCnt="3"/>
      <dgm:spPr/>
    </dgm:pt>
    <dgm:pt modelId="{4AA80E68-A38A-40B5-8F8C-530DB91C9164}" type="pres">
      <dgm:prSet presAssocID="{33C5080F-5E8E-4549-81A7-2BC5253DE0A2}" presName="connTx" presStyleLbl="parChTrans1D2" presStyleIdx="2" presStyleCnt="3"/>
      <dgm:spPr/>
    </dgm:pt>
    <dgm:pt modelId="{26BCAE07-22E1-40A7-927E-8B915B548D2F}" type="pres">
      <dgm:prSet presAssocID="{39F72DC6-50BA-41A3-847B-2D33C18982EE}" presName="node" presStyleLbl="node1" presStyleIdx="2" presStyleCnt="3">
        <dgm:presLayoutVars>
          <dgm:bulletEnabled val="1"/>
        </dgm:presLayoutVars>
      </dgm:prSet>
      <dgm:spPr/>
    </dgm:pt>
  </dgm:ptLst>
  <dgm:cxnLst>
    <dgm:cxn modelId="{C76F1A31-D9E3-45F9-9B68-B9D613F9BE48}" srcId="{1BC44AA9-195E-43D9-879A-C208205FB440}" destId="{4680398A-2987-4D62-853F-A62AA98576E3}" srcOrd="0" destOrd="0" parTransId="{4322141E-A671-48BC-BEDD-D6DA0CDBBFB2}" sibTransId="{8116C29D-EF82-4533-B08E-09F95108F61B}"/>
    <dgm:cxn modelId="{C6A6093B-4960-48FC-9E51-66C95EB0B93D}" type="presOf" srcId="{4680398A-2987-4D62-853F-A62AA98576E3}" destId="{8460EA28-C70E-4172-8419-7B86A7139CAD}" srcOrd="0" destOrd="0" presId="urn:microsoft.com/office/officeart/2005/8/layout/radial1"/>
    <dgm:cxn modelId="{C5CED662-8395-4729-9C51-19936822BBDB}" srcId="{4680398A-2987-4D62-853F-A62AA98576E3}" destId="{0924103E-BE34-4B4B-884F-FEEBB02E7A18}" srcOrd="0" destOrd="0" parTransId="{46344DD9-F744-44F1-B38C-F1F08BC16009}" sibTransId="{91DE485A-012A-4A56-ABF2-E1F71A2FAD4D}"/>
    <dgm:cxn modelId="{FD122547-CDE2-4264-BA8D-00A20DE504CB}" type="presOf" srcId="{33C5080F-5E8E-4549-81A7-2BC5253DE0A2}" destId="{79E29E77-0F37-4B31-9020-A8EDFA39C692}" srcOrd="0" destOrd="0" presId="urn:microsoft.com/office/officeart/2005/8/layout/radial1"/>
    <dgm:cxn modelId="{1FF23E55-CBC3-4386-A664-288DDA72A5F9}" type="presOf" srcId="{26E2E697-801A-45C1-833D-9142CBC9835C}" destId="{525C62BB-7D61-4CD2-AEA5-C83ABBCD2B72}" srcOrd="0" destOrd="0" presId="urn:microsoft.com/office/officeart/2005/8/layout/radial1"/>
    <dgm:cxn modelId="{65B92980-0CCC-41F4-92B9-4D22B5A17B30}" type="presOf" srcId="{F67BEB17-E87E-4020-8A8D-5FFB321F5FB0}" destId="{5BC53DE9-9885-406E-B4CF-CB151ACBB07F}" srcOrd="0" destOrd="0" presId="urn:microsoft.com/office/officeart/2005/8/layout/radial1"/>
    <dgm:cxn modelId="{23564D86-A4D5-4DDC-B5B4-7A2C6C3A6EB6}" type="presOf" srcId="{0924103E-BE34-4B4B-884F-FEEBB02E7A18}" destId="{0D740513-954E-47A4-AE68-4BD008AEA8FE}" srcOrd="0" destOrd="0" presId="urn:microsoft.com/office/officeart/2005/8/layout/radial1"/>
    <dgm:cxn modelId="{BEEE598A-DB43-4B3D-B679-F061C27B0CAC}" type="presOf" srcId="{46344DD9-F744-44F1-B38C-F1F08BC16009}" destId="{CD517C4D-9FE1-4208-A104-30F599AF2811}" srcOrd="1" destOrd="0" presId="urn:microsoft.com/office/officeart/2005/8/layout/radial1"/>
    <dgm:cxn modelId="{7EF75A8C-62B5-428D-BE51-1C1704BC012D}" type="presOf" srcId="{39F72DC6-50BA-41A3-847B-2D33C18982EE}" destId="{26BCAE07-22E1-40A7-927E-8B915B548D2F}" srcOrd="0" destOrd="0" presId="urn:microsoft.com/office/officeart/2005/8/layout/radial1"/>
    <dgm:cxn modelId="{9AB2C390-718C-4A66-BE5D-F724CB7B2302}" type="presOf" srcId="{33C5080F-5E8E-4549-81A7-2BC5253DE0A2}" destId="{4AA80E68-A38A-40B5-8F8C-530DB91C9164}" srcOrd="1" destOrd="0" presId="urn:microsoft.com/office/officeart/2005/8/layout/radial1"/>
    <dgm:cxn modelId="{C6AC5595-905F-41B1-94BA-243BFD17796B}" srcId="{4680398A-2987-4D62-853F-A62AA98576E3}" destId="{39F72DC6-50BA-41A3-847B-2D33C18982EE}" srcOrd="2" destOrd="0" parTransId="{33C5080F-5E8E-4549-81A7-2BC5253DE0A2}" sibTransId="{3A2D6C68-9C07-4E8B-BE0D-E5CBB68C1101}"/>
    <dgm:cxn modelId="{159DCBA7-99F8-4CE6-ACB2-C882A3FFC02F}" type="presOf" srcId="{F67BEB17-E87E-4020-8A8D-5FFB321F5FB0}" destId="{150A714E-7A05-4A6D-83FC-257943F30219}" srcOrd="1" destOrd="0" presId="urn:microsoft.com/office/officeart/2005/8/layout/radial1"/>
    <dgm:cxn modelId="{A2595CBC-AD27-4554-BA5A-37C179F12D25}" type="presOf" srcId="{1BC44AA9-195E-43D9-879A-C208205FB440}" destId="{356B417B-3CBE-41E4-850B-E8BBBD1E3339}" srcOrd="0" destOrd="0" presId="urn:microsoft.com/office/officeart/2005/8/layout/radial1"/>
    <dgm:cxn modelId="{EF3AE7D6-86C0-43F1-ABAB-968EA13B90AA}" type="presOf" srcId="{46344DD9-F744-44F1-B38C-F1F08BC16009}" destId="{46D8EFC3-8D16-44C9-9B60-3D8568A9113D}" srcOrd="0" destOrd="0" presId="urn:microsoft.com/office/officeart/2005/8/layout/radial1"/>
    <dgm:cxn modelId="{4FE580FE-14C2-4B6A-9FD8-23E9F9CEB462}" srcId="{4680398A-2987-4D62-853F-A62AA98576E3}" destId="{26E2E697-801A-45C1-833D-9142CBC9835C}" srcOrd="1" destOrd="0" parTransId="{F67BEB17-E87E-4020-8A8D-5FFB321F5FB0}" sibTransId="{2E1F5FC7-7AB7-4533-9DDF-A51CAC3AB0D3}"/>
    <dgm:cxn modelId="{C4708231-5580-40AF-BCA3-D44053B24502}" type="presParOf" srcId="{356B417B-3CBE-41E4-850B-E8BBBD1E3339}" destId="{8460EA28-C70E-4172-8419-7B86A7139CAD}" srcOrd="0" destOrd="0" presId="urn:microsoft.com/office/officeart/2005/8/layout/radial1"/>
    <dgm:cxn modelId="{AE39CD51-D436-48D6-BC75-A070C80411AD}" type="presParOf" srcId="{356B417B-3CBE-41E4-850B-E8BBBD1E3339}" destId="{46D8EFC3-8D16-44C9-9B60-3D8568A9113D}" srcOrd="1" destOrd="0" presId="urn:microsoft.com/office/officeart/2005/8/layout/radial1"/>
    <dgm:cxn modelId="{C9BE3186-CED9-4AC2-AC23-DEBA3118682A}" type="presParOf" srcId="{46D8EFC3-8D16-44C9-9B60-3D8568A9113D}" destId="{CD517C4D-9FE1-4208-A104-30F599AF2811}" srcOrd="0" destOrd="0" presId="urn:microsoft.com/office/officeart/2005/8/layout/radial1"/>
    <dgm:cxn modelId="{DF820B3D-16DF-47A7-AB77-7E5F7568250F}" type="presParOf" srcId="{356B417B-3CBE-41E4-850B-E8BBBD1E3339}" destId="{0D740513-954E-47A4-AE68-4BD008AEA8FE}" srcOrd="2" destOrd="0" presId="urn:microsoft.com/office/officeart/2005/8/layout/radial1"/>
    <dgm:cxn modelId="{C8CF07D7-C49E-4336-980A-5082FF00EEB7}" type="presParOf" srcId="{356B417B-3CBE-41E4-850B-E8BBBD1E3339}" destId="{5BC53DE9-9885-406E-B4CF-CB151ACBB07F}" srcOrd="3" destOrd="0" presId="urn:microsoft.com/office/officeart/2005/8/layout/radial1"/>
    <dgm:cxn modelId="{5AF233E5-DDE5-46CD-9BB8-0DC800628263}" type="presParOf" srcId="{5BC53DE9-9885-406E-B4CF-CB151ACBB07F}" destId="{150A714E-7A05-4A6D-83FC-257943F30219}" srcOrd="0" destOrd="0" presId="urn:microsoft.com/office/officeart/2005/8/layout/radial1"/>
    <dgm:cxn modelId="{74D25355-157A-4435-A124-848F64398107}" type="presParOf" srcId="{356B417B-3CBE-41E4-850B-E8BBBD1E3339}" destId="{525C62BB-7D61-4CD2-AEA5-C83ABBCD2B72}" srcOrd="4" destOrd="0" presId="urn:microsoft.com/office/officeart/2005/8/layout/radial1"/>
    <dgm:cxn modelId="{6CA68B29-6C8C-4CCD-A77E-F79B4982701E}" type="presParOf" srcId="{356B417B-3CBE-41E4-850B-E8BBBD1E3339}" destId="{79E29E77-0F37-4B31-9020-A8EDFA39C692}" srcOrd="5" destOrd="0" presId="urn:microsoft.com/office/officeart/2005/8/layout/radial1"/>
    <dgm:cxn modelId="{86A386B2-C13C-4881-A61C-38555BCC3753}" type="presParOf" srcId="{79E29E77-0F37-4B31-9020-A8EDFA39C692}" destId="{4AA80E68-A38A-40B5-8F8C-530DB91C9164}" srcOrd="0" destOrd="0" presId="urn:microsoft.com/office/officeart/2005/8/layout/radial1"/>
    <dgm:cxn modelId="{80E9AA67-94B8-49AF-9779-984558F80E11}" type="presParOf" srcId="{356B417B-3CBE-41E4-850B-E8BBBD1E3339}" destId="{26BCAE07-22E1-40A7-927E-8B915B548D2F}" srcOrd="6" destOrd="0" presId="urn:microsoft.com/office/officeart/2005/8/layout/radial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94BC5C3-1D20-49D9-85BC-F2AAB0E7ADA4}"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en-US"/>
        </a:p>
      </dgm:t>
    </dgm:pt>
    <dgm:pt modelId="{35A43CC6-9D0E-41F6-8D07-6605DE64E7F4}">
      <dgm:prSet phldrT="[Text]">
        <dgm:style>
          <a:lnRef idx="0">
            <a:schemeClr val="accent1"/>
          </a:lnRef>
          <a:fillRef idx="3">
            <a:schemeClr val="accent1"/>
          </a:fillRef>
          <a:effectRef idx="3">
            <a:schemeClr val="accent1"/>
          </a:effectRef>
          <a:fontRef idx="minor">
            <a:schemeClr val="lt1"/>
          </a:fontRef>
        </dgm:style>
      </dgm:prSet>
      <dgm:spPr/>
      <dgm:t>
        <a:bodyPr/>
        <a:lstStyle/>
        <a:p>
          <a:r>
            <a:rPr lang="en-US" dirty="0">
              <a:latin typeface="Times New Roman" panose="02020603050405020304" pitchFamily="18" charset="0"/>
              <a:cs typeface="Times New Roman" panose="02020603050405020304" pitchFamily="18" charset="0"/>
            </a:rPr>
            <a:t>a.</a:t>
          </a:r>
        </a:p>
      </dgm:t>
    </dgm:pt>
    <dgm:pt modelId="{E3564D17-4831-480A-9F8B-E32E6F7EF67E}" type="parTrans" cxnId="{7ECF4955-C41D-4068-BCF2-FA58B66A0E0F}">
      <dgm:prSet/>
      <dgm:spPr/>
      <dgm:t>
        <a:bodyPr/>
        <a:lstStyle/>
        <a:p>
          <a:endParaRPr lang="en-US"/>
        </a:p>
      </dgm:t>
    </dgm:pt>
    <dgm:pt modelId="{81396477-A4C8-4B71-9004-387F49D948EB}" type="sibTrans" cxnId="{7ECF4955-C41D-4068-BCF2-FA58B66A0E0F}">
      <dgm:prSet/>
      <dgm:spPr/>
      <dgm:t>
        <a:bodyPr/>
        <a:lstStyle/>
        <a:p>
          <a:endParaRPr lang="en-US"/>
        </a:p>
      </dgm:t>
    </dgm:pt>
    <dgm:pt modelId="{E9580A04-73D2-4CBE-A59D-AE60A2D448F1}">
      <dgm:prSet phldrT="[Text]" custT="1">
        <dgm:style>
          <a:lnRef idx="1">
            <a:schemeClr val="accent5"/>
          </a:lnRef>
          <a:fillRef idx="2">
            <a:schemeClr val="accent5"/>
          </a:fillRef>
          <a:effectRef idx="1">
            <a:schemeClr val="accent5"/>
          </a:effectRef>
          <a:fontRef idx="minor">
            <a:schemeClr val="dk1"/>
          </a:fontRef>
        </dgm:style>
      </dgm:prSet>
      <dgm:spPr/>
      <dgm:t>
        <a:bodyPr/>
        <a:lstStyle/>
        <a:p>
          <a:r>
            <a:rPr lang="nl-NL" altLang="en-US" sz="3600" b="1" i="1" dirty="0">
              <a:latin typeface="Times New Roman" panose="02020603050405020304" pitchFamily="18" charset="0"/>
              <a:cs typeface="Times New Roman" panose="02020603050405020304" pitchFamily="18" charset="0"/>
            </a:rPr>
            <a:t>Khái niệm biện chứng và siêu hình trong lịch sử </a:t>
          </a:r>
          <a:endParaRPr lang="en-US" sz="3600" dirty="0">
            <a:latin typeface="Times New Roman" panose="02020603050405020304" pitchFamily="18" charset="0"/>
            <a:cs typeface="Times New Roman" panose="02020603050405020304" pitchFamily="18" charset="0"/>
          </a:endParaRPr>
        </a:p>
      </dgm:t>
    </dgm:pt>
    <dgm:pt modelId="{D1CAEA91-4AE4-4C26-8804-5EBB6A121174}" type="parTrans" cxnId="{BA853F57-9192-4343-BB56-18CD29677E4F}">
      <dgm:prSet/>
      <dgm:spPr/>
      <dgm:t>
        <a:bodyPr/>
        <a:lstStyle/>
        <a:p>
          <a:endParaRPr lang="en-US"/>
        </a:p>
      </dgm:t>
    </dgm:pt>
    <dgm:pt modelId="{D852DC4C-C1A5-4EAC-BDD3-4942F91A6258}" type="sibTrans" cxnId="{BA853F57-9192-4343-BB56-18CD29677E4F}">
      <dgm:prSet/>
      <dgm:spPr/>
      <dgm:t>
        <a:bodyPr/>
        <a:lstStyle/>
        <a:p>
          <a:endParaRPr lang="en-US"/>
        </a:p>
      </dgm:t>
    </dgm:pt>
    <dgm:pt modelId="{2BF34506-2766-410C-994C-AE0050310950}">
      <dgm:prSet phldrT="[Text]">
        <dgm:style>
          <a:lnRef idx="0">
            <a:schemeClr val="accent1"/>
          </a:lnRef>
          <a:fillRef idx="3">
            <a:schemeClr val="accent1"/>
          </a:fillRef>
          <a:effectRef idx="3">
            <a:schemeClr val="accent1"/>
          </a:effectRef>
          <a:fontRef idx="minor">
            <a:schemeClr val="lt1"/>
          </a:fontRef>
        </dgm:style>
      </dgm:prSet>
      <dgm:spPr/>
      <dgm:t>
        <a:bodyPr/>
        <a:lstStyle/>
        <a:p>
          <a:r>
            <a:rPr lang="en-US" dirty="0">
              <a:latin typeface="Times New Roman" panose="02020603050405020304" pitchFamily="18" charset="0"/>
              <a:cs typeface="Times New Roman" panose="02020603050405020304" pitchFamily="18" charset="0"/>
            </a:rPr>
            <a:t>b.</a:t>
          </a:r>
        </a:p>
      </dgm:t>
    </dgm:pt>
    <dgm:pt modelId="{72B35CDA-1656-4534-806D-67C0DF16C2D6}" type="parTrans" cxnId="{3C2062D0-B600-471F-8902-AF61E928B9F5}">
      <dgm:prSet/>
      <dgm:spPr/>
      <dgm:t>
        <a:bodyPr/>
        <a:lstStyle/>
        <a:p>
          <a:endParaRPr lang="en-US"/>
        </a:p>
      </dgm:t>
    </dgm:pt>
    <dgm:pt modelId="{DFB37E0E-E8AF-4027-B0ED-5F10B45250AD}" type="sibTrans" cxnId="{3C2062D0-B600-471F-8902-AF61E928B9F5}">
      <dgm:prSet/>
      <dgm:spPr/>
      <dgm:t>
        <a:bodyPr/>
        <a:lstStyle/>
        <a:p>
          <a:endParaRPr lang="en-US"/>
        </a:p>
      </dgm:t>
    </dgm:pt>
    <dgm:pt modelId="{B17B94CC-3E99-48BD-BACE-DDD962F0C5C3}">
      <dgm:prSet phldrT="[Text]" custT="1">
        <dgm:style>
          <a:lnRef idx="1">
            <a:schemeClr val="accent5"/>
          </a:lnRef>
          <a:fillRef idx="2">
            <a:schemeClr val="accent5"/>
          </a:fillRef>
          <a:effectRef idx="1">
            <a:schemeClr val="accent5"/>
          </a:effectRef>
          <a:fontRef idx="minor">
            <a:schemeClr val="dk1"/>
          </a:fontRef>
        </dgm:style>
      </dgm:prSet>
      <dgm:spPr/>
      <dgm:t>
        <a:bodyPr/>
        <a:lstStyle/>
        <a:p>
          <a:r>
            <a:rPr lang="en-GB" altLang="en-US" sz="3600" b="1" i="1" dirty="0" err="1">
              <a:latin typeface="Times New Roman" panose="02020603050405020304" pitchFamily="18" charset="0"/>
              <a:cs typeface="Times New Roman" panose="02020603050405020304" pitchFamily="18" charset="0"/>
            </a:rPr>
            <a:t>Các</a:t>
          </a:r>
          <a:r>
            <a:rPr lang="en-GB" altLang="en-US" sz="3600" b="1" i="1" dirty="0">
              <a:latin typeface="Times New Roman" panose="02020603050405020304" pitchFamily="18" charset="0"/>
              <a:cs typeface="Times New Roman" panose="02020603050405020304" pitchFamily="18" charset="0"/>
            </a:rPr>
            <a:t> </a:t>
          </a:r>
          <a:r>
            <a:rPr lang="en-GB" altLang="en-US" sz="3600" b="1" i="1" dirty="0" err="1">
              <a:latin typeface="Times New Roman" panose="02020603050405020304" pitchFamily="18" charset="0"/>
              <a:cs typeface="Times New Roman" panose="02020603050405020304" pitchFamily="18" charset="0"/>
            </a:rPr>
            <a:t>hình</a:t>
          </a:r>
          <a:r>
            <a:rPr lang="en-GB" altLang="en-US" sz="3600" b="1" i="1" dirty="0">
              <a:latin typeface="Times New Roman" panose="02020603050405020304" pitchFamily="18" charset="0"/>
              <a:cs typeface="Times New Roman" panose="02020603050405020304" pitchFamily="18" charset="0"/>
            </a:rPr>
            <a:t> </a:t>
          </a:r>
          <a:r>
            <a:rPr lang="en-GB" altLang="en-US" sz="3600" b="1" i="1" dirty="0" err="1">
              <a:latin typeface="Times New Roman" panose="02020603050405020304" pitchFamily="18" charset="0"/>
              <a:cs typeface="Times New Roman" panose="02020603050405020304" pitchFamily="18" charset="0"/>
            </a:rPr>
            <a:t>thức</a:t>
          </a:r>
          <a:r>
            <a:rPr lang="en-GB" altLang="en-US" sz="3600" b="1" i="1" dirty="0">
              <a:latin typeface="Times New Roman" panose="02020603050405020304" pitchFamily="18" charset="0"/>
              <a:cs typeface="Times New Roman" panose="02020603050405020304" pitchFamily="18" charset="0"/>
            </a:rPr>
            <a:t> </a:t>
          </a:r>
          <a:r>
            <a:rPr lang="en-GB" altLang="en-US" sz="3600" b="1" i="1" dirty="0" err="1">
              <a:latin typeface="Times New Roman" panose="02020603050405020304" pitchFamily="18" charset="0"/>
              <a:cs typeface="Times New Roman" panose="02020603050405020304" pitchFamily="18" charset="0"/>
            </a:rPr>
            <a:t>của</a:t>
          </a:r>
          <a:r>
            <a:rPr lang="en-GB" altLang="en-US" sz="3600" b="1" i="1" dirty="0">
              <a:latin typeface="Times New Roman" panose="02020603050405020304" pitchFamily="18" charset="0"/>
              <a:cs typeface="Times New Roman" panose="02020603050405020304" pitchFamily="18" charset="0"/>
            </a:rPr>
            <a:t> </a:t>
          </a:r>
          <a:r>
            <a:rPr lang="en-GB" altLang="en-US" sz="3600" b="1" i="1" dirty="0" err="1">
              <a:latin typeface="Times New Roman" panose="02020603050405020304" pitchFamily="18" charset="0"/>
              <a:cs typeface="Times New Roman" panose="02020603050405020304" pitchFamily="18" charset="0"/>
            </a:rPr>
            <a:t>phép</a:t>
          </a:r>
          <a:r>
            <a:rPr lang="en-GB" altLang="en-US" sz="3600" b="1" i="1" dirty="0">
              <a:latin typeface="Times New Roman" panose="02020603050405020304" pitchFamily="18" charset="0"/>
              <a:cs typeface="Times New Roman" panose="02020603050405020304" pitchFamily="18" charset="0"/>
            </a:rPr>
            <a:t> </a:t>
          </a:r>
          <a:r>
            <a:rPr lang="en-GB" altLang="en-US" sz="3600" b="1" i="1" dirty="0" err="1">
              <a:latin typeface="Times New Roman" panose="02020603050405020304" pitchFamily="18" charset="0"/>
              <a:cs typeface="Times New Roman" panose="02020603050405020304" pitchFamily="18" charset="0"/>
            </a:rPr>
            <a:t>biện</a:t>
          </a:r>
          <a:r>
            <a:rPr lang="en-GB" altLang="en-US" sz="3600" b="1" i="1" dirty="0">
              <a:latin typeface="Times New Roman" panose="02020603050405020304" pitchFamily="18" charset="0"/>
              <a:cs typeface="Times New Roman" panose="02020603050405020304" pitchFamily="18" charset="0"/>
            </a:rPr>
            <a:t> </a:t>
          </a:r>
          <a:r>
            <a:rPr lang="en-GB" altLang="en-US" sz="3600" b="1" i="1" dirty="0" err="1">
              <a:latin typeface="Times New Roman" panose="02020603050405020304" pitchFamily="18" charset="0"/>
              <a:cs typeface="Times New Roman" panose="02020603050405020304" pitchFamily="18" charset="0"/>
            </a:rPr>
            <a:t>chứng</a:t>
          </a:r>
          <a:r>
            <a:rPr lang="en-GB" altLang="en-US" sz="3600" b="1" i="1" dirty="0">
              <a:latin typeface="Times New Roman" panose="02020603050405020304" pitchFamily="18" charset="0"/>
              <a:cs typeface="Times New Roman" panose="02020603050405020304" pitchFamily="18" charset="0"/>
            </a:rPr>
            <a:t> </a:t>
          </a:r>
          <a:r>
            <a:rPr lang="en-GB" altLang="en-US" sz="3600" b="1" i="1" dirty="0" err="1">
              <a:latin typeface="Times New Roman" panose="02020603050405020304" pitchFamily="18" charset="0"/>
              <a:cs typeface="Times New Roman" panose="02020603050405020304" pitchFamily="18" charset="0"/>
            </a:rPr>
            <a:t>trong</a:t>
          </a:r>
          <a:r>
            <a:rPr lang="en-GB" altLang="en-US" sz="3600" b="1" i="1" dirty="0">
              <a:latin typeface="Times New Roman" panose="02020603050405020304" pitchFamily="18" charset="0"/>
              <a:cs typeface="Times New Roman" panose="02020603050405020304" pitchFamily="18" charset="0"/>
            </a:rPr>
            <a:t> </a:t>
          </a:r>
          <a:r>
            <a:rPr lang="en-GB" altLang="en-US" sz="3600" b="1" i="1" dirty="0" err="1">
              <a:latin typeface="Times New Roman" panose="02020603050405020304" pitchFamily="18" charset="0"/>
              <a:cs typeface="Times New Roman" panose="02020603050405020304" pitchFamily="18" charset="0"/>
            </a:rPr>
            <a:t>lịch</a:t>
          </a:r>
          <a:r>
            <a:rPr lang="en-GB" altLang="en-US" sz="3600" b="1" i="1" dirty="0">
              <a:latin typeface="Times New Roman" panose="02020603050405020304" pitchFamily="18" charset="0"/>
              <a:cs typeface="Times New Roman" panose="02020603050405020304" pitchFamily="18" charset="0"/>
            </a:rPr>
            <a:t> </a:t>
          </a:r>
          <a:r>
            <a:rPr lang="en-GB" altLang="en-US" sz="3600" b="1" i="1" dirty="0" err="1">
              <a:latin typeface="Times New Roman" panose="02020603050405020304" pitchFamily="18" charset="0"/>
              <a:cs typeface="Times New Roman" panose="02020603050405020304" pitchFamily="18" charset="0"/>
            </a:rPr>
            <a:t>sử</a:t>
          </a:r>
          <a:r>
            <a:rPr lang="en-GB" altLang="en-US" sz="3600" b="1" i="1" dirty="0">
              <a:latin typeface="Times New Roman" panose="02020603050405020304" pitchFamily="18" charset="0"/>
              <a:cs typeface="Times New Roman" panose="02020603050405020304" pitchFamily="18" charset="0"/>
            </a:rPr>
            <a:t> </a:t>
          </a:r>
          <a:endParaRPr lang="en-US" sz="3600" dirty="0">
            <a:latin typeface="Times New Roman" panose="02020603050405020304" pitchFamily="18" charset="0"/>
            <a:cs typeface="Times New Roman" panose="02020603050405020304" pitchFamily="18" charset="0"/>
          </a:endParaRPr>
        </a:p>
      </dgm:t>
    </dgm:pt>
    <dgm:pt modelId="{C342CB0E-B28D-40F9-ABD0-F962100E54B2}" type="parTrans" cxnId="{D77A10C2-6A06-4483-B796-0BB86F4A70B5}">
      <dgm:prSet/>
      <dgm:spPr/>
      <dgm:t>
        <a:bodyPr/>
        <a:lstStyle/>
        <a:p>
          <a:endParaRPr lang="en-US"/>
        </a:p>
      </dgm:t>
    </dgm:pt>
    <dgm:pt modelId="{DA0F5A29-0497-4F32-AA69-FF28BEA50A4F}" type="sibTrans" cxnId="{D77A10C2-6A06-4483-B796-0BB86F4A70B5}">
      <dgm:prSet/>
      <dgm:spPr/>
      <dgm:t>
        <a:bodyPr/>
        <a:lstStyle/>
        <a:p>
          <a:endParaRPr lang="en-US"/>
        </a:p>
      </dgm:t>
    </dgm:pt>
    <dgm:pt modelId="{55631E90-400D-4738-A891-A72FB16D99C1}" type="pres">
      <dgm:prSet presAssocID="{194BC5C3-1D20-49D9-85BC-F2AAB0E7ADA4}" presName="linearFlow" presStyleCnt="0">
        <dgm:presLayoutVars>
          <dgm:dir/>
          <dgm:animLvl val="lvl"/>
          <dgm:resizeHandles val="exact"/>
        </dgm:presLayoutVars>
      </dgm:prSet>
      <dgm:spPr/>
    </dgm:pt>
    <dgm:pt modelId="{C9B00F1B-D1F2-49CE-B833-BD6902F6EB35}" type="pres">
      <dgm:prSet presAssocID="{35A43CC6-9D0E-41F6-8D07-6605DE64E7F4}" presName="composite" presStyleCnt="0"/>
      <dgm:spPr/>
    </dgm:pt>
    <dgm:pt modelId="{C6F1B561-DACA-489B-A3CC-0BEA4E520A85}" type="pres">
      <dgm:prSet presAssocID="{35A43CC6-9D0E-41F6-8D07-6605DE64E7F4}" presName="parentText" presStyleLbl="alignNode1" presStyleIdx="0" presStyleCnt="2">
        <dgm:presLayoutVars>
          <dgm:chMax val="1"/>
          <dgm:bulletEnabled val="1"/>
        </dgm:presLayoutVars>
      </dgm:prSet>
      <dgm:spPr/>
    </dgm:pt>
    <dgm:pt modelId="{790DBAA6-30EA-418C-BE70-FCE8E82870B1}" type="pres">
      <dgm:prSet presAssocID="{35A43CC6-9D0E-41F6-8D07-6605DE64E7F4}" presName="descendantText" presStyleLbl="alignAcc1" presStyleIdx="0" presStyleCnt="2" custLinFactNeighborX="3773" custLinFactNeighborY="16197">
        <dgm:presLayoutVars>
          <dgm:bulletEnabled val="1"/>
        </dgm:presLayoutVars>
      </dgm:prSet>
      <dgm:spPr/>
    </dgm:pt>
    <dgm:pt modelId="{63A95E3A-5509-4E89-BD01-462F73C69383}" type="pres">
      <dgm:prSet presAssocID="{81396477-A4C8-4B71-9004-387F49D948EB}" presName="sp" presStyleCnt="0"/>
      <dgm:spPr/>
    </dgm:pt>
    <dgm:pt modelId="{583C249A-56BC-4A51-848B-C9D6AC5D18AB}" type="pres">
      <dgm:prSet presAssocID="{2BF34506-2766-410C-994C-AE0050310950}" presName="composite" presStyleCnt="0"/>
      <dgm:spPr/>
    </dgm:pt>
    <dgm:pt modelId="{839EA51A-AFCC-4D1D-BB11-644601DC98DE}" type="pres">
      <dgm:prSet presAssocID="{2BF34506-2766-410C-994C-AE0050310950}" presName="parentText" presStyleLbl="alignNode1" presStyleIdx="1" presStyleCnt="2">
        <dgm:presLayoutVars>
          <dgm:chMax val="1"/>
          <dgm:bulletEnabled val="1"/>
        </dgm:presLayoutVars>
      </dgm:prSet>
      <dgm:spPr/>
    </dgm:pt>
    <dgm:pt modelId="{46EC967B-98C0-49C5-A0B4-3D2C3DD077F9}" type="pres">
      <dgm:prSet presAssocID="{2BF34506-2766-410C-994C-AE0050310950}" presName="descendantText" presStyleLbl="alignAcc1" presStyleIdx="1" presStyleCnt="2" custLinFactNeighborX="253" custLinFactNeighborY="13466">
        <dgm:presLayoutVars>
          <dgm:bulletEnabled val="1"/>
        </dgm:presLayoutVars>
      </dgm:prSet>
      <dgm:spPr/>
    </dgm:pt>
  </dgm:ptLst>
  <dgm:cxnLst>
    <dgm:cxn modelId="{47B4A318-4424-4091-8090-B3B6F51693E6}" type="presOf" srcId="{2BF34506-2766-410C-994C-AE0050310950}" destId="{839EA51A-AFCC-4D1D-BB11-644601DC98DE}" srcOrd="0" destOrd="0" presId="urn:microsoft.com/office/officeart/2005/8/layout/chevron2"/>
    <dgm:cxn modelId="{CCBD972B-8732-4824-824B-475DBBB7EA9A}" type="presOf" srcId="{E9580A04-73D2-4CBE-A59D-AE60A2D448F1}" destId="{790DBAA6-30EA-418C-BE70-FCE8E82870B1}" srcOrd="0" destOrd="0" presId="urn:microsoft.com/office/officeart/2005/8/layout/chevron2"/>
    <dgm:cxn modelId="{BF045D6B-9CBF-4D9D-8046-421F06B44D86}" type="presOf" srcId="{B17B94CC-3E99-48BD-BACE-DDD962F0C5C3}" destId="{46EC967B-98C0-49C5-A0B4-3D2C3DD077F9}" srcOrd="0" destOrd="0" presId="urn:microsoft.com/office/officeart/2005/8/layout/chevron2"/>
    <dgm:cxn modelId="{7ECF4955-C41D-4068-BCF2-FA58B66A0E0F}" srcId="{194BC5C3-1D20-49D9-85BC-F2AAB0E7ADA4}" destId="{35A43CC6-9D0E-41F6-8D07-6605DE64E7F4}" srcOrd="0" destOrd="0" parTransId="{E3564D17-4831-480A-9F8B-E32E6F7EF67E}" sibTransId="{81396477-A4C8-4B71-9004-387F49D948EB}"/>
    <dgm:cxn modelId="{BA853F57-9192-4343-BB56-18CD29677E4F}" srcId="{35A43CC6-9D0E-41F6-8D07-6605DE64E7F4}" destId="{E9580A04-73D2-4CBE-A59D-AE60A2D448F1}" srcOrd="0" destOrd="0" parTransId="{D1CAEA91-4AE4-4C26-8804-5EBB6A121174}" sibTransId="{D852DC4C-C1A5-4EAC-BDD3-4942F91A6258}"/>
    <dgm:cxn modelId="{08C13F9D-4D24-422C-BE2D-BB47A4E263B4}" type="presOf" srcId="{194BC5C3-1D20-49D9-85BC-F2AAB0E7ADA4}" destId="{55631E90-400D-4738-A891-A72FB16D99C1}" srcOrd="0" destOrd="0" presId="urn:microsoft.com/office/officeart/2005/8/layout/chevron2"/>
    <dgm:cxn modelId="{D77A10C2-6A06-4483-B796-0BB86F4A70B5}" srcId="{2BF34506-2766-410C-994C-AE0050310950}" destId="{B17B94CC-3E99-48BD-BACE-DDD962F0C5C3}" srcOrd="0" destOrd="0" parTransId="{C342CB0E-B28D-40F9-ABD0-F962100E54B2}" sibTransId="{DA0F5A29-0497-4F32-AA69-FF28BEA50A4F}"/>
    <dgm:cxn modelId="{BD6089C6-712E-4A10-9739-6E92DD36E4D1}" type="presOf" srcId="{35A43CC6-9D0E-41F6-8D07-6605DE64E7F4}" destId="{C6F1B561-DACA-489B-A3CC-0BEA4E520A85}" srcOrd="0" destOrd="0" presId="urn:microsoft.com/office/officeart/2005/8/layout/chevron2"/>
    <dgm:cxn modelId="{3C2062D0-B600-471F-8902-AF61E928B9F5}" srcId="{194BC5C3-1D20-49D9-85BC-F2AAB0E7ADA4}" destId="{2BF34506-2766-410C-994C-AE0050310950}" srcOrd="1" destOrd="0" parTransId="{72B35CDA-1656-4534-806D-67C0DF16C2D6}" sibTransId="{DFB37E0E-E8AF-4027-B0ED-5F10B45250AD}"/>
    <dgm:cxn modelId="{6FD4F0A1-CA1D-47A1-8E31-2CA0D1409DCF}" type="presParOf" srcId="{55631E90-400D-4738-A891-A72FB16D99C1}" destId="{C9B00F1B-D1F2-49CE-B833-BD6902F6EB35}" srcOrd="0" destOrd="0" presId="urn:microsoft.com/office/officeart/2005/8/layout/chevron2"/>
    <dgm:cxn modelId="{CF80BC29-3DA3-4F11-BFF5-AA46574C657B}" type="presParOf" srcId="{C9B00F1B-D1F2-49CE-B833-BD6902F6EB35}" destId="{C6F1B561-DACA-489B-A3CC-0BEA4E520A85}" srcOrd="0" destOrd="0" presId="urn:microsoft.com/office/officeart/2005/8/layout/chevron2"/>
    <dgm:cxn modelId="{5415FF0D-33BA-4262-9563-64779F7DF3B0}" type="presParOf" srcId="{C9B00F1B-D1F2-49CE-B833-BD6902F6EB35}" destId="{790DBAA6-30EA-418C-BE70-FCE8E82870B1}" srcOrd="1" destOrd="0" presId="urn:microsoft.com/office/officeart/2005/8/layout/chevron2"/>
    <dgm:cxn modelId="{EA02130E-402B-45FB-8387-AB704DCFDEE2}" type="presParOf" srcId="{55631E90-400D-4738-A891-A72FB16D99C1}" destId="{63A95E3A-5509-4E89-BD01-462F73C69383}" srcOrd="1" destOrd="0" presId="urn:microsoft.com/office/officeart/2005/8/layout/chevron2"/>
    <dgm:cxn modelId="{87003A36-C4BA-4E7B-B587-825327F1B4FD}" type="presParOf" srcId="{55631E90-400D-4738-A891-A72FB16D99C1}" destId="{583C249A-56BC-4A51-848B-C9D6AC5D18AB}" srcOrd="2" destOrd="0" presId="urn:microsoft.com/office/officeart/2005/8/layout/chevron2"/>
    <dgm:cxn modelId="{38033EBF-B960-4A0C-B08B-F65F710AC568}" type="presParOf" srcId="{583C249A-56BC-4A51-848B-C9D6AC5D18AB}" destId="{839EA51A-AFCC-4D1D-BB11-644601DC98DE}" srcOrd="0" destOrd="0" presId="urn:microsoft.com/office/officeart/2005/8/layout/chevron2"/>
    <dgm:cxn modelId="{E8664701-F244-42B5-8F59-0734E851DA11}" type="presParOf" srcId="{583C249A-56BC-4A51-848B-C9D6AC5D18AB}" destId="{46EC967B-98C0-49C5-A0B4-3D2C3DD077F9}"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ADCB07B-EE74-4BFD-98E1-545865C4EF66}" type="doc">
      <dgm:prSet loTypeId="urn:microsoft.com/office/officeart/2005/8/layout/vList6" loCatId="list" qsTypeId="urn:microsoft.com/office/officeart/2005/8/quickstyle/3d1" qsCatId="3D" csTypeId="urn:microsoft.com/office/officeart/2005/8/colors/accent1_2" csCatId="accent1" phldr="1"/>
      <dgm:spPr/>
      <dgm:t>
        <a:bodyPr/>
        <a:lstStyle/>
        <a:p>
          <a:endParaRPr lang="en-US"/>
        </a:p>
      </dgm:t>
    </dgm:pt>
    <dgm:pt modelId="{2BB4322F-2FFC-4C61-97CC-D129705AF99D}">
      <dgm:prSet phldrT="[Text]" custT="1"/>
      <dgm:spPr/>
      <dgm:t>
        <a:bodyPr/>
        <a:lstStyle/>
        <a:p>
          <a:r>
            <a:rPr lang="en-US" sz="4000" dirty="0">
              <a:latin typeface="Times New Roman" panose="02020603050405020304" pitchFamily="18" charset="0"/>
              <a:cs typeface="Times New Roman" panose="02020603050405020304" pitchFamily="18" charset="0"/>
            </a:rPr>
            <a:t>1</a:t>
          </a:r>
        </a:p>
      </dgm:t>
    </dgm:pt>
    <dgm:pt modelId="{F8A2AF29-70FE-4D3B-97B2-C652EC9A18BC}" type="parTrans" cxnId="{5BACAF82-EE2B-4264-9815-8234F1E72CEC}">
      <dgm:prSet/>
      <dgm:spPr/>
      <dgm:t>
        <a:bodyPr/>
        <a:lstStyle/>
        <a:p>
          <a:endParaRPr lang="en-US"/>
        </a:p>
      </dgm:t>
    </dgm:pt>
    <dgm:pt modelId="{3A85655A-2DAF-4F3E-958B-C17B2B64593D}" type="sibTrans" cxnId="{5BACAF82-EE2B-4264-9815-8234F1E72CEC}">
      <dgm:prSet/>
      <dgm:spPr/>
      <dgm:t>
        <a:bodyPr/>
        <a:lstStyle/>
        <a:p>
          <a:endParaRPr lang="en-US"/>
        </a:p>
      </dgm:t>
    </dgm:pt>
    <dgm:pt modelId="{29F5F880-97DE-41A5-BE7B-F9BCF2D1A48E}">
      <dgm:prSet phldrT="[Text]" custT="1"/>
      <dgm:spPr/>
      <dgm:t>
        <a:bodyPr anchor="ctr"/>
        <a:lstStyle/>
        <a:p>
          <a:r>
            <a:rPr lang="en-US" altLang="en-US" sz="3200" dirty="0" err="1">
              <a:latin typeface="Times New Roman" panose="02020603050405020304" pitchFamily="18" charset="0"/>
              <a:cs typeface="Times New Roman" panose="02020603050405020304" pitchFamily="18" charset="0"/>
            </a:rPr>
            <a:t>Sự</a:t>
          </a:r>
          <a:r>
            <a:rPr lang="en-US" altLang="en-US" sz="3200" dirty="0">
              <a:latin typeface="Times New Roman" panose="02020603050405020304" pitchFamily="18" charset="0"/>
              <a:cs typeface="Times New Roman" panose="02020603050405020304" pitchFamily="18" charset="0"/>
            </a:rPr>
            <a:t> </a:t>
          </a:r>
          <a:r>
            <a:rPr lang="en-US" altLang="en-US" sz="3200" dirty="0" err="1">
              <a:latin typeface="Times New Roman" panose="02020603050405020304" pitchFamily="18" charset="0"/>
              <a:cs typeface="Times New Roman" panose="02020603050405020304" pitchFamily="18" charset="0"/>
            </a:rPr>
            <a:t>ra</a:t>
          </a:r>
          <a:r>
            <a:rPr lang="en-US" altLang="en-US" sz="3200" dirty="0">
              <a:latin typeface="Times New Roman" panose="02020603050405020304" pitchFamily="18" charset="0"/>
              <a:cs typeface="Times New Roman" panose="02020603050405020304" pitchFamily="18" charset="0"/>
            </a:rPr>
            <a:t> </a:t>
          </a:r>
          <a:r>
            <a:rPr lang="en-US" altLang="en-US" sz="3200" dirty="0" err="1">
              <a:latin typeface="Times New Roman" panose="02020603050405020304" pitchFamily="18" charset="0"/>
              <a:cs typeface="Times New Roman" panose="02020603050405020304" pitchFamily="18" charset="0"/>
            </a:rPr>
            <a:t>đời</a:t>
          </a:r>
          <a:r>
            <a:rPr lang="en-US" altLang="en-US" sz="3200" dirty="0">
              <a:latin typeface="Times New Roman" panose="02020603050405020304" pitchFamily="18" charset="0"/>
              <a:cs typeface="Times New Roman" panose="02020603050405020304" pitchFamily="18" charset="0"/>
            </a:rPr>
            <a:t> </a:t>
          </a:r>
          <a:r>
            <a:rPr lang="en-US" altLang="en-US" sz="3200" dirty="0" err="1">
              <a:latin typeface="Times New Roman" panose="02020603050405020304" pitchFamily="18" charset="0"/>
              <a:cs typeface="Times New Roman" panose="02020603050405020304" pitchFamily="18" charset="0"/>
            </a:rPr>
            <a:t>và</a:t>
          </a:r>
          <a:r>
            <a:rPr lang="en-US" altLang="en-US" sz="3200" dirty="0">
              <a:latin typeface="Times New Roman" panose="02020603050405020304" pitchFamily="18" charset="0"/>
              <a:cs typeface="Times New Roman" panose="02020603050405020304" pitchFamily="18" charset="0"/>
            </a:rPr>
            <a:t> </a:t>
          </a:r>
          <a:r>
            <a:rPr lang="en-US" altLang="en-US" sz="3200" dirty="0" err="1">
              <a:latin typeface="Times New Roman" panose="02020603050405020304" pitchFamily="18" charset="0"/>
              <a:cs typeface="Times New Roman" panose="02020603050405020304" pitchFamily="18" charset="0"/>
            </a:rPr>
            <a:t>phát</a:t>
          </a:r>
          <a:r>
            <a:rPr lang="en-US" altLang="en-US" sz="3200" dirty="0">
              <a:latin typeface="Times New Roman" panose="02020603050405020304" pitchFamily="18" charset="0"/>
              <a:cs typeface="Times New Roman" panose="02020603050405020304" pitchFamily="18" charset="0"/>
            </a:rPr>
            <a:t> </a:t>
          </a:r>
          <a:r>
            <a:rPr lang="en-US" altLang="en-US" sz="3200" dirty="0" err="1">
              <a:latin typeface="Times New Roman" panose="02020603050405020304" pitchFamily="18" charset="0"/>
              <a:cs typeface="Times New Roman" panose="02020603050405020304" pitchFamily="18" charset="0"/>
            </a:rPr>
            <a:t>triển</a:t>
          </a:r>
          <a:r>
            <a:rPr lang="en-US" altLang="en-US" sz="3200" dirty="0">
              <a:latin typeface="Times New Roman" panose="02020603050405020304" pitchFamily="18" charset="0"/>
              <a:cs typeface="Times New Roman" panose="02020603050405020304" pitchFamily="18" charset="0"/>
            </a:rPr>
            <a:t> </a:t>
          </a:r>
          <a:r>
            <a:rPr lang="en-US" altLang="en-US" sz="3200" dirty="0" err="1">
              <a:latin typeface="Times New Roman" panose="02020603050405020304" pitchFamily="18" charset="0"/>
              <a:cs typeface="Times New Roman" panose="02020603050405020304" pitchFamily="18" charset="0"/>
            </a:rPr>
            <a:t>của</a:t>
          </a:r>
          <a:r>
            <a:rPr lang="en-US" altLang="en-US" sz="3200" dirty="0">
              <a:latin typeface="Times New Roman" panose="02020603050405020304" pitchFamily="18" charset="0"/>
              <a:cs typeface="Times New Roman" panose="02020603050405020304" pitchFamily="18" charset="0"/>
            </a:rPr>
            <a:t> </a:t>
          </a:r>
          <a:r>
            <a:rPr lang="en-US" altLang="en-US" sz="3200" dirty="0" err="1">
              <a:latin typeface="Times New Roman" panose="02020603050405020304" pitchFamily="18" charset="0"/>
              <a:cs typeface="Times New Roman" panose="02020603050405020304" pitchFamily="18" charset="0"/>
            </a:rPr>
            <a:t>triết</a:t>
          </a:r>
          <a:r>
            <a:rPr lang="en-US" altLang="en-US" sz="3200" dirty="0">
              <a:latin typeface="Times New Roman" panose="02020603050405020304" pitchFamily="18" charset="0"/>
              <a:cs typeface="Times New Roman" panose="02020603050405020304" pitchFamily="18" charset="0"/>
            </a:rPr>
            <a:t> </a:t>
          </a:r>
          <a:r>
            <a:rPr lang="en-US" altLang="en-US" sz="3200" dirty="0" err="1">
              <a:latin typeface="Times New Roman" panose="02020603050405020304" pitchFamily="18" charset="0"/>
              <a:cs typeface="Times New Roman" panose="02020603050405020304" pitchFamily="18" charset="0"/>
            </a:rPr>
            <a:t>học</a:t>
          </a:r>
          <a:r>
            <a:rPr lang="en-US" altLang="en-US" sz="3200" dirty="0">
              <a:latin typeface="Times New Roman" panose="02020603050405020304" pitchFamily="18" charset="0"/>
              <a:cs typeface="Times New Roman" panose="02020603050405020304" pitchFamily="18" charset="0"/>
            </a:rPr>
            <a:t> </a:t>
          </a:r>
          <a:r>
            <a:rPr lang="en-US" altLang="en-US" sz="3200" dirty="0" err="1">
              <a:latin typeface="Times New Roman" panose="02020603050405020304" pitchFamily="18" charset="0"/>
              <a:cs typeface="Times New Roman" panose="02020603050405020304" pitchFamily="18" charset="0"/>
            </a:rPr>
            <a:t>Mác</a:t>
          </a:r>
          <a:r>
            <a:rPr lang="en-US" altLang="en-US" sz="3200" dirty="0">
              <a:latin typeface="Times New Roman" panose="02020603050405020304" pitchFamily="18" charset="0"/>
              <a:cs typeface="Times New Roman" panose="02020603050405020304" pitchFamily="18" charset="0"/>
            </a:rPr>
            <a:t> - </a:t>
          </a:r>
          <a:r>
            <a:rPr lang="en-US" altLang="en-US" sz="3200" dirty="0" err="1">
              <a:latin typeface="Times New Roman" panose="02020603050405020304" pitchFamily="18" charset="0"/>
              <a:cs typeface="Times New Roman" panose="02020603050405020304" pitchFamily="18" charset="0"/>
            </a:rPr>
            <a:t>Lênin</a:t>
          </a:r>
          <a:endParaRPr lang="en-US" sz="3200" dirty="0"/>
        </a:p>
      </dgm:t>
    </dgm:pt>
    <dgm:pt modelId="{79BA249D-42A4-42A0-9C9D-DF2038CAA8A3}" type="parTrans" cxnId="{CC9FB105-D182-466C-B4CE-8EA731AB2C46}">
      <dgm:prSet/>
      <dgm:spPr/>
      <dgm:t>
        <a:bodyPr/>
        <a:lstStyle/>
        <a:p>
          <a:endParaRPr lang="en-US"/>
        </a:p>
      </dgm:t>
    </dgm:pt>
    <dgm:pt modelId="{BC0291A6-B16D-4DA4-B199-41FADB9656E6}" type="sibTrans" cxnId="{CC9FB105-D182-466C-B4CE-8EA731AB2C46}">
      <dgm:prSet/>
      <dgm:spPr/>
      <dgm:t>
        <a:bodyPr/>
        <a:lstStyle/>
        <a:p>
          <a:endParaRPr lang="en-US"/>
        </a:p>
      </dgm:t>
    </dgm:pt>
    <dgm:pt modelId="{A635A257-1AAE-40CF-A1D0-F7009A3926A4}">
      <dgm:prSet phldrT="[Text]" custT="1"/>
      <dgm:spPr/>
      <dgm:t>
        <a:bodyPr/>
        <a:lstStyle/>
        <a:p>
          <a:r>
            <a:rPr lang="en-US" sz="4000" dirty="0">
              <a:latin typeface="Times New Roman" panose="02020603050405020304" pitchFamily="18" charset="0"/>
              <a:cs typeface="Times New Roman" panose="02020603050405020304" pitchFamily="18" charset="0"/>
            </a:rPr>
            <a:t>2</a:t>
          </a:r>
        </a:p>
      </dgm:t>
    </dgm:pt>
    <dgm:pt modelId="{9454DE5C-80A3-455D-8613-B1F277FC5889}" type="parTrans" cxnId="{A57F4CF2-7752-4CDE-B208-6A09361E393A}">
      <dgm:prSet/>
      <dgm:spPr/>
      <dgm:t>
        <a:bodyPr/>
        <a:lstStyle/>
        <a:p>
          <a:endParaRPr lang="en-US"/>
        </a:p>
      </dgm:t>
    </dgm:pt>
    <dgm:pt modelId="{8DC50E92-DA13-4EE1-B583-6A7A0FC9825C}" type="sibTrans" cxnId="{A57F4CF2-7752-4CDE-B208-6A09361E393A}">
      <dgm:prSet/>
      <dgm:spPr/>
      <dgm:t>
        <a:bodyPr/>
        <a:lstStyle/>
        <a:p>
          <a:endParaRPr lang="en-US"/>
        </a:p>
      </dgm:t>
    </dgm:pt>
    <dgm:pt modelId="{84117A4E-989C-4FCC-AB0F-6E77FBEF59BE}">
      <dgm:prSet phldrT="[Text]" custT="1"/>
      <dgm:spPr/>
      <dgm:t>
        <a:bodyPr/>
        <a:lstStyle/>
        <a:p>
          <a:r>
            <a:rPr lang="en-US" sz="4000" dirty="0">
              <a:latin typeface="Times New Roman" panose="02020603050405020304" pitchFamily="18" charset="0"/>
              <a:cs typeface="Times New Roman" panose="02020603050405020304" pitchFamily="18" charset="0"/>
            </a:rPr>
            <a:t>3</a:t>
          </a:r>
        </a:p>
      </dgm:t>
    </dgm:pt>
    <dgm:pt modelId="{7B8D85CD-2099-4FE5-BE41-52E9C005066A}" type="parTrans" cxnId="{F82F5842-B2F2-48C5-B2E4-1C4AF43227E7}">
      <dgm:prSet/>
      <dgm:spPr/>
      <dgm:t>
        <a:bodyPr/>
        <a:lstStyle/>
        <a:p>
          <a:endParaRPr lang="en-US"/>
        </a:p>
      </dgm:t>
    </dgm:pt>
    <dgm:pt modelId="{4D3F0622-92B0-41B2-BEBA-3B3C0D49215D}" type="sibTrans" cxnId="{F82F5842-B2F2-48C5-B2E4-1C4AF43227E7}">
      <dgm:prSet/>
      <dgm:spPr/>
      <dgm:t>
        <a:bodyPr/>
        <a:lstStyle/>
        <a:p>
          <a:endParaRPr lang="en-US"/>
        </a:p>
      </dgm:t>
    </dgm:pt>
    <dgm:pt modelId="{6D3DE07E-6270-48D4-84F8-6CE55C638CA8}">
      <dgm:prSet custT="1"/>
      <dgm:spPr/>
      <dgm:t>
        <a:bodyPr anchor="ctr"/>
        <a:lstStyle/>
        <a:p>
          <a:r>
            <a:rPr lang="en-US" altLang="en-US" sz="3200" dirty="0" err="1">
              <a:latin typeface="Times New Roman" panose="02020603050405020304" pitchFamily="18" charset="0"/>
              <a:cs typeface="Times New Roman" panose="02020603050405020304" pitchFamily="18" charset="0"/>
            </a:rPr>
            <a:t>Đối</a:t>
          </a:r>
          <a:r>
            <a:rPr lang="en-US" altLang="en-US" sz="3200" dirty="0">
              <a:latin typeface="Times New Roman" panose="02020603050405020304" pitchFamily="18" charset="0"/>
              <a:cs typeface="Times New Roman" panose="02020603050405020304" pitchFamily="18" charset="0"/>
            </a:rPr>
            <a:t> </a:t>
          </a:r>
          <a:r>
            <a:rPr lang="en-US" altLang="en-US" sz="3200" dirty="0" err="1">
              <a:latin typeface="Times New Roman" panose="02020603050405020304" pitchFamily="18" charset="0"/>
              <a:cs typeface="Times New Roman" panose="02020603050405020304" pitchFamily="18" charset="0"/>
            </a:rPr>
            <a:t>tượng</a:t>
          </a:r>
          <a:r>
            <a:rPr lang="en-US" altLang="en-US" sz="3200" dirty="0">
              <a:latin typeface="Times New Roman" panose="02020603050405020304" pitchFamily="18" charset="0"/>
              <a:cs typeface="Times New Roman" panose="02020603050405020304" pitchFamily="18" charset="0"/>
            </a:rPr>
            <a:t> </a:t>
          </a:r>
          <a:r>
            <a:rPr lang="en-US" altLang="en-US" sz="3200" dirty="0" err="1">
              <a:latin typeface="Times New Roman" panose="02020603050405020304" pitchFamily="18" charset="0"/>
              <a:cs typeface="Times New Roman" panose="02020603050405020304" pitchFamily="18" charset="0"/>
            </a:rPr>
            <a:t>và</a:t>
          </a:r>
          <a:r>
            <a:rPr lang="en-US" altLang="en-US" sz="3200" dirty="0">
              <a:latin typeface="Times New Roman" panose="02020603050405020304" pitchFamily="18" charset="0"/>
              <a:cs typeface="Times New Roman" panose="02020603050405020304" pitchFamily="18" charset="0"/>
            </a:rPr>
            <a:t> </a:t>
          </a:r>
          <a:r>
            <a:rPr lang="en-US" altLang="en-US" sz="3200" dirty="0" err="1">
              <a:latin typeface="Times New Roman" panose="02020603050405020304" pitchFamily="18" charset="0"/>
              <a:cs typeface="Times New Roman" panose="02020603050405020304" pitchFamily="18" charset="0"/>
            </a:rPr>
            <a:t>chức</a:t>
          </a:r>
          <a:r>
            <a:rPr lang="en-US" altLang="en-US" sz="3200" dirty="0">
              <a:latin typeface="Times New Roman" panose="02020603050405020304" pitchFamily="18" charset="0"/>
              <a:cs typeface="Times New Roman" panose="02020603050405020304" pitchFamily="18" charset="0"/>
            </a:rPr>
            <a:t> </a:t>
          </a:r>
          <a:r>
            <a:rPr lang="en-US" altLang="en-US" sz="3200" dirty="0" err="1">
              <a:latin typeface="Times New Roman" panose="02020603050405020304" pitchFamily="18" charset="0"/>
              <a:cs typeface="Times New Roman" panose="02020603050405020304" pitchFamily="18" charset="0"/>
            </a:rPr>
            <a:t>năng</a:t>
          </a:r>
          <a:r>
            <a:rPr lang="en-US" altLang="en-US" sz="3200" dirty="0">
              <a:latin typeface="Times New Roman" panose="02020603050405020304" pitchFamily="18" charset="0"/>
              <a:cs typeface="Times New Roman" panose="02020603050405020304" pitchFamily="18" charset="0"/>
            </a:rPr>
            <a:t> </a:t>
          </a:r>
          <a:r>
            <a:rPr lang="en-US" altLang="en-US" sz="3200" dirty="0" err="1">
              <a:latin typeface="Times New Roman" panose="02020603050405020304" pitchFamily="18" charset="0"/>
              <a:cs typeface="Times New Roman" panose="02020603050405020304" pitchFamily="18" charset="0"/>
            </a:rPr>
            <a:t>của</a:t>
          </a:r>
          <a:r>
            <a:rPr lang="en-US" altLang="en-US" sz="3200" dirty="0">
              <a:latin typeface="Times New Roman" panose="02020603050405020304" pitchFamily="18" charset="0"/>
              <a:cs typeface="Times New Roman" panose="02020603050405020304" pitchFamily="18" charset="0"/>
            </a:rPr>
            <a:t> </a:t>
          </a:r>
          <a:r>
            <a:rPr lang="en-US" altLang="en-US" sz="3200" dirty="0" err="1">
              <a:latin typeface="Times New Roman" panose="02020603050405020304" pitchFamily="18" charset="0"/>
              <a:cs typeface="Times New Roman" panose="02020603050405020304" pitchFamily="18" charset="0"/>
            </a:rPr>
            <a:t>triết</a:t>
          </a:r>
          <a:r>
            <a:rPr lang="en-US" altLang="en-US" sz="3200" dirty="0">
              <a:latin typeface="Times New Roman" panose="02020603050405020304" pitchFamily="18" charset="0"/>
              <a:cs typeface="Times New Roman" panose="02020603050405020304" pitchFamily="18" charset="0"/>
            </a:rPr>
            <a:t> </a:t>
          </a:r>
          <a:r>
            <a:rPr lang="en-US" altLang="en-US" sz="3200" dirty="0" err="1">
              <a:latin typeface="Times New Roman" panose="02020603050405020304" pitchFamily="18" charset="0"/>
              <a:cs typeface="Times New Roman" panose="02020603050405020304" pitchFamily="18" charset="0"/>
            </a:rPr>
            <a:t>học</a:t>
          </a:r>
          <a:r>
            <a:rPr lang="en-US" altLang="en-US" sz="3200" dirty="0">
              <a:latin typeface="Times New Roman" panose="02020603050405020304" pitchFamily="18" charset="0"/>
              <a:cs typeface="Times New Roman" panose="02020603050405020304" pitchFamily="18" charset="0"/>
            </a:rPr>
            <a:t> </a:t>
          </a:r>
          <a:r>
            <a:rPr lang="en-US" altLang="en-US" sz="3200" dirty="0" err="1">
              <a:latin typeface="Times New Roman" panose="02020603050405020304" pitchFamily="18" charset="0"/>
              <a:cs typeface="Times New Roman" panose="02020603050405020304" pitchFamily="18" charset="0"/>
            </a:rPr>
            <a:t>Mác</a:t>
          </a:r>
          <a:r>
            <a:rPr lang="en-US" altLang="en-US" sz="3200" dirty="0">
              <a:latin typeface="Times New Roman" panose="02020603050405020304" pitchFamily="18" charset="0"/>
              <a:cs typeface="Times New Roman" panose="02020603050405020304" pitchFamily="18" charset="0"/>
            </a:rPr>
            <a:t> - </a:t>
          </a:r>
          <a:r>
            <a:rPr lang="en-US" altLang="en-US" sz="3200" dirty="0" err="1">
              <a:latin typeface="Times New Roman" panose="02020603050405020304" pitchFamily="18" charset="0"/>
              <a:cs typeface="Times New Roman" panose="02020603050405020304" pitchFamily="18" charset="0"/>
            </a:rPr>
            <a:t>Lênin</a:t>
          </a:r>
          <a:endParaRPr lang="en-US" sz="3200" dirty="0"/>
        </a:p>
      </dgm:t>
    </dgm:pt>
    <dgm:pt modelId="{E63A5E1A-33F3-4B4F-A2F2-59424F8C2048}" type="parTrans" cxnId="{F391D6F7-B4BA-4955-9863-16BAE97B6801}">
      <dgm:prSet/>
      <dgm:spPr/>
      <dgm:t>
        <a:bodyPr/>
        <a:lstStyle/>
        <a:p>
          <a:endParaRPr lang="en-US"/>
        </a:p>
      </dgm:t>
    </dgm:pt>
    <dgm:pt modelId="{FC4C056E-BD0F-4E9D-A604-D57BB1A99066}" type="sibTrans" cxnId="{F391D6F7-B4BA-4955-9863-16BAE97B6801}">
      <dgm:prSet/>
      <dgm:spPr/>
      <dgm:t>
        <a:bodyPr/>
        <a:lstStyle/>
        <a:p>
          <a:endParaRPr lang="en-US"/>
        </a:p>
      </dgm:t>
    </dgm:pt>
    <dgm:pt modelId="{E69A15C1-55C3-448F-A1BF-4A1FD9AD57BB}">
      <dgm:prSet custT="1"/>
      <dgm:spPr/>
      <dgm:t>
        <a:bodyPr anchor="ctr"/>
        <a:lstStyle/>
        <a:p>
          <a:r>
            <a:rPr lang="en-US" altLang="en-US" sz="3200" dirty="0" err="1">
              <a:latin typeface="Times New Roman" panose="02020603050405020304" pitchFamily="18" charset="0"/>
              <a:cs typeface="Times New Roman" panose="02020603050405020304" pitchFamily="18" charset="0"/>
            </a:rPr>
            <a:t>Vai</a:t>
          </a:r>
          <a:r>
            <a:rPr lang="en-US" altLang="en-US" sz="3200" dirty="0">
              <a:latin typeface="Times New Roman" panose="02020603050405020304" pitchFamily="18" charset="0"/>
              <a:cs typeface="Times New Roman" panose="02020603050405020304" pitchFamily="18" charset="0"/>
            </a:rPr>
            <a:t> </a:t>
          </a:r>
          <a:r>
            <a:rPr lang="en-US" altLang="en-US" sz="3200" dirty="0" err="1">
              <a:latin typeface="Times New Roman" panose="02020603050405020304" pitchFamily="18" charset="0"/>
              <a:cs typeface="Times New Roman" panose="02020603050405020304" pitchFamily="18" charset="0"/>
            </a:rPr>
            <a:t>trò</a:t>
          </a:r>
          <a:r>
            <a:rPr lang="en-US" altLang="en-US" sz="3200" dirty="0">
              <a:latin typeface="Times New Roman" panose="02020603050405020304" pitchFamily="18" charset="0"/>
              <a:cs typeface="Times New Roman" panose="02020603050405020304" pitchFamily="18" charset="0"/>
            </a:rPr>
            <a:t> </a:t>
          </a:r>
          <a:r>
            <a:rPr lang="en-US" altLang="en-US" sz="3200" dirty="0" err="1">
              <a:latin typeface="Times New Roman" panose="02020603050405020304" pitchFamily="18" charset="0"/>
              <a:cs typeface="Times New Roman" panose="02020603050405020304" pitchFamily="18" charset="0"/>
            </a:rPr>
            <a:t>của</a:t>
          </a:r>
          <a:r>
            <a:rPr lang="en-US" altLang="en-US" sz="3200" dirty="0">
              <a:latin typeface="Times New Roman" panose="02020603050405020304" pitchFamily="18" charset="0"/>
              <a:cs typeface="Times New Roman" panose="02020603050405020304" pitchFamily="18" charset="0"/>
            </a:rPr>
            <a:t> </a:t>
          </a:r>
          <a:r>
            <a:rPr lang="en-US" altLang="en-US" sz="3200" dirty="0" err="1">
              <a:latin typeface="Times New Roman" panose="02020603050405020304" pitchFamily="18" charset="0"/>
              <a:cs typeface="Times New Roman" panose="02020603050405020304" pitchFamily="18" charset="0"/>
            </a:rPr>
            <a:t>triết</a:t>
          </a:r>
          <a:r>
            <a:rPr lang="en-US" altLang="en-US" sz="3200" dirty="0">
              <a:latin typeface="Times New Roman" panose="02020603050405020304" pitchFamily="18" charset="0"/>
              <a:cs typeface="Times New Roman" panose="02020603050405020304" pitchFamily="18" charset="0"/>
            </a:rPr>
            <a:t> </a:t>
          </a:r>
          <a:r>
            <a:rPr lang="en-US" altLang="en-US" sz="3200" dirty="0" err="1">
              <a:latin typeface="Times New Roman" panose="02020603050405020304" pitchFamily="18" charset="0"/>
              <a:cs typeface="Times New Roman" panose="02020603050405020304" pitchFamily="18" charset="0"/>
            </a:rPr>
            <a:t>học</a:t>
          </a:r>
          <a:r>
            <a:rPr lang="en-US" altLang="en-US" sz="3200" dirty="0">
              <a:latin typeface="Times New Roman" panose="02020603050405020304" pitchFamily="18" charset="0"/>
              <a:cs typeface="Times New Roman" panose="02020603050405020304" pitchFamily="18" charset="0"/>
            </a:rPr>
            <a:t> </a:t>
          </a:r>
          <a:r>
            <a:rPr lang="en-US" altLang="en-US" sz="3200" dirty="0" err="1">
              <a:latin typeface="Times New Roman" panose="02020603050405020304" pitchFamily="18" charset="0"/>
              <a:cs typeface="Times New Roman" panose="02020603050405020304" pitchFamily="18" charset="0"/>
            </a:rPr>
            <a:t>Mác</a:t>
          </a:r>
          <a:r>
            <a:rPr lang="en-US" altLang="en-US" sz="3200" dirty="0">
              <a:latin typeface="Times New Roman" panose="02020603050405020304" pitchFamily="18" charset="0"/>
              <a:cs typeface="Times New Roman" panose="02020603050405020304" pitchFamily="18" charset="0"/>
            </a:rPr>
            <a:t> - </a:t>
          </a:r>
          <a:r>
            <a:rPr lang="en-US" altLang="en-US" sz="3200" dirty="0" err="1">
              <a:latin typeface="Times New Roman" panose="02020603050405020304" pitchFamily="18" charset="0"/>
              <a:cs typeface="Times New Roman" panose="02020603050405020304" pitchFamily="18" charset="0"/>
            </a:rPr>
            <a:t>Lênin</a:t>
          </a:r>
          <a:r>
            <a:rPr lang="en-US" altLang="en-US" sz="3200" dirty="0">
              <a:latin typeface="Times New Roman" panose="02020603050405020304" pitchFamily="18" charset="0"/>
              <a:cs typeface="Times New Roman" panose="02020603050405020304" pitchFamily="18" charset="0"/>
            </a:rPr>
            <a:t> </a:t>
          </a:r>
          <a:r>
            <a:rPr lang="en-US" altLang="en-US" sz="3200" dirty="0" err="1">
              <a:latin typeface="Times New Roman" panose="02020603050405020304" pitchFamily="18" charset="0"/>
              <a:cs typeface="Times New Roman" panose="02020603050405020304" pitchFamily="18" charset="0"/>
            </a:rPr>
            <a:t>trong</a:t>
          </a:r>
          <a:r>
            <a:rPr lang="en-US" altLang="en-US" sz="3200" dirty="0">
              <a:latin typeface="Times New Roman" panose="02020603050405020304" pitchFamily="18" charset="0"/>
              <a:cs typeface="Times New Roman" panose="02020603050405020304" pitchFamily="18" charset="0"/>
            </a:rPr>
            <a:t> </a:t>
          </a:r>
          <a:r>
            <a:rPr lang="en-US" altLang="en-US" sz="3200" dirty="0" err="1">
              <a:latin typeface="Times New Roman" panose="02020603050405020304" pitchFamily="18" charset="0"/>
              <a:cs typeface="Times New Roman" panose="02020603050405020304" pitchFamily="18" charset="0"/>
            </a:rPr>
            <a:t>đời</a:t>
          </a:r>
          <a:r>
            <a:rPr lang="en-US" altLang="en-US" sz="3200" dirty="0">
              <a:latin typeface="Times New Roman" panose="02020603050405020304" pitchFamily="18" charset="0"/>
              <a:cs typeface="Times New Roman" panose="02020603050405020304" pitchFamily="18" charset="0"/>
            </a:rPr>
            <a:t> </a:t>
          </a:r>
          <a:r>
            <a:rPr lang="en-US" altLang="en-US" sz="3200" dirty="0" err="1">
              <a:latin typeface="Times New Roman" panose="02020603050405020304" pitchFamily="18" charset="0"/>
              <a:cs typeface="Times New Roman" panose="02020603050405020304" pitchFamily="18" charset="0"/>
            </a:rPr>
            <a:t>sống</a:t>
          </a:r>
          <a:r>
            <a:rPr lang="en-US" altLang="en-US" sz="3200" dirty="0">
              <a:latin typeface="Times New Roman" panose="02020603050405020304" pitchFamily="18" charset="0"/>
              <a:cs typeface="Times New Roman" panose="02020603050405020304" pitchFamily="18" charset="0"/>
            </a:rPr>
            <a:t> </a:t>
          </a:r>
          <a:r>
            <a:rPr lang="en-US" altLang="en-US" sz="3200" dirty="0" err="1">
              <a:latin typeface="Times New Roman" panose="02020603050405020304" pitchFamily="18" charset="0"/>
              <a:cs typeface="Times New Roman" panose="02020603050405020304" pitchFamily="18" charset="0"/>
            </a:rPr>
            <a:t>xã</a:t>
          </a:r>
          <a:r>
            <a:rPr lang="en-US" altLang="en-US" sz="3200" dirty="0">
              <a:latin typeface="Times New Roman" panose="02020603050405020304" pitchFamily="18" charset="0"/>
              <a:cs typeface="Times New Roman" panose="02020603050405020304" pitchFamily="18" charset="0"/>
            </a:rPr>
            <a:t> </a:t>
          </a:r>
          <a:r>
            <a:rPr lang="en-US" altLang="en-US" sz="3200" dirty="0" err="1">
              <a:latin typeface="Times New Roman" panose="02020603050405020304" pitchFamily="18" charset="0"/>
              <a:cs typeface="Times New Roman" panose="02020603050405020304" pitchFamily="18" charset="0"/>
            </a:rPr>
            <a:t>hội</a:t>
          </a:r>
          <a:r>
            <a:rPr lang="en-US" altLang="en-US" sz="3200" dirty="0">
              <a:latin typeface="Times New Roman" panose="02020603050405020304" pitchFamily="18" charset="0"/>
              <a:cs typeface="Times New Roman" panose="02020603050405020304" pitchFamily="18" charset="0"/>
            </a:rPr>
            <a:t> </a:t>
          </a:r>
          <a:r>
            <a:rPr lang="en-US" altLang="en-US" sz="3200" dirty="0" err="1">
              <a:latin typeface="Times New Roman" panose="02020603050405020304" pitchFamily="18" charset="0"/>
              <a:cs typeface="Times New Roman" panose="02020603050405020304" pitchFamily="18" charset="0"/>
            </a:rPr>
            <a:t>và</a:t>
          </a:r>
          <a:r>
            <a:rPr lang="en-US" altLang="en-US" sz="3200" dirty="0">
              <a:latin typeface="Times New Roman" panose="02020603050405020304" pitchFamily="18" charset="0"/>
              <a:cs typeface="Times New Roman" panose="02020603050405020304" pitchFamily="18" charset="0"/>
            </a:rPr>
            <a:t> </a:t>
          </a:r>
          <a:r>
            <a:rPr lang="en-US" altLang="en-US" sz="3200" dirty="0" err="1">
              <a:latin typeface="Times New Roman" panose="02020603050405020304" pitchFamily="18" charset="0"/>
              <a:cs typeface="Times New Roman" panose="02020603050405020304" pitchFamily="18" charset="0"/>
            </a:rPr>
            <a:t>trong</a:t>
          </a:r>
          <a:r>
            <a:rPr lang="en-US" altLang="en-US" sz="3200" dirty="0">
              <a:latin typeface="Times New Roman" panose="02020603050405020304" pitchFamily="18" charset="0"/>
              <a:cs typeface="Times New Roman" panose="02020603050405020304" pitchFamily="18" charset="0"/>
            </a:rPr>
            <a:t> </a:t>
          </a:r>
          <a:r>
            <a:rPr lang="en-US" altLang="en-US" sz="3200" dirty="0" err="1">
              <a:latin typeface="Times New Roman" panose="02020603050405020304" pitchFamily="18" charset="0"/>
              <a:cs typeface="Times New Roman" panose="02020603050405020304" pitchFamily="18" charset="0"/>
            </a:rPr>
            <a:t>sự</a:t>
          </a:r>
          <a:r>
            <a:rPr lang="en-US" altLang="en-US" sz="3200" dirty="0">
              <a:latin typeface="Times New Roman" panose="02020603050405020304" pitchFamily="18" charset="0"/>
              <a:cs typeface="Times New Roman" panose="02020603050405020304" pitchFamily="18" charset="0"/>
            </a:rPr>
            <a:t> </a:t>
          </a:r>
          <a:r>
            <a:rPr lang="en-US" altLang="en-US" sz="3200" dirty="0" err="1">
              <a:latin typeface="Times New Roman" panose="02020603050405020304" pitchFamily="18" charset="0"/>
              <a:cs typeface="Times New Roman" panose="02020603050405020304" pitchFamily="18" charset="0"/>
            </a:rPr>
            <a:t>nghiệp</a:t>
          </a:r>
          <a:r>
            <a:rPr lang="en-US" altLang="en-US" sz="3200" dirty="0">
              <a:latin typeface="Times New Roman" panose="02020603050405020304" pitchFamily="18" charset="0"/>
              <a:cs typeface="Times New Roman" panose="02020603050405020304" pitchFamily="18" charset="0"/>
            </a:rPr>
            <a:t> </a:t>
          </a:r>
          <a:r>
            <a:rPr lang="en-US" altLang="en-US" sz="3200" dirty="0" err="1">
              <a:latin typeface="Times New Roman" panose="02020603050405020304" pitchFamily="18" charset="0"/>
              <a:cs typeface="Times New Roman" panose="02020603050405020304" pitchFamily="18" charset="0"/>
            </a:rPr>
            <a:t>đổi</a:t>
          </a:r>
          <a:r>
            <a:rPr lang="en-US" altLang="en-US" sz="3200" dirty="0">
              <a:latin typeface="Times New Roman" panose="02020603050405020304" pitchFamily="18" charset="0"/>
              <a:cs typeface="Times New Roman" panose="02020603050405020304" pitchFamily="18" charset="0"/>
            </a:rPr>
            <a:t> </a:t>
          </a:r>
          <a:r>
            <a:rPr lang="en-US" altLang="en-US" sz="3200" dirty="0" err="1">
              <a:latin typeface="Times New Roman" panose="02020603050405020304" pitchFamily="18" charset="0"/>
              <a:cs typeface="Times New Roman" panose="02020603050405020304" pitchFamily="18" charset="0"/>
            </a:rPr>
            <a:t>mới</a:t>
          </a:r>
          <a:r>
            <a:rPr lang="en-US" altLang="en-US" sz="3200" dirty="0">
              <a:latin typeface="Times New Roman" panose="02020603050405020304" pitchFamily="18" charset="0"/>
              <a:cs typeface="Times New Roman" panose="02020603050405020304" pitchFamily="18" charset="0"/>
            </a:rPr>
            <a:t> ở </a:t>
          </a:r>
          <a:r>
            <a:rPr lang="en-US" altLang="en-US" sz="3200" dirty="0" err="1">
              <a:latin typeface="Times New Roman" panose="02020603050405020304" pitchFamily="18" charset="0"/>
              <a:cs typeface="Times New Roman" panose="02020603050405020304" pitchFamily="18" charset="0"/>
            </a:rPr>
            <a:t>Việt</a:t>
          </a:r>
          <a:r>
            <a:rPr lang="en-US" altLang="en-US" sz="3200" dirty="0">
              <a:latin typeface="Times New Roman" panose="02020603050405020304" pitchFamily="18" charset="0"/>
              <a:cs typeface="Times New Roman" panose="02020603050405020304" pitchFamily="18" charset="0"/>
            </a:rPr>
            <a:t> Nam </a:t>
          </a:r>
          <a:r>
            <a:rPr lang="en-US" altLang="en-US" sz="3200" dirty="0" err="1">
              <a:latin typeface="Times New Roman" panose="02020603050405020304" pitchFamily="18" charset="0"/>
              <a:cs typeface="Times New Roman" panose="02020603050405020304" pitchFamily="18" charset="0"/>
            </a:rPr>
            <a:t>hiện</a:t>
          </a:r>
          <a:r>
            <a:rPr lang="en-US" altLang="en-US" sz="3200" dirty="0">
              <a:latin typeface="Times New Roman" panose="02020603050405020304" pitchFamily="18" charset="0"/>
              <a:cs typeface="Times New Roman" panose="02020603050405020304" pitchFamily="18" charset="0"/>
            </a:rPr>
            <a:t> nay</a:t>
          </a:r>
          <a:endParaRPr lang="en-US" sz="3200" dirty="0"/>
        </a:p>
      </dgm:t>
    </dgm:pt>
    <dgm:pt modelId="{9EC0D03D-42BA-4929-ADDD-A70AC0F8ABC1}" type="parTrans" cxnId="{84FC0F71-7563-4488-8DE6-AEDBED0ACDE3}">
      <dgm:prSet/>
      <dgm:spPr/>
      <dgm:t>
        <a:bodyPr/>
        <a:lstStyle/>
        <a:p>
          <a:endParaRPr lang="en-US"/>
        </a:p>
      </dgm:t>
    </dgm:pt>
    <dgm:pt modelId="{CADF5144-E0E3-4530-9DE7-71FBDC6A58CC}" type="sibTrans" cxnId="{84FC0F71-7563-4488-8DE6-AEDBED0ACDE3}">
      <dgm:prSet/>
      <dgm:spPr/>
      <dgm:t>
        <a:bodyPr/>
        <a:lstStyle/>
        <a:p>
          <a:endParaRPr lang="en-US"/>
        </a:p>
      </dgm:t>
    </dgm:pt>
    <dgm:pt modelId="{8A0208B7-5D10-48CA-A4C3-6436D1883195}" type="pres">
      <dgm:prSet presAssocID="{4ADCB07B-EE74-4BFD-98E1-545865C4EF66}" presName="Name0" presStyleCnt="0">
        <dgm:presLayoutVars>
          <dgm:dir/>
          <dgm:animLvl val="lvl"/>
          <dgm:resizeHandles/>
        </dgm:presLayoutVars>
      </dgm:prSet>
      <dgm:spPr/>
    </dgm:pt>
    <dgm:pt modelId="{80F3D875-7675-4016-8B73-BFB1617402C6}" type="pres">
      <dgm:prSet presAssocID="{2BB4322F-2FFC-4C61-97CC-D129705AF99D}" presName="linNode" presStyleCnt="0"/>
      <dgm:spPr/>
    </dgm:pt>
    <dgm:pt modelId="{68085FE9-D129-4E60-AA75-103D4DEA8CE6}" type="pres">
      <dgm:prSet presAssocID="{2BB4322F-2FFC-4C61-97CC-D129705AF99D}" presName="parentShp" presStyleLbl="node1" presStyleIdx="0" presStyleCnt="3" custScaleX="41593" custScaleY="86148" custLinFactNeighborX="-201" custLinFactNeighborY="0">
        <dgm:presLayoutVars>
          <dgm:bulletEnabled val="1"/>
        </dgm:presLayoutVars>
      </dgm:prSet>
      <dgm:spPr/>
    </dgm:pt>
    <dgm:pt modelId="{0EAD6FE5-0CCD-4E78-A282-4CC9C351EF16}" type="pres">
      <dgm:prSet presAssocID="{2BB4322F-2FFC-4C61-97CC-D129705AF99D}" presName="childShp" presStyleLbl="bgAccFollowNode1" presStyleIdx="0" presStyleCnt="3" custScaleX="127139">
        <dgm:presLayoutVars>
          <dgm:bulletEnabled val="1"/>
        </dgm:presLayoutVars>
      </dgm:prSet>
      <dgm:spPr/>
    </dgm:pt>
    <dgm:pt modelId="{700CF49E-03E3-4A0E-AC0E-DDDC23614288}" type="pres">
      <dgm:prSet presAssocID="{3A85655A-2DAF-4F3E-958B-C17B2B64593D}" presName="spacing" presStyleCnt="0"/>
      <dgm:spPr/>
    </dgm:pt>
    <dgm:pt modelId="{6D7BBF78-EC02-4279-B886-77185A0C31BB}" type="pres">
      <dgm:prSet presAssocID="{A635A257-1AAE-40CF-A1D0-F7009A3926A4}" presName="linNode" presStyleCnt="0"/>
      <dgm:spPr/>
    </dgm:pt>
    <dgm:pt modelId="{01BF1412-7C5D-4D5F-85E3-273412381F74}" type="pres">
      <dgm:prSet presAssocID="{A635A257-1AAE-40CF-A1D0-F7009A3926A4}" presName="parentShp" presStyleLbl="node1" presStyleIdx="1" presStyleCnt="3" custScaleX="41593" custScaleY="86148" custLinFactNeighborX="-251" custLinFactNeighborY="5812">
        <dgm:presLayoutVars>
          <dgm:bulletEnabled val="1"/>
        </dgm:presLayoutVars>
      </dgm:prSet>
      <dgm:spPr/>
    </dgm:pt>
    <dgm:pt modelId="{ADD6B87E-A3EB-4EBA-AE78-DF64DB8E86B3}" type="pres">
      <dgm:prSet presAssocID="{A635A257-1AAE-40CF-A1D0-F7009A3926A4}" presName="childShp" presStyleLbl="bgAccFollowNode1" presStyleIdx="1" presStyleCnt="3" custScaleX="127039" custLinFactNeighborX="765" custLinFactNeighborY="3283">
        <dgm:presLayoutVars>
          <dgm:bulletEnabled val="1"/>
        </dgm:presLayoutVars>
      </dgm:prSet>
      <dgm:spPr/>
    </dgm:pt>
    <dgm:pt modelId="{D1DA40E3-E57E-4567-A42B-6903014CCC29}" type="pres">
      <dgm:prSet presAssocID="{8DC50E92-DA13-4EE1-B583-6A7A0FC9825C}" presName="spacing" presStyleCnt="0"/>
      <dgm:spPr/>
    </dgm:pt>
    <dgm:pt modelId="{F7290B5F-28F8-4D79-B36C-0E775AF6D845}" type="pres">
      <dgm:prSet presAssocID="{84117A4E-989C-4FCC-AB0F-6E77FBEF59BE}" presName="linNode" presStyleCnt="0"/>
      <dgm:spPr/>
    </dgm:pt>
    <dgm:pt modelId="{372E4A16-A1CB-4F2D-9F35-DC16A1037793}" type="pres">
      <dgm:prSet presAssocID="{84117A4E-989C-4FCC-AB0F-6E77FBEF59BE}" presName="parentShp" presStyleLbl="node1" presStyleIdx="2" presStyleCnt="3" custScaleX="41593" custScaleY="86148" custLinFactNeighborX="5698" custLinFactNeighborY="3498">
        <dgm:presLayoutVars>
          <dgm:bulletEnabled val="1"/>
        </dgm:presLayoutVars>
      </dgm:prSet>
      <dgm:spPr/>
    </dgm:pt>
    <dgm:pt modelId="{BA267FEF-5A87-4288-AB24-3CAA30529890}" type="pres">
      <dgm:prSet presAssocID="{84117A4E-989C-4FCC-AB0F-6E77FBEF59BE}" presName="childShp" presStyleLbl="bgAccFollowNode1" presStyleIdx="2" presStyleCnt="3" custScaleX="138938" custScaleY="111561">
        <dgm:presLayoutVars>
          <dgm:bulletEnabled val="1"/>
        </dgm:presLayoutVars>
      </dgm:prSet>
      <dgm:spPr/>
    </dgm:pt>
  </dgm:ptLst>
  <dgm:cxnLst>
    <dgm:cxn modelId="{CC9FB105-D182-466C-B4CE-8EA731AB2C46}" srcId="{2BB4322F-2FFC-4C61-97CC-D129705AF99D}" destId="{29F5F880-97DE-41A5-BE7B-F9BCF2D1A48E}" srcOrd="0" destOrd="0" parTransId="{79BA249D-42A4-42A0-9C9D-DF2038CAA8A3}" sibTransId="{BC0291A6-B16D-4DA4-B199-41FADB9656E6}"/>
    <dgm:cxn modelId="{0DD66A0A-3487-48CF-AFB1-9A702FC9BBC2}" type="presOf" srcId="{A635A257-1AAE-40CF-A1D0-F7009A3926A4}" destId="{01BF1412-7C5D-4D5F-85E3-273412381F74}" srcOrd="0" destOrd="0" presId="urn:microsoft.com/office/officeart/2005/8/layout/vList6"/>
    <dgm:cxn modelId="{71BB780C-09CC-45AD-BB08-DB5F02539822}" type="presOf" srcId="{E69A15C1-55C3-448F-A1BF-4A1FD9AD57BB}" destId="{BA267FEF-5A87-4288-AB24-3CAA30529890}" srcOrd="0" destOrd="0" presId="urn:microsoft.com/office/officeart/2005/8/layout/vList6"/>
    <dgm:cxn modelId="{B8B09122-B2B3-424C-9D0A-4FF174C2CDFB}" type="presOf" srcId="{84117A4E-989C-4FCC-AB0F-6E77FBEF59BE}" destId="{372E4A16-A1CB-4F2D-9F35-DC16A1037793}" srcOrd="0" destOrd="0" presId="urn:microsoft.com/office/officeart/2005/8/layout/vList6"/>
    <dgm:cxn modelId="{F82F5842-B2F2-48C5-B2E4-1C4AF43227E7}" srcId="{4ADCB07B-EE74-4BFD-98E1-545865C4EF66}" destId="{84117A4E-989C-4FCC-AB0F-6E77FBEF59BE}" srcOrd="2" destOrd="0" parTransId="{7B8D85CD-2099-4FE5-BE41-52E9C005066A}" sibTransId="{4D3F0622-92B0-41B2-BEBA-3B3C0D49215D}"/>
    <dgm:cxn modelId="{84FC0F71-7563-4488-8DE6-AEDBED0ACDE3}" srcId="{84117A4E-989C-4FCC-AB0F-6E77FBEF59BE}" destId="{E69A15C1-55C3-448F-A1BF-4A1FD9AD57BB}" srcOrd="0" destOrd="0" parTransId="{9EC0D03D-42BA-4929-ADDD-A70AC0F8ABC1}" sibTransId="{CADF5144-E0E3-4530-9DE7-71FBDC6A58CC}"/>
    <dgm:cxn modelId="{9451BF55-4AFF-4F2D-AF27-B6A07486FE9B}" type="presOf" srcId="{2BB4322F-2FFC-4C61-97CC-D129705AF99D}" destId="{68085FE9-D129-4E60-AA75-103D4DEA8CE6}" srcOrd="0" destOrd="0" presId="urn:microsoft.com/office/officeart/2005/8/layout/vList6"/>
    <dgm:cxn modelId="{5BACAF82-EE2B-4264-9815-8234F1E72CEC}" srcId="{4ADCB07B-EE74-4BFD-98E1-545865C4EF66}" destId="{2BB4322F-2FFC-4C61-97CC-D129705AF99D}" srcOrd="0" destOrd="0" parTransId="{F8A2AF29-70FE-4D3B-97B2-C652EC9A18BC}" sibTransId="{3A85655A-2DAF-4F3E-958B-C17B2B64593D}"/>
    <dgm:cxn modelId="{9802B4AF-044C-42B4-8F84-96C975516C84}" type="presOf" srcId="{4ADCB07B-EE74-4BFD-98E1-545865C4EF66}" destId="{8A0208B7-5D10-48CA-A4C3-6436D1883195}" srcOrd="0" destOrd="0" presId="urn:microsoft.com/office/officeart/2005/8/layout/vList6"/>
    <dgm:cxn modelId="{B07DF3B4-8517-4CAF-A6EC-8AA781AFB58B}" type="presOf" srcId="{29F5F880-97DE-41A5-BE7B-F9BCF2D1A48E}" destId="{0EAD6FE5-0CCD-4E78-A282-4CC9C351EF16}" srcOrd="0" destOrd="0" presId="urn:microsoft.com/office/officeart/2005/8/layout/vList6"/>
    <dgm:cxn modelId="{A1EE5DB8-FFDB-474C-8E7C-10DB14479308}" type="presOf" srcId="{6D3DE07E-6270-48D4-84F8-6CE55C638CA8}" destId="{ADD6B87E-A3EB-4EBA-AE78-DF64DB8E86B3}" srcOrd="0" destOrd="0" presId="urn:microsoft.com/office/officeart/2005/8/layout/vList6"/>
    <dgm:cxn modelId="{A57F4CF2-7752-4CDE-B208-6A09361E393A}" srcId="{4ADCB07B-EE74-4BFD-98E1-545865C4EF66}" destId="{A635A257-1AAE-40CF-A1D0-F7009A3926A4}" srcOrd="1" destOrd="0" parTransId="{9454DE5C-80A3-455D-8613-B1F277FC5889}" sibTransId="{8DC50E92-DA13-4EE1-B583-6A7A0FC9825C}"/>
    <dgm:cxn modelId="{F391D6F7-B4BA-4955-9863-16BAE97B6801}" srcId="{A635A257-1AAE-40CF-A1D0-F7009A3926A4}" destId="{6D3DE07E-6270-48D4-84F8-6CE55C638CA8}" srcOrd="0" destOrd="0" parTransId="{E63A5E1A-33F3-4B4F-A2F2-59424F8C2048}" sibTransId="{FC4C056E-BD0F-4E9D-A604-D57BB1A99066}"/>
    <dgm:cxn modelId="{AEBD4914-C44E-4B0B-80E5-19E2C30B1313}" type="presParOf" srcId="{8A0208B7-5D10-48CA-A4C3-6436D1883195}" destId="{80F3D875-7675-4016-8B73-BFB1617402C6}" srcOrd="0" destOrd="0" presId="urn:microsoft.com/office/officeart/2005/8/layout/vList6"/>
    <dgm:cxn modelId="{D9175204-4ABF-43C0-92B0-3629C2A9D951}" type="presParOf" srcId="{80F3D875-7675-4016-8B73-BFB1617402C6}" destId="{68085FE9-D129-4E60-AA75-103D4DEA8CE6}" srcOrd="0" destOrd="0" presId="urn:microsoft.com/office/officeart/2005/8/layout/vList6"/>
    <dgm:cxn modelId="{0280565D-C6DF-4151-AF98-1F644DE50A6C}" type="presParOf" srcId="{80F3D875-7675-4016-8B73-BFB1617402C6}" destId="{0EAD6FE5-0CCD-4E78-A282-4CC9C351EF16}" srcOrd="1" destOrd="0" presId="urn:microsoft.com/office/officeart/2005/8/layout/vList6"/>
    <dgm:cxn modelId="{9413B585-A420-48FF-B864-D54088E675C7}" type="presParOf" srcId="{8A0208B7-5D10-48CA-A4C3-6436D1883195}" destId="{700CF49E-03E3-4A0E-AC0E-DDDC23614288}" srcOrd="1" destOrd="0" presId="urn:microsoft.com/office/officeart/2005/8/layout/vList6"/>
    <dgm:cxn modelId="{20EAD664-5DBA-43F5-8E9C-ED2E46BDE4DD}" type="presParOf" srcId="{8A0208B7-5D10-48CA-A4C3-6436D1883195}" destId="{6D7BBF78-EC02-4279-B886-77185A0C31BB}" srcOrd="2" destOrd="0" presId="urn:microsoft.com/office/officeart/2005/8/layout/vList6"/>
    <dgm:cxn modelId="{DD1A7F4A-17A3-4F84-A714-492721944717}" type="presParOf" srcId="{6D7BBF78-EC02-4279-B886-77185A0C31BB}" destId="{01BF1412-7C5D-4D5F-85E3-273412381F74}" srcOrd="0" destOrd="0" presId="urn:microsoft.com/office/officeart/2005/8/layout/vList6"/>
    <dgm:cxn modelId="{A8D9C8C5-374A-4E3F-BAC2-CC6A046DD43A}" type="presParOf" srcId="{6D7BBF78-EC02-4279-B886-77185A0C31BB}" destId="{ADD6B87E-A3EB-4EBA-AE78-DF64DB8E86B3}" srcOrd="1" destOrd="0" presId="urn:microsoft.com/office/officeart/2005/8/layout/vList6"/>
    <dgm:cxn modelId="{89325B2B-B300-488E-BEC2-44663817C51C}" type="presParOf" srcId="{8A0208B7-5D10-48CA-A4C3-6436D1883195}" destId="{D1DA40E3-E57E-4567-A42B-6903014CCC29}" srcOrd="3" destOrd="0" presId="urn:microsoft.com/office/officeart/2005/8/layout/vList6"/>
    <dgm:cxn modelId="{4C0885C7-8497-43A0-B69F-9AF3653A389B}" type="presParOf" srcId="{8A0208B7-5D10-48CA-A4C3-6436D1883195}" destId="{F7290B5F-28F8-4D79-B36C-0E775AF6D845}" srcOrd="4" destOrd="0" presId="urn:microsoft.com/office/officeart/2005/8/layout/vList6"/>
    <dgm:cxn modelId="{8CF553A4-F4EB-401E-9ED7-D6CC060F0C8A}" type="presParOf" srcId="{F7290B5F-28F8-4D79-B36C-0E775AF6D845}" destId="{372E4A16-A1CB-4F2D-9F35-DC16A1037793}" srcOrd="0" destOrd="0" presId="urn:microsoft.com/office/officeart/2005/8/layout/vList6"/>
    <dgm:cxn modelId="{DC6167B3-3BA7-48BC-AC04-D86EF8D03A51}" type="presParOf" srcId="{F7290B5F-28F8-4D79-B36C-0E775AF6D845}" destId="{BA267FEF-5A87-4288-AB24-3CAA30529890}" srcOrd="1" destOrd="0" presId="urn:microsoft.com/office/officeart/2005/8/layout/vList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3A75EA9-E0A8-42D0-AC60-4644702BF39F}" type="doc">
      <dgm:prSet loTypeId="urn:microsoft.com/office/officeart/2005/8/layout/list1" loCatId="list" qsTypeId="urn:microsoft.com/office/officeart/2005/8/quickstyle/simple5" qsCatId="simple" csTypeId="urn:microsoft.com/office/officeart/2005/8/colors/accent1_2" csCatId="accent1" phldr="1"/>
      <dgm:spPr/>
      <dgm:t>
        <a:bodyPr/>
        <a:lstStyle/>
        <a:p>
          <a:endParaRPr lang="en-US"/>
        </a:p>
      </dgm:t>
    </dgm:pt>
    <dgm:pt modelId="{3C0636AA-CA8E-4F38-919C-1115A805505D}">
      <dgm:prSet phldrT="[Text]" custT="1"/>
      <dgm:spPr>
        <a:solidFill>
          <a:schemeClr val="tx2">
            <a:lumMod val="20000"/>
            <a:lumOff val="80000"/>
          </a:schemeClr>
        </a:solidFill>
      </dgm:spPr>
      <dgm:t>
        <a:bodyPr/>
        <a:lstStyle/>
        <a:p>
          <a:r>
            <a:rPr lang="en-GB" altLang="en-US" sz="2800" i="1" dirty="0">
              <a:solidFill>
                <a:schemeClr val="tx1"/>
              </a:solidFill>
              <a:latin typeface="Times New Roman" panose="02020603050405020304" pitchFamily="18" charset="0"/>
              <a:cs typeface="Times New Roman" panose="02020603050405020304" pitchFamily="18" charset="0"/>
            </a:rPr>
            <a:t>a. </a:t>
          </a:r>
          <a:r>
            <a:rPr lang="en-GB" altLang="en-US" sz="2800" i="1" dirty="0" err="1">
              <a:solidFill>
                <a:schemeClr val="tx1"/>
              </a:solidFill>
              <a:latin typeface="Times New Roman" panose="02020603050405020304" pitchFamily="18" charset="0"/>
              <a:cs typeface="Times New Roman" panose="02020603050405020304" pitchFamily="18" charset="0"/>
            </a:rPr>
            <a:t>Những</a:t>
          </a:r>
          <a:r>
            <a:rPr lang="en-GB" altLang="en-US" sz="2800" i="1" dirty="0">
              <a:solidFill>
                <a:schemeClr val="tx1"/>
              </a:solidFill>
              <a:latin typeface="Times New Roman" panose="02020603050405020304" pitchFamily="18" charset="0"/>
              <a:cs typeface="Times New Roman" panose="02020603050405020304" pitchFamily="18" charset="0"/>
            </a:rPr>
            <a:t> </a:t>
          </a:r>
          <a:r>
            <a:rPr lang="en-GB" altLang="en-US" sz="2800" i="1" dirty="0" err="1">
              <a:solidFill>
                <a:schemeClr val="tx1"/>
              </a:solidFill>
              <a:latin typeface="Times New Roman" panose="02020603050405020304" pitchFamily="18" charset="0"/>
              <a:cs typeface="Times New Roman" panose="02020603050405020304" pitchFamily="18" charset="0"/>
            </a:rPr>
            <a:t>điều</a:t>
          </a:r>
          <a:r>
            <a:rPr lang="en-GB" altLang="en-US" sz="2800" i="1" dirty="0">
              <a:solidFill>
                <a:schemeClr val="tx1"/>
              </a:solidFill>
              <a:latin typeface="Times New Roman" panose="02020603050405020304" pitchFamily="18" charset="0"/>
              <a:cs typeface="Times New Roman" panose="02020603050405020304" pitchFamily="18" charset="0"/>
            </a:rPr>
            <a:t> </a:t>
          </a:r>
          <a:r>
            <a:rPr lang="en-GB" altLang="en-US" sz="2800" i="1" dirty="0" err="1">
              <a:solidFill>
                <a:schemeClr val="tx1"/>
              </a:solidFill>
              <a:latin typeface="Times New Roman" panose="02020603050405020304" pitchFamily="18" charset="0"/>
              <a:cs typeface="Times New Roman" panose="02020603050405020304" pitchFamily="18" charset="0"/>
            </a:rPr>
            <a:t>kiện</a:t>
          </a:r>
          <a:r>
            <a:rPr lang="en-GB" altLang="en-US" sz="2800" i="1" dirty="0">
              <a:solidFill>
                <a:schemeClr val="tx1"/>
              </a:solidFill>
              <a:latin typeface="Times New Roman" panose="02020603050405020304" pitchFamily="18" charset="0"/>
              <a:cs typeface="Times New Roman" panose="02020603050405020304" pitchFamily="18" charset="0"/>
            </a:rPr>
            <a:t> </a:t>
          </a:r>
          <a:r>
            <a:rPr lang="en-GB" altLang="en-US" sz="2800" i="1" dirty="0" err="1">
              <a:solidFill>
                <a:schemeClr val="tx1"/>
              </a:solidFill>
              <a:latin typeface="Times New Roman" panose="02020603050405020304" pitchFamily="18" charset="0"/>
              <a:cs typeface="Times New Roman" panose="02020603050405020304" pitchFamily="18" charset="0"/>
            </a:rPr>
            <a:t>lịch</a:t>
          </a:r>
          <a:r>
            <a:rPr lang="en-GB" altLang="en-US" sz="2800" i="1" dirty="0">
              <a:solidFill>
                <a:schemeClr val="tx1"/>
              </a:solidFill>
              <a:latin typeface="Times New Roman" panose="02020603050405020304" pitchFamily="18" charset="0"/>
              <a:cs typeface="Times New Roman" panose="02020603050405020304" pitchFamily="18" charset="0"/>
            </a:rPr>
            <a:t> </a:t>
          </a:r>
          <a:r>
            <a:rPr lang="en-GB" altLang="en-US" sz="2800" i="1" dirty="0" err="1">
              <a:solidFill>
                <a:schemeClr val="tx1"/>
              </a:solidFill>
              <a:latin typeface="Times New Roman" panose="02020603050405020304" pitchFamily="18" charset="0"/>
              <a:cs typeface="Times New Roman" panose="02020603050405020304" pitchFamily="18" charset="0"/>
            </a:rPr>
            <a:t>sử</a:t>
          </a:r>
          <a:r>
            <a:rPr lang="en-GB" altLang="en-US" sz="2800" i="1" dirty="0">
              <a:solidFill>
                <a:schemeClr val="tx1"/>
              </a:solidFill>
              <a:latin typeface="Times New Roman" panose="02020603050405020304" pitchFamily="18" charset="0"/>
              <a:cs typeface="Times New Roman" panose="02020603050405020304" pitchFamily="18" charset="0"/>
            </a:rPr>
            <a:t> </a:t>
          </a:r>
          <a:r>
            <a:rPr lang="en-GB" altLang="en-US" sz="2800" i="1" dirty="0" err="1">
              <a:solidFill>
                <a:schemeClr val="tx1"/>
              </a:solidFill>
              <a:latin typeface="Times New Roman" panose="02020603050405020304" pitchFamily="18" charset="0"/>
              <a:cs typeface="Times New Roman" panose="02020603050405020304" pitchFamily="18" charset="0"/>
            </a:rPr>
            <a:t>của</a:t>
          </a:r>
          <a:r>
            <a:rPr lang="en-GB" altLang="en-US" sz="2800" i="1" dirty="0">
              <a:solidFill>
                <a:schemeClr val="tx1"/>
              </a:solidFill>
              <a:latin typeface="Times New Roman" panose="02020603050405020304" pitchFamily="18" charset="0"/>
              <a:cs typeface="Times New Roman" panose="02020603050405020304" pitchFamily="18" charset="0"/>
            </a:rPr>
            <a:t> </a:t>
          </a:r>
          <a:r>
            <a:rPr lang="en-GB" altLang="en-US" sz="2800" i="1" dirty="0" err="1">
              <a:solidFill>
                <a:schemeClr val="tx1"/>
              </a:solidFill>
              <a:latin typeface="Times New Roman" panose="02020603050405020304" pitchFamily="18" charset="0"/>
              <a:cs typeface="Times New Roman" panose="02020603050405020304" pitchFamily="18" charset="0"/>
            </a:rPr>
            <a:t>sự</a:t>
          </a:r>
          <a:r>
            <a:rPr lang="en-GB" altLang="en-US" sz="2800" i="1" dirty="0">
              <a:solidFill>
                <a:schemeClr val="tx1"/>
              </a:solidFill>
              <a:latin typeface="Times New Roman" panose="02020603050405020304" pitchFamily="18" charset="0"/>
              <a:cs typeface="Times New Roman" panose="02020603050405020304" pitchFamily="18" charset="0"/>
            </a:rPr>
            <a:t> </a:t>
          </a:r>
          <a:r>
            <a:rPr lang="en-GB" altLang="en-US" sz="2800" i="1" dirty="0" err="1">
              <a:solidFill>
                <a:schemeClr val="tx1"/>
              </a:solidFill>
              <a:latin typeface="Times New Roman" panose="02020603050405020304" pitchFamily="18" charset="0"/>
              <a:cs typeface="Times New Roman" panose="02020603050405020304" pitchFamily="18" charset="0"/>
            </a:rPr>
            <a:t>ra</a:t>
          </a:r>
          <a:r>
            <a:rPr lang="en-GB" altLang="en-US" sz="2800" i="1" dirty="0">
              <a:solidFill>
                <a:schemeClr val="tx1"/>
              </a:solidFill>
              <a:latin typeface="Times New Roman" panose="02020603050405020304" pitchFamily="18" charset="0"/>
              <a:cs typeface="Times New Roman" panose="02020603050405020304" pitchFamily="18" charset="0"/>
            </a:rPr>
            <a:t> </a:t>
          </a:r>
          <a:r>
            <a:rPr lang="en-GB" altLang="en-US" sz="2800" i="1" dirty="0" err="1">
              <a:solidFill>
                <a:schemeClr val="tx1"/>
              </a:solidFill>
              <a:latin typeface="Times New Roman" panose="02020603050405020304" pitchFamily="18" charset="0"/>
              <a:cs typeface="Times New Roman" panose="02020603050405020304" pitchFamily="18" charset="0"/>
            </a:rPr>
            <a:t>đời</a:t>
          </a:r>
          <a:r>
            <a:rPr lang="en-GB" altLang="en-US" sz="2800" i="1" dirty="0">
              <a:solidFill>
                <a:schemeClr val="tx1"/>
              </a:solidFill>
              <a:latin typeface="Times New Roman" panose="02020603050405020304" pitchFamily="18" charset="0"/>
              <a:cs typeface="Times New Roman" panose="02020603050405020304" pitchFamily="18" charset="0"/>
            </a:rPr>
            <a:t> </a:t>
          </a:r>
          <a:r>
            <a:rPr lang="en-GB" altLang="en-US" sz="2800" i="1" dirty="0" err="1">
              <a:solidFill>
                <a:schemeClr val="tx1"/>
              </a:solidFill>
              <a:latin typeface="Times New Roman" panose="02020603050405020304" pitchFamily="18" charset="0"/>
              <a:cs typeface="Times New Roman" panose="02020603050405020304" pitchFamily="18" charset="0"/>
            </a:rPr>
            <a:t>triết</a:t>
          </a:r>
          <a:r>
            <a:rPr lang="en-GB" altLang="en-US" sz="2800" i="1" dirty="0">
              <a:solidFill>
                <a:schemeClr val="tx1"/>
              </a:solidFill>
              <a:latin typeface="Times New Roman" panose="02020603050405020304" pitchFamily="18" charset="0"/>
              <a:cs typeface="Times New Roman" panose="02020603050405020304" pitchFamily="18" charset="0"/>
            </a:rPr>
            <a:t> </a:t>
          </a:r>
          <a:r>
            <a:rPr lang="en-GB" altLang="en-US" sz="2800" i="1" dirty="0" err="1">
              <a:solidFill>
                <a:schemeClr val="tx1"/>
              </a:solidFill>
              <a:latin typeface="Times New Roman" panose="02020603050405020304" pitchFamily="18" charset="0"/>
              <a:cs typeface="Times New Roman" panose="02020603050405020304" pitchFamily="18" charset="0"/>
            </a:rPr>
            <a:t>học</a:t>
          </a:r>
          <a:r>
            <a:rPr lang="en-GB" altLang="en-US" sz="2800" i="1" dirty="0">
              <a:solidFill>
                <a:schemeClr val="tx1"/>
              </a:solidFill>
              <a:latin typeface="Times New Roman" panose="02020603050405020304" pitchFamily="18" charset="0"/>
              <a:cs typeface="Times New Roman" panose="02020603050405020304" pitchFamily="18" charset="0"/>
            </a:rPr>
            <a:t> </a:t>
          </a:r>
          <a:r>
            <a:rPr lang="en-GB" altLang="en-US" sz="2800" i="1" dirty="0" err="1">
              <a:solidFill>
                <a:schemeClr val="tx1"/>
              </a:solidFill>
              <a:latin typeface="Times New Roman" panose="02020603050405020304" pitchFamily="18" charset="0"/>
              <a:cs typeface="Times New Roman" panose="02020603050405020304" pitchFamily="18" charset="0"/>
            </a:rPr>
            <a:t>Mác</a:t>
          </a:r>
          <a:endParaRPr lang="en-US" sz="2800" dirty="0">
            <a:solidFill>
              <a:schemeClr val="tx1"/>
            </a:solidFill>
          </a:endParaRPr>
        </a:p>
      </dgm:t>
    </dgm:pt>
    <dgm:pt modelId="{7C8FF437-7914-4754-9FC4-A99B095F268E}" type="parTrans" cxnId="{52D219CA-52E2-4561-A5EE-1F96EDDCA27D}">
      <dgm:prSet/>
      <dgm:spPr/>
      <dgm:t>
        <a:bodyPr/>
        <a:lstStyle/>
        <a:p>
          <a:endParaRPr lang="en-US"/>
        </a:p>
      </dgm:t>
    </dgm:pt>
    <dgm:pt modelId="{67FE57D5-04DA-4AF2-B7DA-7DAAAB26DE73}" type="sibTrans" cxnId="{52D219CA-52E2-4561-A5EE-1F96EDDCA27D}">
      <dgm:prSet/>
      <dgm:spPr/>
      <dgm:t>
        <a:bodyPr/>
        <a:lstStyle/>
        <a:p>
          <a:endParaRPr lang="en-US"/>
        </a:p>
      </dgm:t>
    </dgm:pt>
    <dgm:pt modelId="{CB368E92-A96C-420A-BEFF-5443EAF7A768}">
      <dgm:prSet phldrT="[Text]" custT="1"/>
      <dgm:spPr>
        <a:solidFill>
          <a:schemeClr val="tx2">
            <a:lumMod val="20000"/>
            <a:lumOff val="80000"/>
          </a:schemeClr>
        </a:solidFill>
      </dgm:spPr>
      <dgm:t>
        <a:bodyPr/>
        <a:lstStyle/>
        <a:p>
          <a:r>
            <a:rPr lang="en-GB" altLang="en-US" sz="2800" i="1" dirty="0">
              <a:solidFill>
                <a:schemeClr val="tx1"/>
              </a:solidFill>
              <a:latin typeface="Times New Roman" panose="02020603050405020304" pitchFamily="18" charset="0"/>
              <a:cs typeface="Times New Roman" panose="02020603050405020304" pitchFamily="18" charset="0"/>
            </a:rPr>
            <a:t>b. </a:t>
          </a:r>
          <a:r>
            <a:rPr lang="vi-VN" altLang="en-US" sz="2800" i="1" dirty="0">
              <a:solidFill>
                <a:schemeClr val="tx1"/>
              </a:solidFill>
              <a:latin typeface="Times New Roman" panose="02020603050405020304" pitchFamily="18" charset="0"/>
              <a:cs typeface="Times New Roman" panose="02020603050405020304" pitchFamily="18" charset="0"/>
            </a:rPr>
            <a:t>Ba </a:t>
          </a:r>
          <a:r>
            <a:rPr lang="en-GB" altLang="en-US" sz="2800" i="1" dirty="0" err="1">
              <a:solidFill>
                <a:schemeClr val="tx1"/>
              </a:solidFill>
              <a:latin typeface="Times New Roman" panose="02020603050405020304" pitchFamily="18" charset="0"/>
              <a:cs typeface="Times New Roman" panose="02020603050405020304" pitchFamily="18" charset="0"/>
            </a:rPr>
            <a:t>thời</a:t>
          </a:r>
          <a:r>
            <a:rPr lang="en-GB" altLang="en-US" sz="2800" i="1" dirty="0">
              <a:solidFill>
                <a:schemeClr val="tx1"/>
              </a:solidFill>
              <a:latin typeface="Times New Roman" panose="02020603050405020304" pitchFamily="18" charset="0"/>
              <a:cs typeface="Times New Roman" panose="02020603050405020304" pitchFamily="18" charset="0"/>
            </a:rPr>
            <a:t> </a:t>
          </a:r>
          <a:r>
            <a:rPr lang="en-GB" altLang="en-US" sz="2800" i="1" dirty="0" err="1">
              <a:solidFill>
                <a:schemeClr val="tx1"/>
              </a:solidFill>
              <a:latin typeface="Times New Roman" panose="02020603050405020304" pitchFamily="18" charset="0"/>
              <a:cs typeface="Times New Roman" panose="02020603050405020304" pitchFamily="18" charset="0"/>
            </a:rPr>
            <a:t>kỳ</a:t>
          </a:r>
          <a:r>
            <a:rPr lang="en-GB" altLang="en-US" sz="2800" i="1" dirty="0">
              <a:solidFill>
                <a:schemeClr val="tx1"/>
              </a:solidFill>
              <a:latin typeface="Times New Roman" panose="02020603050405020304" pitchFamily="18" charset="0"/>
              <a:cs typeface="Times New Roman" panose="02020603050405020304" pitchFamily="18" charset="0"/>
            </a:rPr>
            <a:t> </a:t>
          </a:r>
          <a:r>
            <a:rPr lang="en-GB" altLang="en-US" sz="2800" i="1" dirty="0" err="1">
              <a:solidFill>
                <a:schemeClr val="tx1"/>
              </a:solidFill>
              <a:latin typeface="Times New Roman" panose="02020603050405020304" pitchFamily="18" charset="0"/>
              <a:cs typeface="Times New Roman" panose="02020603050405020304" pitchFamily="18" charset="0"/>
            </a:rPr>
            <a:t>chủ</a:t>
          </a:r>
          <a:r>
            <a:rPr lang="en-GB" altLang="en-US" sz="2800" i="1" dirty="0">
              <a:solidFill>
                <a:schemeClr val="tx1"/>
              </a:solidFill>
              <a:latin typeface="Times New Roman" panose="02020603050405020304" pitchFamily="18" charset="0"/>
              <a:cs typeface="Times New Roman" panose="02020603050405020304" pitchFamily="18" charset="0"/>
            </a:rPr>
            <a:t> </a:t>
          </a:r>
          <a:r>
            <a:rPr lang="en-GB" altLang="en-US" sz="2800" i="1" dirty="0" err="1">
              <a:solidFill>
                <a:schemeClr val="tx1"/>
              </a:solidFill>
              <a:latin typeface="Times New Roman" panose="02020603050405020304" pitchFamily="18" charset="0"/>
              <a:cs typeface="Times New Roman" panose="02020603050405020304" pitchFamily="18" charset="0"/>
            </a:rPr>
            <a:t>yếu</a:t>
          </a:r>
          <a:r>
            <a:rPr lang="en-GB" altLang="en-US" sz="2800" i="1" dirty="0">
              <a:solidFill>
                <a:schemeClr val="tx1"/>
              </a:solidFill>
              <a:latin typeface="Times New Roman" panose="02020603050405020304" pitchFamily="18" charset="0"/>
              <a:cs typeface="Times New Roman" panose="02020603050405020304" pitchFamily="18" charset="0"/>
            </a:rPr>
            <a:t> </a:t>
          </a:r>
          <a:r>
            <a:rPr lang="en-GB" altLang="en-US" sz="2800" i="1" dirty="0" err="1">
              <a:solidFill>
                <a:schemeClr val="tx1"/>
              </a:solidFill>
              <a:latin typeface="Times New Roman" panose="02020603050405020304" pitchFamily="18" charset="0"/>
              <a:cs typeface="Times New Roman" panose="02020603050405020304" pitchFamily="18" charset="0"/>
            </a:rPr>
            <a:t>trong</a:t>
          </a:r>
          <a:r>
            <a:rPr lang="en-GB" altLang="en-US" sz="2800" i="1" dirty="0">
              <a:solidFill>
                <a:schemeClr val="tx1"/>
              </a:solidFill>
              <a:latin typeface="Times New Roman" panose="02020603050405020304" pitchFamily="18" charset="0"/>
              <a:cs typeface="Times New Roman" panose="02020603050405020304" pitchFamily="18" charset="0"/>
            </a:rPr>
            <a:t> </a:t>
          </a:r>
          <a:r>
            <a:rPr lang="en-GB" altLang="en-US" sz="2800" i="1" dirty="0" err="1">
              <a:solidFill>
                <a:schemeClr val="tx1"/>
              </a:solidFill>
              <a:latin typeface="Times New Roman" panose="02020603050405020304" pitchFamily="18" charset="0"/>
              <a:cs typeface="Times New Roman" panose="02020603050405020304" pitchFamily="18" charset="0"/>
            </a:rPr>
            <a:t>hình</a:t>
          </a:r>
          <a:r>
            <a:rPr lang="en-GB" altLang="en-US" sz="2800" i="1" dirty="0">
              <a:solidFill>
                <a:schemeClr val="tx1"/>
              </a:solidFill>
              <a:latin typeface="Times New Roman" panose="02020603050405020304" pitchFamily="18" charset="0"/>
              <a:cs typeface="Times New Roman" panose="02020603050405020304" pitchFamily="18" charset="0"/>
            </a:rPr>
            <a:t> </a:t>
          </a:r>
          <a:r>
            <a:rPr lang="en-GB" altLang="en-US" sz="2800" i="1" dirty="0" err="1">
              <a:solidFill>
                <a:schemeClr val="tx1"/>
              </a:solidFill>
              <a:latin typeface="Times New Roman" panose="02020603050405020304" pitchFamily="18" charset="0"/>
              <a:cs typeface="Times New Roman" panose="02020603050405020304" pitchFamily="18" charset="0"/>
            </a:rPr>
            <a:t>thành</a:t>
          </a:r>
          <a:r>
            <a:rPr lang="en-GB" altLang="en-US" sz="2800" i="1" dirty="0">
              <a:solidFill>
                <a:schemeClr val="tx1"/>
              </a:solidFill>
              <a:latin typeface="Times New Roman" panose="02020603050405020304" pitchFamily="18" charset="0"/>
              <a:cs typeface="Times New Roman" panose="02020603050405020304" pitchFamily="18" charset="0"/>
            </a:rPr>
            <a:t> </a:t>
          </a:r>
          <a:r>
            <a:rPr lang="en-GB" altLang="en-US" sz="2800" i="1" dirty="0" err="1">
              <a:solidFill>
                <a:schemeClr val="tx1"/>
              </a:solidFill>
              <a:latin typeface="Times New Roman" panose="02020603050405020304" pitchFamily="18" charset="0"/>
              <a:cs typeface="Times New Roman" panose="02020603050405020304" pitchFamily="18" charset="0"/>
            </a:rPr>
            <a:t>và</a:t>
          </a:r>
          <a:r>
            <a:rPr lang="en-GB" altLang="en-US" sz="2800" i="1" dirty="0">
              <a:solidFill>
                <a:schemeClr val="tx1"/>
              </a:solidFill>
              <a:latin typeface="Times New Roman" panose="02020603050405020304" pitchFamily="18" charset="0"/>
              <a:cs typeface="Times New Roman" panose="02020603050405020304" pitchFamily="18" charset="0"/>
            </a:rPr>
            <a:t> </a:t>
          </a:r>
          <a:r>
            <a:rPr lang="en-GB" altLang="en-US" sz="2800" i="1" dirty="0" err="1">
              <a:solidFill>
                <a:schemeClr val="tx1"/>
              </a:solidFill>
              <a:latin typeface="Times New Roman" panose="02020603050405020304" pitchFamily="18" charset="0"/>
              <a:cs typeface="Times New Roman" panose="02020603050405020304" pitchFamily="18" charset="0"/>
            </a:rPr>
            <a:t>phát</a:t>
          </a:r>
          <a:r>
            <a:rPr lang="en-GB" altLang="en-US" sz="2800" i="1" dirty="0">
              <a:solidFill>
                <a:schemeClr val="tx1"/>
              </a:solidFill>
              <a:latin typeface="Times New Roman" panose="02020603050405020304" pitchFamily="18" charset="0"/>
              <a:cs typeface="Times New Roman" panose="02020603050405020304" pitchFamily="18" charset="0"/>
            </a:rPr>
            <a:t> </a:t>
          </a:r>
          <a:r>
            <a:rPr lang="en-GB" altLang="en-US" sz="2800" i="1" dirty="0" err="1">
              <a:solidFill>
                <a:schemeClr val="tx1"/>
              </a:solidFill>
              <a:latin typeface="Times New Roman" panose="02020603050405020304" pitchFamily="18" charset="0"/>
              <a:cs typeface="Times New Roman" panose="02020603050405020304" pitchFamily="18" charset="0"/>
            </a:rPr>
            <a:t>triển</a:t>
          </a:r>
          <a:r>
            <a:rPr lang="en-GB" altLang="en-US" sz="2800" i="1" dirty="0">
              <a:solidFill>
                <a:schemeClr val="tx1"/>
              </a:solidFill>
              <a:latin typeface="Times New Roman" panose="02020603050405020304" pitchFamily="18" charset="0"/>
              <a:cs typeface="Times New Roman" panose="02020603050405020304" pitchFamily="18" charset="0"/>
            </a:rPr>
            <a:t> </a:t>
          </a:r>
          <a:r>
            <a:rPr lang="en-GB" altLang="en-US" sz="2800" i="1" dirty="0" err="1">
              <a:solidFill>
                <a:schemeClr val="tx1"/>
              </a:solidFill>
              <a:latin typeface="Times New Roman" panose="02020603050405020304" pitchFamily="18" charset="0"/>
              <a:cs typeface="Times New Roman" panose="02020603050405020304" pitchFamily="18" charset="0"/>
            </a:rPr>
            <a:t>của</a:t>
          </a:r>
          <a:r>
            <a:rPr lang="en-GB" altLang="en-US" sz="2800" i="1" dirty="0">
              <a:solidFill>
                <a:schemeClr val="tx1"/>
              </a:solidFill>
              <a:latin typeface="Times New Roman" panose="02020603050405020304" pitchFamily="18" charset="0"/>
              <a:cs typeface="Times New Roman" panose="02020603050405020304" pitchFamily="18" charset="0"/>
            </a:rPr>
            <a:t> </a:t>
          </a:r>
          <a:r>
            <a:rPr lang="en-GB" altLang="en-US" sz="2800" i="1" dirty="0" err="1">
              <a:solidFill>
                <a:schemeClr val="tx1"/>
              </a:solidFill>
              <a:latin typeface="Times New Roman" panose="02020603050405020304" pitchFamily="18" charset="0"/>
              <a:cs typeface="Times New Roman" panose="02020603050405020304" pitchFamily="18" charset="0"/>
            </a:rPr>
            <a:t>Triết</a:t>
          </a:r>
          <a:r>
            <a:rPr lang="en-GB" altLang="en-US" sz="2800" i="1" dirty="0">
              <a:solidFill>
                <a:schemeClr val="tx1"/>
              </a:solidFill>
              <a:latin typeface="Times New Roman" panose="02020603050405020304" pitchFamily="18" charset="0"/>
              <a:cs typeface="Times New Roman" panose="02020603050405020304" pitchFamily="18" charset="0"/>
            </a:rPr>
            <a:t> </a:t>
          </a:r>
          <a:r>
            <a:rPr lang="en-GB" altLang="en-US" sz="2800" i="1" dirty="0" err="1">
              <a:solidFill>
                <a:schemeClr val="tx1"/>
              </a:solidFill>
              <a:latin typeface="Times New Roman" panose="02020603050405020304" pitchFamily="18" charset="0"/>
              <a:cs typeface="Times New Roman" panose="02020603050405020304" pitchFamily="18" charset="0"/>
            </a:rPr>
            <a:t>học</a:t>
          </a:r>
          <a:r>
            <a:rPr lang="en-GB" altLang="en-US" sz="2800" i="1" dirty="0">
              <a:solidFill>
                <a:schemeClr val="tx1"/>
              </a:solidFill>
              <a:latin typeface="Times New Roman" panose="02020603050405020304" pitchFamily="18" charset="0"/>
              <a:cs typeface="Times New Roman" panose="02020603050405020304" pitchFamily="18" charset="0"/>
            </a:rPr>
            <a:t> </a:t>
          </a:r>
          <a:r>
            <a:rPr lang="en-GB" altLang="en-US" sz="2800" i="1" dirty="0" err="1">
              <a:solidFill>
                <a:schemeClr val="tx1"/>
              </a:solidFill>
              <a:latin typeface="Times New Roman" panose="02020603050405020304" pitchFamily="18" charset="0"/>
              <a:cs typeface="Times New Roman" panose="02020603050405020304" pitchFamily="18" charset="0"/>
            </a:rPr>
            <a:t>Mác</a:t>
          </a:r>
          <a:r>
            <a:rPr lang="vi-VN" altLang="en-US" sz="2800" i="1" dirty="0">
              <a:solidFill>
                <a:schemeClr val="tx1"/>
              </a:solidFill>
              <a:latin typeface="Times New Roman" panose="02020603050405020304" pitchFamily="18" charset="0"/>
              <a:cs typeface="Times New Roman" panose="02020603050405020304" pitchFamily="18" charset="0"/>
            </a:rPr>
            <a:t> (Giai đoạn Mác và Ăngghen)</a:t>
          </a:r>
          <a:endParaRPr lang="en-US" sz="2800" dirty="0">
            <a:solidFill>
              <a:schemeClr val="tx1"/>
            </a:solidFill>
          </a:endParaRPr>
        </a:p>
      </dgm:t>
    </dgm:pt>
    <dgm:pt modelId="{2F45EAE0-BFB5-4E23-B823-210A97B62A73}" type="parTrans" cxnId="{D45D2358-C781-4C1B-92FB-C85791580D40}">
      <dgm:prSet/>
      <dgm:spPr/>
      <dgm:t>
        <a:bodyPr/>
        <a:lstStyle/>
        <a:p>
          <a:endParaRPr lang="en-US"/>
        </a:p>
      </dgm:t>
    </dgm:pt>
    <dgm:pt modelId="{FE626C4B-5195-4D32-B16A-CB23FB647539}" type="sibTrans" cxnId="{D45D2358-C781-4C1B-92FB-C85791580D40}">
      <dgm:prSet/>
      <dgm:spPr/>
      <dgm:t>
        <a:bodyPr/>
        <a:lstStyle/>
        <a:p>
          <a:endParaRPr lang="en-US"/>
        </a:p>
      </dgm:t>
    </dgm:pt>
    <dgm:pt modelId="{D8023AFA-4FA6-4C9F-92B6-F8746F72CA3C}">
      <dgm:prSet phldrT="[Text]" custT="1"/>
      <dgm:spPr>
        <a:solidFill>
          <a:schemeClr val="tx2">
            <a:lumMod val="20000"/>
            <a:lumOff val="80000"/>
          </a:schemeClr>
        </a:solidFill>
      </dgm:spPr>
      <dgm:t>
        <a:bodyPr/>
        <a:lstStyle/>
        <a:p>
          <a:r>
            <a:rPr lang="en-GB" altLang="en-US" sz="2800" i="1" dirty="0">
              <a:solidFill>
                <a:schemeClr val="tx1"/>
              </a:solidFill>
              <a:latin typeface="Times New Roman" panose="02020603050405020304" pitchFamily="18" charset="0"/>
              <a:cs typeface="Times New Roman" panose="02020603050405020304" pitchFamily="18" charset="0"/>
            </a:rPr>
            <a:t>c. </a:t>
          </a:r>
          <a:r>
            <a:rPr lang="en-GB" altLang="en-US" sz="2800" i="1" dirty="0" err="1">
              <a:solidFill>
                <a:schemeClr val="tx1"/>
              </a:solidFill>
              <a:latin typeface="Times New Roman" panose="02020603050405020304" pitchFamily="18" charset="0"/>
              <a:cs typeface="Times New Roman" panose="02020603050405020304" pitchFamily="18" charset="0"/>
            </a:rPr>
            <a:t>Thực</a:t>
          </a:r>
          <a:r>
            <a:rPr lang="en-GB" altLang="en-US" sz="2800" i="1" dirty="0">
              <a:solidFill>
                <a:schemeClr val="tx1"/>
              </a:solidFill>
              <a:latin typeface="Times New Roman" panose="02020603050405020304" pitchFamily="18" charset="0"/>
              <a:cs typeface="Times New Roman" panose="02020603050405020304" pitchFamily="18" charset="0"/>
            </a:rPr>
            <a:t> </a:t>
          </a:r>
          <a:r>
            <a:rPr lang="en-GB" altLang="en-US" sz="2800" i="1" dirty="0" err="1">
              <a:solidFill>
                <a:schemeClr val="tx1"/>
              </a:solidFill>
              <a:latin typeface="Times New Roman" panose="02020603050405020304" pitchFamily="18" charset="0"/>
              <a:cs typeface="Times New Roman" panose="02020603050405020304" pitchFamily="18" charset="0"/>
            </a:rPr>
            <a:t>chất</a:t>
          </a:r>
          <a:r>
            <a:rPr lang="en-GB" altLang="en-US" sz="2800" i="1" dirty="0">
              <a:solidFill>
                <a:schemeClr val="tx1"/>
              </a:solidFill>
              <a:latin typeface="Times New Roman" panose="02020603050405020304" pitchFamily="18" charset="0"/>
              <a:cs typeface="Times New Roman" panose="02020603050405020304" pitchFamily="18" charset="0"/>
            </a:rPr>
            <a:t> </a:t>
          </a:r>
          <a:r>
            <a:rPr lang="en-GB" altLang="en-US" sz="2800" i="1" dirty="0" err="1">
              <a:solidFill>
                <a:schemeClr val="tx1"/>
              </a:solidFill>
              <a:latin typeface="Times New Roman" panose="02020603050405020304" pitchFamily="18" charset="0"/>
              <a:cs typeface="Times New Roman" panose="02020603050405020304" pitchFamily="18" charset="0"/>
            </a:rPr>
            <a:t>và</a:t>
          </a:r>
          <a:r>
            <a:rPr lang="en-GB" altLang="en-US" sz="2800" i="1" dirty="0">
              <a:solidFill>
                <a:schemeClr val="tx1"/>
              </a:solidFill>
              <a:latin typeface="Times New Roman" panose="02020603050405020304" pitchFamily="18" charset="0"/>
              <a:cs typeface="Times New Roman" panose="02020603050405020304" pitchFamily="18" charset="0"/>
            </a:rPr>
            <a:t> ý </a:t>
          </a:r>
          <a:r>
            <a:rPr lang="en-GB" altLang="en-US" sz="2800" i="1" dirty="0" err="1">
              <a:solidFill>
                <a:schemeClr val="tx1"/>
              </a:solidFill>
              <a:latin typeface="Times New Roman" panose="02020603050405020304" pitchFamily="18" charset="0"/>
              <a:cs typeface="Times New Roman" panose="02020603050405020304" pitchFamily="18" charset="0"/>
            </a:rPr>
            <a:t>nghĩa</a:t>
          </a:r>
          <a:r>
            <a:rPr lang="en-GB" altLang="en-US" sz="2800" i="1" dirty="0">
              <a:solidFill>
                <a:schemeClr val="tx1"/>
              </a:solidFill>
              <a:latin typeface="Times New Roman" panose="02020603050405020304" pitchFamily="18" charset="0"/>
              <a:cs typeface="Times New Roman" panose="02020603050405020304" pitchFamily="18" charset="0"/>
            </a:rPr>
            <a:t> </a:t>
          </a:r>
          <a:r>
            <a:rPr lang="en-GB" altLang="en-US" sz="2800" i="1" dirty="0" err="1">
              <a:solidFill>
                <a:schemeClr val="tx1"/>
              </a:solidFill>
              <a:latin typeface="Times New Roman" panose="02020603050405020304" pitchFamily="18" charset="0"/>
              <a:cs typeface="Times New Roman" panose="02020603050405020304" pitchFamily="18" charset="0"/>
            </a:rPr>
            <a:t>cuộc</a:t>
          </a:r>
          <a:r>
            <a:rPr lang="en-GB" altLang="en-US" sz="2800" i="1" dirty="0">
              <a:solidFill>
                <a:schemeClr val="tx1"/>
              </a:solidFill>
              <a:latin typeface="Times New Roman" panose="02020603050405020304" pitchFamily="18" charset="0"/>
              <a:cs typeface="Times New Roman" panose="02020603050405020304" pitchFamily="18" charset="0"/>
            </a:rPr>
            <a:t> </a:t>
          </a:r>
          <a:r>
            <a:rPr lang="en-GB" altLang="en-US" sz="2800" i="1" dirty="0" err="1">
              <a:solidFill>
                <a:schemeClr val="tx1"/>
              </a:solidFill>
              <a:latin typeface="Times New Roman" panose="02020603050405020304" pitchFamily="18" charset="0"/>
              <a:cs typeface="Times New Roman" panose="02020603050405020304" pitchFamily="18" charset="0"/>
            </a:rPr>
            <a:t>cách</a:t>
          </a:r>
          <a:r>
            <a:rPr lang="en-GB" altLang="en-US" sz="2800" i="1" dirty="0">
              <a:solidFill>
                <a:schemeClr val="tx1"/>
              </a:solidFill>
              <a:latin typeface="Times New Roman" panose="02020603050405020304" pitchFamily="18" charset="0"/>
              <a:cs typeface="Times New Roman" panose="02020603050405020304" pitchFamily="18" charset="0"/>
            </a:rPr>
            <a:t> </a:t>
          </a:r>
          <a:r>
            <a:rPr lang="en-GB" altLang="en-US" sz="2800" i="1" dirty="0" err="1">
              <a:solidFill>
                <a:schemeClr val="tx1"/>
              </a:solidFill>
              <a:latin typeface="Times New Roman" panose="02020603050405020304" pitchFamily="18" charset="0"/>
              <a:cs typeface="Times New Roman" panose="02020603050405020304" pitchFamily="18" charset="0"/>
            </a:rPr>
            <a:t>mạng</a:t>
          </a:r>
          <a:r>
            <a:rPr lang="en-GB" altLang="en-US" sz="2800" i="1" dirty="0">
              <a:solidFill>
                <a:schemeClr val="tx1"/>
              </a:solidFill>
              <a:latin typeface="Times New Roman" panose="02020603050405020304" pitchFamily="18" charset="0"/>
              <a:cs typeface="Times New Roman" panose="02020603050405020304" pitchFamily="18" charset="0"/>
            </a:rPr>
            <a:t> </a:t>
          </a:r>
          <a:r>
            <a:rPr lang="en-GB" altLang="en-US" sz="2800" i="1" dirty="0" err="1">
              <a:solidFill>
                <a:schemeClr val="tx1"/>
              </a:solidFill>
              <a:latin typeface="Times New Roman" panose="02020603050405020304" pitchFamily="18" charset="0"/>
              <a:cs typeface="Times New Roman" panose="02020603050405020304" pitchFamily="18" charset="0"/>
            </a:rPr>
            <a:t>trong</a:t>
          </a:r>
          <a:r>
            <a:rPr lang="en-GB" altLang="en-US" sz="2800" i="1" dirty="0">
              <a:solidFill>
                <a:schemeClr val="tx1"/>
              </a:solidFill>
              <a:latin typeface="Times New Roman" panose="02020603050405020304" pitchFamily="18" charset="0"/>
              <a:cs typeface="Times New Roman" panose="02020603050405020304" pitchFamily="18" charset="0"/>
            </a:rPr>
            <a:t> </a:t>
          </a:r>
          <a:r>
            <a:rPr lang="en-GB" altLang="en-US" sz="2800" i="1" dirty="0" err="1">
              <a:solidFill>
                <a:schemeClr val="tx1"/>
              </a:solidFill>
              <a:latin typeface="Times New Roman" panose="02020603050405020304" pitchFamily="18" charset="0"/>
              <a:cs typeface="Times New Roman" panose="02020603050405020304" pitchFamily="18" charset="0"/>
            </a:rPr>
            <a:t>triết</a:t>
          </a:r>
          <a:r>
            <a:rPr lang="en-GB" altLang="en-US" sz="2800" i="1" dirty="0">
              <a:solidFill>
                <a:schemeClr val="tx1"/>
              </a:solidFill>
              <a:latin typeface="Times New Roman" panose="02020603050405020304" pitchFamily="18" charset="0"/>
              <a:cs typeface="Times New Roman" panose="02020603050405020304" pitchFamily="18" charset="0"/>
            </a:rPr>
            <a:t> </a:t>
          </a:r>
          <a:r>
            <a:rPr lang="en-GB" altLang="en-US" sz="2800" i="1" dirty="0" err="1">
              <a:solidFill>
                <a:schemeClr val="tx1"/>
              </a:solidFill>
              <a:latin typeface="Times New Roman" panose="02020603050405020304" pitchFamily="18" charset="0"/>
              <a:cs typeface="Times New Roman" panose="02020603050405020304" pitchFamily="18" charset="0"/>
            </a:rPr>
            <a:t>học</a:t>
          </a:r>
          <a:r>
            <a:rPr lang="en-GB" altLang="en-US" sz="2800" i="1" dirty="0">
              <a:solidFill>
                <a:schemeClr val="tx1"/>
              </a:solidFill>
              <a:latin typeface="Times New Roman" panose="02020603050405020304" pitchFamily="18" charset="0"/>
              <a:cs typeface="Times New Roman" panose="02020603050405020304" pitchFamily="18" charset="0"/>
            </a:rPr>
            <a:t> do </a:t>
          </a:r>
          <a:r>
            <a:rPr lang="en-GB" altLang="en-US" sz="2800" i="1" dirty="0" err="1">
              <a:solidFill>
                <a:schemeClr val="tx1"/>
              </a:solidFill>
              <a:latin typeface="Times New Roman" panose="02020603050405020304" pitchFamily="18" charset="0"/>
              <a:cs typeface="Times New Roman" panose="02020603050405020304" pitchFamily="18" charset="0"/>
            </a:rPr>
            <a:t>C.Mác</a:t>
          </a:r>
          <a:r>
            <a:rPr lang="en-GB" altLang="en-US" sz="2800" i="1" dirty="0">
              <a:solidFill>
                <a:schemeClr val="tx1"/>
              </a:solidFill>
              <a:latin typeface="Times New Roman" panose="02020603050405020304" pitchFamily="18" charset="0"/>
              <a:cs typeface="Times New Roman" panose="02020603050405020304" pitchFamily="18" charset="0"/>
            </a:rPr>
            <a:t> </a:t>
          </a:r>
          <a:r>
            <a:rPr lang="en-GB" altLang="en-US" sz="2800" i="1" dirty="0" err="1">
              <a:solidFill>
                <a:schemeClr val="tx1"/>
              </a:solidFill>
              <a:latin typeface="Times New Roman" panose="02020603050405020304" pitchFamily="18" charset="0"/>
              <a:cs typeface="Times New Roman" panose="02020603050405020304" pitchFamily="18" charset="0"/>
            </a:rPr>
            <a:t>và</a:t>
          </a:r>
          <a:r>
            <a:rPr lang="en-GB" altLang="en-US" sz="2800" i="1" dirty="0">
              <a:solidFill>
                <a:schemeClr val="tx1"/>
              </a:solidFill>
              <a:latin typeface="Times New Roman" panose="02020603050405020304" pitchFamily="18" charset="0"/>
              <a:cs typeface="Times New Roman" panose="02020603050405020304" pitchFamily="18" charset="0"/>
            </a:rPr>
            <a:t> </a:t>
          </a:r>
          <a:r>
            <a:rPr lang="en-GB" altLang="en-US" sz="2800" i="1" dirty="0" err="1">
              <a:solidFill>
                <a:schemeClr val="tx1"/>
              </a:solidFill>
              <a:latin typeface="Times New Roman" panose="02020603050405020304" pitchFamily="18" charset="0"/>
              <a:cs typeface="Times New Roman" panose="02020603050405020304" pitchFamily="18" charset="0"/>
            </a:rPr>
            <a:t>Ph.Ăngghen</a:t>
          </a:r>
          <a:r>
            <a:rPr lang="en-GB" altLang="en-US" sz="2800" i="1" dirty="0">
              <a:solidFill>
                <a:schemeClr val="tx1"/>
              </a:solidFill>
              <a:latin typeface="Times New Roman" panose="02020603050405020304" pitchFamily="18" charset="0"/>
              <a:cs typeface="Times New Roman" panose="02020603050405020304" pitchFamily="18" charset="0"/>
            </a:rPr>
            <a:t> </a:t>
          </a:r>
          <a:r>
            <a:rPr lang="en-GB" altLang="en-US" sz="2800" i="1" dirty="0" err="1">
              <a:solidFill>
                <a:schemeClr val="tx1"/>
              </a:solidFill>
              <a:latin typeface="Times New Roman" panose="02020603050405020304" pitchFamily="18" charset="0"/>
              <a:cs typeface="Times New Roman" panose="02020603050405020304" pitchFamily="18" charset="0"/>
            </a:rPr>
            <a:t>thực</a:t>
          </a:r>
          <a:r>
            <a:rPr lang="en-GB" altLang="en-US" sz="2800" i="1" dirty="0">
              <a:solidFill>
                <a:schemeClr val="tx1"/>
              </a:solidFill>
              <a:latin typeface="Times New Roman" panose="02020603050405020304" pitchFamily="18" charset="0"/>
              <a:cs typeface="Times New Roman" panose="02020603050405020304" pitchFamily="18" charset="0"/>
            </a:rPr>
            <a:t> </a:t>
          </a:r>
          <a:r>
            <a:rPr lang="en-GB" altLang="en-US" sz="2800" i="1" dirty="0" err="1">
              <a:solidFill>
                <a:schemeClr val="tx1"/>
              </a:solidFill>
              <a:latin typeface="Times New Roman" panose="02020603050405020304" pitchFamily="18" charset="0"/>
              <a:cs typeface="Times New Roman" panose="02020603050405020304" pitchFamily="18" charset="0"/>
            </a:rPr>
            <a:t>hiện</a:t>
          </a:r>
          <a:endParaRPr lang="en-US" sz="2800" dirty="0">
            <a:solidFill>
              <a:schemeClr val="tx1"/>
            </a:solidFill>
          </a:endParaRPr>
        </a:p>
      </dgm:t>
    </dgm:pt>
    <dgm:pt modelId="{A3B70DFC-7D89-4D71-8DCE-E13C4F581705}" type="parTrans" cxnId="{A4A9DAF9-973D-4966-A1D8-16A11ADDA1C8}">
      <dgm:prSet/>
      <dgm:spPr/>
      <dgm:t>
        <a:bodyPr/>
        <a:lstStyle/>
        <a:p>
          <a:endParaRPr lang="en-US"/>
        </a:p>
      </dgm:t>
    </dgm:pt>
    <dgm:pt modelId="{D28A411F-AC17-441E-B009-504E244060CC}" type="sibTrans" cxnId="{A4A9DAF9-973D-4966-A1D8-16A11ADDA1C8}">
      <dgm:prSet/>
      <dgm:spPr/>
      <dgm:t>
        <a:bodyPr/>
        <a:lstStyle/>
        <a:p>
          <a:endParaRPr lang="en-US"/>
        </a:p>
      </dgm:t>
    </dgm:pt>
    <dgm:pt modelId="{B6AE9175-5478-41FA-AA81-E752F0A794AA}">
      <dgm:prSet phldrT="[Text]" custT="1"/>
      <dgm:spPr>
        <a:solidFill>
          <a:schemeClr val="tx2">
            <a:lumMod val="20000"/>
            <a:lumOff val="80000"/>
          </a:schemeClr>
        </a:solidFill>
      </dgm:spPr>
      <dgm:t>
        <a:bodyPr/>
        <a:lstStyle/>
        <a:p>
          <a:r>
            <a:rPr lang="en-GB" altLang="en-US" sz="2800" i="1" dirty="0">
              <a:solidFill>
                <a:schemeClr val="tx1"/>
              </a:solidFill>
              <a:latin typeface="Times New Roman" panose="02020603050405020304" pitchFamily="18" charset="0"/>
              <a:cs typeface="Times New Roman" panose="02020603050405020304" pitchFamily="18" charset="0"/>
            </a:rPr>
            <a:t>d. </a:t>
          </a:r>
          <a:r>
            <a:rPr lang="en-GB" altLang="en-US" sz="2800" i="1" dirty="0" err="1">
              <a:solidFill>
                <a:schemeClr val="tx1"/>
              </a:solidFill>
              <a:latin typeface="Times New Roman" panose="02020603050405020304" pitchFamily="18" charset="0"/>
              <a:cs typeface="Times New Roman" panose="02020603050405020304" pitchFamily="18" charset="0"/>
            </a:rPr>
            <a:t>Giai</a:t>
          </a:r>
          <a:r>
            <a:rPr lang="en-GB" altLang="en-US" sz="2800" i="1" dirty="0">
              <a:solidFill>
                <a:schemeClr val="tx1"/>
              </a:solidFill>
              <a:latin typeface="Times New Roman" panose="02020603050405020304" pitchFamily="18" charset="0"/>
              <a:cs typeface="Times New Roman" panose="02020603050405020304" pitchFamily="18" charset="0"/>
            </a:rPr>
            <a:t> </a:t>
          </a:r>
          <a:r>
            <a:rPr lang="en-GB" altLang="en-US" sz="2800" i="1" dirty="0" err="1">
              <a:solidFill>
                <a:schemeClr val="tx1"/>
              </a:solidFill>
              <a:latin typeface="Times New Roman" panose="02020603050405020304" pitchFamily="18" charset="0"/>
              <a:cs typeface="Times New Roman" panose="02020603050405020304" pitchFamily="18" charset="0"/>
            </a:rPr>
            <a:t>đoạn</a:t>
          </a:r>
          <a:r>
            <a:rPr lang="en-GB" altLang="en-US" sz="2800" i="1" dirty="0">
              <a:solidFill>
                <a:schemeClr val="tx1"/>
              </a:solidFill>
              <a:latin typeface="Times New Roman" panose="02020603050405020304" pitchFamily="18" charset="0"/>
              <a:cs typeface="Times New Roman" panose="02020603050405020304" pitchFamily="18" charset="0"/>
            </a:rPr>
            <a:t> </a:t>
          </a:r>
          <a:r>
            <a:rPr lang="en-GB" altLang="en-US" sz="2800" i="1" dirty="0" err="1">
              <a:solidFill>
                <a:schemeClr val="tx1"/>
              </a:solidFill>
              <a:latin typeface="Times New Roman" panose="02020603050405020304" pitchFamily="18" charset="0"/>
              <a:cs typeface="Times New Roman" panose="02020603050405020304" pitchFamily="18" charset="0"/>
            </a:rPr>
            <a:t>Lênin</a:t>
          </a:r>
          <a:r>
            <a:rPr lang="en-GB" altLang="en-US" sz="2800" i="1" dirty="0">
              <a:solidFill>
                <a:schemeClr val="tx1"/>
              </a:solidFill>
              <a:latin typeface="Times New Roman" panose="02020603050405020304" pitchFamily="18" charset="0"/>
              <a:cs typeface="Times New Roman" panose="02020603050405020304" pitchFamily="18" charset="0"/>
            </a:rPr>
            <a:t> </a:t>
          </a:r>
          <a:r>
            <a:rPr lang="en-GB" altLang="en-US" sz="2800" i="1" dirty="0" err="1">
              <a:solidFill>
                <a:schemeClr val="tx1"/>
              </a:solidFill>
              <a:latin typeface="Times New Roman" panose="02020603050405020304" pitchFamily="18" charset="0"/>
              <a:cs typeface="Times New Roman" panose="02020603050405020304" pitchFamily="18" charset="0"/>
            </a:rPr>
            <a:t>trong</a:t>
          </a:r>
          <a:r>
            <a:rPr lang="en-GB" altLang="en-US" sz="2800" i="1" dirty="0">
              <a:solidFill>
                <a:schemeClr val="tx1"/>
              </a:solidFill>
              <a:latin typeface="Times New Roman" panose="02020603050405020304" pitchFamily="18" charset="0"/>
              <a:cs typeface="Times New Roman" panose="02020603050405020304" pitchFamily="18" charset="0"/>
            </a:rPr>
            <a:t> </a:t>
          </a:r>
          <a:r>
            <a:rPr lang="en-GB" altLang="en-US" sz="2800" i="1" dirty="0" err="1">
              <a:solidFill>
                <a:schemeClr val="tx1"/>
              </a:solidFill>
              <a:latin typeface="Times New Roman" panose="02020603050405020304" pitchFamily="18" charset="0"/>
              <a:cs typeface="Times New Roman" panose="02020603050405020304" pitchFamily="18" charset="0"/>
            </a:rPr>
            <a:t>sự</a:t>
          </a:r>
          <a:r>
            <a:rPr lang="en-GB" altLang="en-US" sz="2800" i="1" dirty="0">
              <a:solidFill>
                <a:schemeClr val="tx1"/>
              </a:solidFill>
              <a:latin typeface="Times New Roman" panose="02020603050405020304" pitchFamily="18" charset="0"/>
              <a:cs typeface="Times New Roman" panose="02020603050405020304" pitchFamily="18" charset="0"/>
            </a:rPr>
            <a:t> </a:t>
          </a:r>
          <a:r>
            <a:rPr lang="en-GB" altLang="en-US" sz="2800" i="1" dirty="0" err="1">
              <a:solidFill>
                <a:schemeClr val="tx1"/>
              </a:solidFill>
              <a:latin typeface="Times New Roman" panose="02020603050405020304" pitchFamily="18" charset="0"/>
              <a:cs typeface="Times New Roman" panose="02020603050405020304" pitchFamily="18" charset="0"/>
            </a:rPr>
            <a:t>phát</a:t>
          </a:r>
          <a:r>
            <a:rPr lang="en-GB" altLang="en-US" sz="2800" i="1" dirty="0">
              <a:solidFill>
                <a:schemeClr val="tx1"/>
              </a:solidFill>
              <a:latin typeface="Times New Roman" panose="02020603050405020304" pitchFamily="18" charset="0"/>
              <a:cs typeface="Times New Roman" panose="02020603050405020304" pitchFamily="18" charset="0"/>
            </a:rPr>
            <a:t> </a:t>
          </a:r>
          <a:r>
            <a:rPr lang="en-GB" altLang="en-US" sz="2800" i="1" dirty="0" err="1">
              <a:solidFill>
                <a:schemeClr val="tx1"/>
              </a:solidFill>
              <a:latin typeface="Times New Roman" panose="02020603050405020304" pitchFamily="18" charset="0"/>
              <a:cs typeface="Times New Roman" panose="02020603050405020304" pitchFamily="18" charset="0"/>
            </a:rPr>
            <a:t>triển</a:t>
          </a:r>
          <a:r>
            <a:rPr lang="en-GB" altLang="en-US" sz="2800" i="1" dirty="0">
              <a:solidFill>
                <a:schemeClr val="tx1"/>
              </a:solidFill>
              <a:latin typeface="Times New Roman" panose="02020603050405020304" pitchFamily="18" charset="0"/>
              <a:cs typeface="Times New Roman" panose="02020603050405020304" pitchFamily="18" charset="0"/>
            </a:rPr>
            <a:t> </a:t>
          </a:r>
          <a:r>
            <a:rPr lang="en-GB" altLang="en-US" sz="2800" i="1" dirty="0" err="1">
              <a:solidFill>
                <a:schemeClr val="tx1"/>
              </a:solidFill>
              <a:latin typeface="Times New Roman" panose="02020603050405020304" pitchFamily="18" charset="0"/>
              <a:cs typeface="Times New Roman" panose="02020603050405020304" pitchFamily="18" charset="0"/>
            </a:rPr>
            <a:t>Triết</a:t>
          </a:r>
          <a:r>
            <a:rPr lang="en-GB" altLang="en-US" sz="2800" i="1" dirty="0">
              <a:solidFill>
                <a:schemeClr val="tx1"/>
              </a:solidFill>
              <a:latin typeface="Times New Roman" panose="02020603050405020304" pitchFamily="18" charset="0"/>
              <a:cs typeface="Times New Roman" panose="02020603050405020304" pitchFamily="18" charset="0"/>
            </a:rPr>
            <a:t> </a:t>
          </a:r>
          <a:r>
            <a:rPr lang="en-GB" altLang="en-US" sz="2800" i="1" dirty="0" err="1">
              <a:solidFill>
                <a:schemeClr val="tx1"/>
              </a:solidFill>
              <a:latin typeface="Times New Roman" panose="02020603050405020304" pitchFamily="18" charset="0"/>
              <a:cs typeface="Times New Roman" panose="02020603050405020304" pitchFamily="18" charset="0"/>
            </a:rPr>
            <a:t>học</a:t>
          </a:r>
          <a:r>
            <a:rPr lang="en-GB" altLang="en-US" sz="2800" i="1" dirty="0">
              <a:solidFill>
                <a:schemeClr val="tx1"/>
              </a:solidFill>
              <a:latin typeface="Times New Roman" panose="02020603050405020304" pitchFamily="18" charset="0"/>
              <a:cs typeface="Times New Roman" panose="02020603050405020304" pitchFamily="18" charset="0"/>
            </a:rPr>
            <a:t> </a:t>
          </a:r>
          <a:r>
            <a:rPr lang="en-GB" altLang="en-US" sz="2800" i="1" dirty="0" err="1">
              <a:solidFill>
                <a:schemeClr val="tx1"/>
              </a:solidFill>
              <a:latin typeface="Times New Roman" panose="02020603050405020304" pitchFamily="18" charset="0"/>
              <a:cs typeface="Times New Roman" panose="02020603050405020304" pitchFamily="18" charset="0"/>
            </a:rPr>
            <a:t>Mác</a:t>
          </a:r>
          <a:endParaRPr lang="en-US" sz="2800" dirty="0">
            <a:solidFill>
              <a:schemeClr val="tx1"/>
            </a:solidFill>
          </a:endParaRPr>
        </a:p>
      </dgm:t>
    </dgm:pt>
    <dgm:pt modelId="{5C42B1AA-1690-4688-8A8C-C3BAFC0B0E39}" type="parTrans" cxnId="{DA96F9A2-ACBE-4403-8209-1272397F8F53}">
      <dgm:prSet/>
      <dgm:spPr/>
      <dgm:t>
        <a:bodyPr/>
        <a:lstStyle/>
        <a:p>
          <a:endParaRPr lang="en-US"/>
        </a:p>
      </dgm:t>
    </dgm:pt>
    <dgm:pt modelId="{B8EACE00-D0DB-49FD-932F-E00D620521BE}" type="sibTrans" cxnId="{DA96F9A2-ACBE-4403-8209-1272397F8F53}">
      <dgm:prSet/>
      <dgm:spPr/>
      <dgm:t>
        <a:bodyPr/>
        <a:lstStyle/>
        <a:p>
          <a:endParaRPr lang="en-US"/>
        </a:p>
      </dgm:t>
    </dgm:pt>
    <dgm:pt modelId="{A3A40599-9BD3-4B95-9D6E-5B7EBB1B33C5}" type="pres">
      <dgm:prSet presAssocID="{43A75EA9-E0A8-42D0-AC60-4644702BF39F}" presName="linear" presStyleCnt="0">
        <dgm:presLayoutVars>
          <dgm:dir/>
          <dgm:animLvl val="lvl"/>
          <dgm:resizeHandles val="exact"/>
        </dgm:presLayoutVars>
      </dgm:prSet>
      <dgm:spPr/>
    </dgm:pt>
    <dgm:pt modelId="{F65477C3-75CF-4168-8FED-2160E571B0C3}" type="pres">
      <dgm:prSet presAssocID="{3C0636AA-CA8E-4F38-919C-1115A805505D}" presName="parentLin" presStyleCnt="0"/>
      <dgm:spPr/>
    </dgm:pt>
    <dgm:pt modelId="{B8D400AE-D761-4B06-B982-5BD45DFFAD72}" type="pres">
      <dgm:prSet presAssocID="{3C0636AA-CA8E-4F38-919C-1115A805505D}" presName="parentLeftMargin" presStyleLbl="node1" presStyleIdx="0" presStyleCnt="4"/>
      <dgm:spPr/>
    </dgm:pt>
    <dgm:pt modelId="{F47724EC-B68C-4877-8512-C55D98D2B565}" type="pres">
      <dgm:prSet presAssocID="{3C0636AA-CA8E-4F38-919C-1115A805505D}" presName="parentText" presStyleLbl="node1" presStyleIdx="0" presStyleCnt="4" custScaleX="130967" custLinFactNeighborX="-21417" custLinFactNeighborY="-1868">
        <dgm:presLayoutVars>
          <dgm:chMax val="0"/>
          <dgm:bulletEnabled val="1"/>
        </dgm:presLayoutVars>
      </dgm:prSet>
      <dgm:spPr/>
    </dgm:pt>
    <dgm:pt modelId="{A0EC7857-D2B6-4EEC-9378-49F3903CAD0E}" type="pres">
      <dgm:prSet presAssocID="{3C0636AA-CA8E-4F38-919C-1115A805505D}" presName="negativeSpace" presStyleCnt="0"/>
      <dgm:spPr/>
    </dgm:pt>
    <dgm:pt modelId="{32F684EB-876D-469D-B7C4-A681EE81C13C}" type="pres">
      <dgm:prSet presAssocID="{3C0636AA-CA8E-4F38-919C-1115A805505D}" presName="childText" presStyleLbl="conFgAcc1" presStyleIdx="0" presStyleCnt="4">
        <dgm:presLayoutVars>
          <dgm:bulletEnabled val="1"/>
        </dgm:presLayoutVars>
      </dgm:prSet>
      <dgm:spPr/>
    </dgm:pt>
    <dgm:pt modelId="{3EBE7645-7A1F-4C5A-8AC9-3AD4B50E7951}" type="pres">
      <dgm:prSet presAssocID="{67FE57D5-04DA-4AF2-B7DA-7DAAAB26DE73}" presName="spaceBetweenRectangles" presStyleCnt="0"/>
      <dgm:spPr/>
    </dgm:pt>
    <dgm:pt modelId="{39FCD9F1-FCEB-4B40-B708-FE99D76F5C54}" type="pres">
      <dgm:prSet presAssocID="{CB368E92-A96C-420A-BEFF-5443EAF7A768}" presName="parentLin" presStyleCnt="0"/>
      <dgm:spPr/>
    </dgm:pt>
    <dgm:pt modelId="{2CB8728D-0AB8-4E42-80F0-3E5593DE9F12}" type="pres">
      <dgm:prSet presAssocID="{CB368E92-A96C-420A-BEFF-5443EAF7A768}" presName="parentLeftMargin" presStyleLbl="node1" presStyleIdx="0" presStyleCnt="4"/>
      <dgm:spPr/>
    </dgm:pt>
    <dgm:pt modelId="{92207687-6BF3-42B5-8C63-6C5B7FA50145}" type="pres">
      <dgm:prSet presAssocID="{CB368E92-A96C-420A-BEFF-5443EAF7A768}" presName="parentText" presStyleLbl="node1" presStyleIdx="1" presStyleCnt="4" custScaleX="130967" custLinFactNeighborX="-21417" custLinFactNeighborY="-3722">
        <dgm:presLayoutVars>
          <dgm:chMax val="0"/>
          <dgm:bulletEnabled val="1"/>
        </dgm:presLayoutVars>
      </dgm:prSet>
      <dgm:spPr/>
    </dgm:pt>
    <dgm:pt modelId="{97BF607E-A0FB-41E3-A855-D955F1CEFD9C}" type="pres">
      <dgm:prSet presAssocID="{CB368E92-A96C-420A-BEFF-5443EAF7A768}" presName="negativeSpace" presStyleCnt="0"/>
      <dgm:spPr/>
    </dgm:pt>
    <dgm:pt modelId="{8B119F89-292B-432E-8FA5-6F292F57B4B0}" type="pres">
      <dgm:prSet presAssocID="{CB368E92-A96C-420A-BEFF-5443EAF7A768}" presName="childText" presStyleLbl="conFgAcc1" presStyleIdx="1" presStyleCnt="4">
        <dgm:presLayoutVars>
          <dgm:bulletEnabled val="1"/>
        </dgm:presLayoutVars>
      </dgm:prSet>
      <dgm:spPr/>
    </dgm:pt>
    <dgm:pt modelId="{867DB7CE-C04D-4FB3-B598-D4272C6454E5}" type="pres">
      <dgm:prSet presAssocID="{FE626C4B-5195-4D32-B16A-CB23FB647539}" presName="spaceBetweenRectangles" presStyleCnt="0"/>
      <dgm:spPr/>
    </dgm:pt>
    <dgm:pt modelId="{3DAEBC91-97BD-4CC5-9A1D-E4BEBF1145BC}" type="pres">
      <dgm:prSet presAssocID="{D8023AFA-4FA6-4C9F-92B6-F8746F72CA3C}" presName="parentLin" presStyleCnt="0"/>
      <dgm:spPr/>
    </dgm:pt>
    <dgm:pt modelId="{CAB98A32-44B8-41E9-8D2A-63ED1404ACA0}" type="pres">
      <dgm:prSet presAssocID="{D8023AFA-4FA6-4C9F-92B6-F8746F72CA3C}" presName="parentLeftMargin" presStyleLbl="node1" presStyleIdx="1" presStyleCnt="4"/>
      <dgm:spPr/>
    </dgm:pt>
    <dgm:pt modelId="{1D5DC2E0-8B3D-4016-A5D1-0404750CB636}" type="pres">
      <dgm:prSet presAssocID="{D8023AFA-4FA6-4C9F-92B6-F8746F72CA3C}" presName="parentText" presStyleLbl="node1" presStyleIdx="2" presStyleCnt="4" custScaleX="130967" custLinFactNeighborX="-21417" custLinFactNeighborY="-3722">
        <dgm:presLayoutVars>
          <dgm:chMax val="0"/>
          <dgm:bulletEnabled val="1"/>
        </dgm:presLayoutVars>
      </dgm:prSet>
      <dgm:spPr/>
    </dgm:pt>
    <dgm:pt modelId="{2D322009-0ABE-4B4C-A5B8-0A035F71AF61}" type="pres">
      <dgm:prSet presAssocID="{D8023AFA-4FA6-4C9F-92B6-F8746F72CA3C}" presName="negativeSpace" presStyleCnt="0"/>
      <dgm:spPr/>
    </dgm:pt>
    <dgm:pt modelId="{6CC01033-C1B9-4249-B12F-E6F55ECBC1AC}" type="pres">
      <dgm:prSet presAssocID="{D8023AFA-4FA6-4C9F-92B6-F8746F72CA3C}" presName="childText" presStyleLbl="conFgAcc1" presStyleIdx="2" presStyleCnt="4">
        <dgm:presLayoutVars>
          <dgm:bulletEnabled val="1"/>
        </dgm:presLayoutVars>
      </dgm:prSet>
      <dgm:spPr/>
    </dgm:pt>
    <dgm:pt modelId="{4FA4BDAF-12E2-4694-A939-F3D0E0FF04F8}" type="pres">
      <dgm:prSet presAssocID="{D28A411F-AC17-441E-B009-504E244060CC}" presName="spaceBetweenRectangles" presStyleCnt="0"/>
      <dgm:spPr/>
    </dgm:pt>
    <dgm:pt modelId="{64F5C8E6-8965-497C-B1C4-2D3025E6F6F5}" type="pres">
      <dgm:prSet presAssocID="{B6AE9175-5478-41FA-AA81-E752F0A794AA}" presName="parentLin" presStyleCnt="0"/>
      <dgm:spPr/>
    </dgm:pt>
    <dgm:pt modelId="{CF284B1E-BF6F-4CFD-AE09-0111AE09FB0B}" type="pres">
      <dgm:prSet presAssocID="{B6AE9175-5478-41FA-AA81-E752F0A794AA}" presName="parentLeftMargin" presStyleLbl="node1" presStyleIdx="2" presStyleCnt="4"/>
      <dgm:spPr/>
    </dgm:pt>
    <dgm:pt modelId="{48D1AAB1-E774-4622-B2D6-D4D0E7E576BF}" type="pres">
      <dgm:prSet presAssocID="{B6AE9175-5478-41FA-AA81-E752F0A794AA}" presName="parentText" presStyleLbl="node1" presStyleIdx="3" presStyleCnt="4" custScaleX="130967" custLinFactNeighborX="-21417" custLinFactNeighborY="-3722">
        <dgm:presLayoutVars>
          <dgm:chMax val="0"/>
          <dgm:bulletEnabled val="1"/>
        </dgm:presLayoutVars>
      </dgm:prSet>
      <dgm:spPr/>
    </dgm:pt>
    <dgm:pt modelId="{9ED798B6-8F52-4B40-AB0D-691A1F8F3CE7}" type="pres">
      <dgm:prSet presAssocID="{B6AE9175-5478-41FA-AA81-E752F0A794AA}" presName="negativeSpace" presStyleCnt="0"/>
      <dgm:spPr/>
    </dgm:pt>
    <dgm:pt modelId="{09E26647-7350-4853-8A79-3A77C8FD8364}" type="pres">
      <dgm:prSet presAssocID="{B6AE9175-5478-41FA-AA81-E752F0A794AA}" presName="childText" presStyleLbl="conFgAcc1" presStyleIdx="3" presStyleCnt="4">
        <dgm:presLayoutVars>
          <dgm:bulletEnabled val="1"/>
        </dgm:presLayoutVars>
      </dgm:prSet>
      <dgm:spPr/>
    </dgm:pt>
  </dgm:ptLst>
  <dgm:cxnLst>
    <dgm:cxn modelId="{6C09BA07-A89E-40C0-B416-4C79855C08CC}" type="presOf" srcId="{CB368E92-A96C-420A-BEFF-5443EAF7A768}" destId="{92207687-6BF3-42B5-8C63-6C5B7FA50145}" srcOrd="1" destOrd="0" presId="urn:microsoft.com/office/officeart/2005/8/layout/list1"/>
    <dgm:cxn modelId="{EA51372E-9C58-49C7-95CC-F95EBD61B568}" type="presOf" srcId="{B6AE9175-5478-41FA-AA81-E752F0A794AA}" destId="{CF284B1E-BF6F-4CFD-AE09-0111AE09FB0B}" srcOrd="0" destOrd="0" presId="urn:microsoft.com/office/officeart/2005/8/layout/list1"/>
    <dgm:cxn modelId="{BBC1BA63-693A-4054-A52D-0026CBD439A9}" type="presOf" srcId="{D8023AFA-4FA6-4C9F-92B6-F8746F72CA3C}" destId="{CAB98A32-44B8-41E9-8D2A-63ED1404ACA0}" srcOrd="0" destOrd="0" presId="urn:microsoft.com/office/officeart/2005/8/layout/list1"/>
    <dgm:cxn modelId="{94A30C6C-F4CB-4D8E-8979-E0E13BD8E846}" type="presOf" srcId="{3C0636AA-CA8E-4F38-919C-1115A805505D}" destId="{F47724EC-B68C-4877-8512-C55D98D2B565}" srcOrd="1" destOrd="0" presId="urn:microsoft.com/office/officeart/2005/8/layout/list1"/>
    <dgm:cxn modelId="{D45D2358-C781-4C1B-92FB-C85791580D40}" srcId="{43A75EA9-E0A8-42D0-AC60-4644702BF39F}" destId="{CB368E92-A96C-420A-BEFF-5443EAF7A768}" srcOrd="1" destOrd="0" parTransId="{2F45EAE0-BFB5-4E23-B823-210A97B62A73}" sibTransId="{FE626C4B-5195-4D32-B16A-CB23FB647539}"/>
    <dgm:cxn modelId="{E87D5193-1698-46E6-AF3B-1CAB4765A036}" type="presOf" srcId="{CB368E92-A96C-420A-BEFF-5443EAF7A768}" destId="{2CB8728D-0AB8-4E42-80F0-3E5593DE9F12}" srcOrd="0" destOrd="0" presId="urn:microsoft.com/office/officeart/2005/8/layout/list1"/>
    <dgm:cxn modelId="{BAEB4096-FEB5-4B3D-84BD-370404D2B5C7}" type="presOf" srcId="{D8023AFA-4FA6-4C9F-92B6-F8746F72CA3C}" destId="{1D5DC2E0-8B3D-4016-A5D1-0404750CB636}" srcOrd="1" destOrd="0" presId="urn:microsoft.com/office/officeart/2005/8/layout/list1"/>
    <dgm:cxn modelId="{DA96F9A2-ACBE-4403-8209-1272397F8F53}" srcId="{43A75EA9-E0A8-42D0-AC60-4644702BF39F}" destId="{B6AE9175-5478-41FA-AA81-E752F0A794AA}" srcOrd="3" destOrd="0" parTransId="{5C42B1AA-1690-4688-8A8C-C3BAFC0B0E39}" sibTransId="{B8EACE00-D0DB-49FD-932F-E00D620521BE}"/>
    <dgm:cxn modelId="{52D219CA-52E2-4561-A5EE-1F96EDDCA27D}" srcId="{43A75EA9-E0A8-42D0-AC60-4644702BF39F}" destId="{3C0636AA-CA8E-4F38-919C-1115A805505D}" srcOrd="0" destOrd="0" parTransId="{7C8FF437-7914-4754-9FC4-A99B095F268E}" sibTransId="{67FE57D5-04DA-4AF2-B7DA-7DAAAB26DE73}"/>
    <dgm:cxn modelId="{1FB0D6DC-0FA7-4CF6-95D6-D0103D3C50BC}" type="presOf" srcId="{43A75EA9-E0A8-42D0-AC60-4644702BF39F}" destId="{A3A40599-9BD3-4B95-9D6E-5B7EBB1B33C5}" srcOrd="0" destOrd="0" presId="urn:microsoft.com/office/officeart/2005/8/layout/list1"/>
    <dgm:cxn modelId="{21E849E9-2B2C-4F36-913C-5FE67726EDAF}" type="presOf" srcId="{B6AE9175-5478-41FA-AA81-E752F0A794AA}" destId="{48D1AAB1-E774-4622-B2D6-D4D0E7E576BF}" srcOrd="1" destOrd="0" presId="urn:microsoft.com/office/officeart/2005/8/layout/list1"/>
    <dgm:cxn modelId="{3BFB64F9-6097-4A4E-8406-4421D4A0922A}" type="presOf" srcId="{3C0636AA-CA8E-4F38-919C-1115A805505D}" destId="{B8D400AE-D761-4B06-B982-5BD45DFFAD72}" srcOrd="0" destOrd="0" presId="urn:microsoft.com/office/officeart/2005/8/layout/list1"/>
    <dgm:cxn modelId="{A4A9DAF9-973D-4966-A1D8-16A11ADDA1C8}" srcId="{43A75EA9-E0A8-42D0-AC60-4644702BF39F}" destId="{D8023AFA-4FA6-4C9F-92B6-F8746F72CA3C}" srcOrd="2" destOrd="0" parTransId="{A3B70DFC-7D89-4D71-8DCE-E13C4F581705}" sibTransId="{D28A411F-AC17-441E-B009-504E244060CC}"/>
    <dgm:cxn modelId="{D953E4AD-DD34-4A20-B2A2-E2322D9DFC7D}" type="presParOf" srcId="{A3A40599-9BD3-4B95-9D6E-5B7EBB1B33C5}" destId="{F65477C3-75CF-4168-8FED-2160E571B0C3}" srcOrd="0" destOrd="0" presId="urn:microsoft.com/office/officeart/2005/8/layout/list1"/>
    <dgm:cxn modelId="{5959DC5F-3264-4801-BB5F-E7EF669A8D98}" type="presParOf" srcId="{F65477C3-75CF-4168-8FED-2160E571B0C3}" destId="{B8D400AE-D761-4B06-B982-5BD45DFFAD72}" srcOrd="0" destOrd="0" presId="urn:microsoft.com/office/officeart/2005/8/layout/list1"/>
    <dgm:cxn modelId="{DAB6FB28-343C-4DA3-B2E3-776704A78FB4}" type="presParOf" srcId="{F65477C3-75CF-4168-8FED-2160E571B0C3}" destId="{F47724EC-B68C-4877-8512-C55D98D2B565}" srcOrd="1" destOrd="0" presId="urn:microsoft.com/office/officeart/2005/8/layout/list1"/>
    <dgm:cxn modelId="{BFA18F8A-CDF1-426D-903A-ED2925D712E7}" type="presParOf" srcId="{A3A40599-9BD3-4B95-9D6E-5B7EBB1B33C5}" destId="{A0EC7857-D2B6-4EEC-9378-49F3903CAD0E}" srcOrd="1" destOrd="0" presId="urn:microsoft.com/office/officeart/2005/8/layout/list1"/>
    <dgm:cxn modelId="{A2FB3742-B80B-40B1-BF6D-1D9F9BA95049}" type="presParOf" srcId="{A3A40599-9BD3-4B95-9D6E-5B7EBB1B33C5}" destId="{32F684EB-876D-469D-B7C4-A681EE81C13C}" srcOrd="2" destOrd="0" presId="urn:microsoft.com/office/officeart/2005/8/layout/list1"/>
    <dgm:cxn modelId="{FB65E60D-EA45-4EE6-9FA7-D2BACCCD2691}" type="presParOf" srcId="{A3A40599-9BD3-4B95-9D6E-5B7EBB1B33C5}" destId="{3EBE7645-7A1F-4C5A-8AC9-3AD4B50E7951}" srcOrd="3" destOrd="0" presId="urn:microsoft.com/office/officeart/2005/8/layout/list1"/>
    <dgm:cxn modelId="{B7465995-FA47-437D-A681-A012CFFFB9E7}" type="presParOf" srcId="{A3A40599-9BD3-4B95-9D6E-5B7EBB1B33C5}" destId="{39FCD9F1-FCEB-4B40-B708-FE99D76F5C54}" srcOrd="4" destOrd="0" presId="urn:microsoft.com/office/officeart/2005/8/layout/list1"/>
    <dgm:cxn modelId="{A83AAD7C-1006-4BDB-8FB7-E48FE17D32EE}" type="presParOf" srcId="{39FCD9F1-FCEB-4B40-B708-FE99D76F5C54}" destId="{2CB8728D-0AB8-4E42-80F0-3E5593DE9F12}" srcOrd="0" destOrd="0" presId="urn:microsoft.com/office/officeart/2005/8/layout/list1"/>
    <dgm:cxn modelId="{C624714B-5D93-43A7-8604-389A7932E8B6}" type="presParOf" srcId="{39FCD9F1-FCEB-4B40-B708-FE99D76F5C54}" destId="{92207687-6BF3-42B5-8C63-6C5B7FA50145}" srcOrd="1" destOrd="0" presId="urn:microsoft.com/office/officeart/2005/8/layout/list1"/>
    <dgm:cxn modelId="{757C8888-FCE1-474E-A9EB-1404DABDD1E6}" type="presParOf" srcId="{A3A40599-9BD3-4B95-9D6E-5B7EBB1B33C5}" destId="{97BF607E-A0FB-41E3-A855-D955F1CEFD9C}" srcOrd="5" destOrd="0" presId="urn:microsoft.com/office/officeart/2005/8/layout/list1"/>
    <dgm:cxn modelId="{C30057A1-AD25-4A2E-8D84-B1E0A89D4736}" type="presParOf" srcId="{A3A40599-9BD3-4B95-9D6E-5B7EBB1B33C5}" destId="{8B119F89-292B-432E-8FA5-6F292F57B4B0}" srcOrd="6" destOrd="0" presId="urn:microsoft.com/office/officeart/2005/8/layout/list1"/>
    <dgm:cxn modelId="{EAA94AA1-32E1-4CC8-885E-2EE0B5146781}" type="presParOf" srcId="{A3A40599-9BD3-4B95-9D6E-5B7EBB1B33C5}" destId="{867DB7CE-C04D-4FB3-B598-D4272C6454E5}" srcOrd="7" destOrd="0" presId="urn:microsoft.com/office/officeart/2005/8/layout/list1"/>
    <dgm:cxn modelId="{8AD723E7-8B71-4399-B9FF-62696B5CF7C2}" type="presParOf" srcId="{A3A40599-9BD3-4B95-9D6E-5B7EBB1B33C5}" destId="{3DAEBC91-97BD-4CC5-9A1D-E4BEBF1145BC}" srcOrd="8" destOrd="0" presId="urn:microsoft.com/office/officeart/2005/8/layout/list1"/>
    <dgm:cxn modelId="{37D98338-05FB-4774-98E6-2E029EBC94F4}" type="presParOf" srcId="{3DAEBC91-97BD-4CC5-9A1D-E4BEBF1145BC}" destId="{CAB98A32-44B8-41E9-8D2A-63ED1404ACA0}" srcOrd="0" destOrd="0" presId="urn:microsoft.com/office/officeart/2005/8/layout/list1"/>
    <dgm:cxn modelId="{2321A45B-D56C-446E-9496-B49865C66E1A}" type="presParOf" srcId="{3DAEBC91-97BD-4CC5-9A1D-E4BEBF1145BC}" destId="{1D5DC2E0-8B3D-4016-A5D1-0404750CB636}" srcOrd="1" destOrd="0" presId="urn:microsoft.com/office/officeart/2005/8/layout/list1"/>
    <dgm:cxn modelId="{F971133A-31ED-4602-A661-376B3016C97E}" type="presParOf" srcId="{A3A40599-9BD3-4B95-9D6E-5B7EBB1B33C5}" destId="{2D322009-0ABE-4B4C-A5B8-0A035F71AF61}" srcOrd="9" destOrd="0" presId="urn:microsoft.com/office/officeart/2005/8/layout/list1"/>
    <dgm:cxn modelId="{5F24BB41-DFA6-4A07-A933-D3AE5D38F7C1}" type="presParOf" srcId="{A3A40599-9BD3-4B95-9D6E-5B7EBB1B33C5}" destId="{6CC01033-C1B9-4249-B12F-E6F55ECBC1AC}" srcOrd="10" destOrd="0" presId="urn:microsoft.com/office/officeart/2005/8/layout/list1"/>
    <dgm:cxn modelId="{A754D65F-D1C8-44A3-84F0-8A024C9ECCCA}" type="presParOf" srcId="{A3A40599-9BD3-4B95-9D6E-5B7EBB1B33C5}" destId="{4FA4BDAF-12E2-4694-A939-F3D0E0FF04F8}" srcOrd="11" destOrd="0" presId="urn:microsoft.com/office/officeart/2005/8/layout/list1"/>
    <dgm:cxn modelId="{EBF63066-6FBE-4697-9A9F-BB1D1A204FF8}" type="presParOf" srcId="{A3A40599-9BD3-4B95-9D6E-5B7EBB1B33C5}" destId="{64F5C8E6-8965-497C-B1C4-2D3025E6F6F5}" srcOrd="12" destOrd="0" presId="urn:microsoft.com/office/officeart/2005/8/layout/list1"/>
    <dgm:cxn modelId="{A90CF49E-FE2E-4777-9AE2-70C5939BFDA3}" type="presParOf" srcId="{64F5C8E6-8965-497C-B1C4-2D3025E6F6F5}" destId="{CF284B1E-BF6F-4CFD-AE09-0111AE09FB0B}" srcOrd="0" destOrd="0" presId="urn:microsoft.com/office/officeart/2005/8/layout/list1"/>
    <dgm:cxn modelId="{30FAFF25-75E3-49A0-8245-A1A0F3D85D87}" type="presParOf" srcId="{64F5C8E6-8965-497C-B1C4-2D3025E6F6F5}" destId="{48D1AAB1-E774-4622-B2D6-D4D0E7E576BF}" srcOrd="1" destOrd="0" presId="urn:microsoft.com/office/officeart/2005/8/layout/list1"/>
    <dgm:cxn modelId="{56D9929C-733A-48A9-85BE-F3AB1EC33BE3}" type="presParOf" srcId="{A3A40599-9BD3-4B95-9D6E-5B7EBB1B33C5}" destId="{9ED798B6-8F52-4B40-AB0D-691A1F8F3CE7}" srcOrd="13" destOrd="0" presId="urn:microsoft.com/office/officeart/2005/8/layout/list1"/>
    <dgm:cxn modelId="{16615119-0250-4222-BDFE-AA0E409FCE55}" type="presParOf" srcId="{A3A40599-9BD3-4B95-9D6E-5B7EBB1B33C5}" destId="{09E26647-7350-4853-8A79-3A77C8FD8364}" srcOrd="14"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7C9377BA-7613-4C2A-8435-EABDECC32BC8}" type="doc">
      <dgm:prSet loTypeId="urn:microsoft.com/office/officeart/2005/8/layout/vList2" loCatId="list" qsTypeId="urn:microsoft.com/office/officeart/2005/8/quickstyle/3d1" qsCatId="3D" csTypeId="urn:microsoft.com/office/officeart/2005/8/colors/accent1_2" csCatId="accent1" phldr="1"/>
      <dgm:spPr/>
      <dgm:t>
        <a:bodyPr/>
        <a:lstStyle/>
        <a:p>
          <a:endParaRPr lang="en-US"/>
        </a:p>
      </dgm:t>
    </dgm:pt>
    <dgm:pt modelId="{DC154FA7-EDD1-4695-8DCA-C27DDCFA052F}">
      <dgm:prSet custT="1"/>
      <dgm:spPr>
        <a:solidFill>
          <a:schemeClr val="accent6"/>
        </a:solidFill>
      </dgm:spPr>
      <dgm:t>
        <a:bodyPr/>
        <a:lstStyle/>
        <a:p>
          <a:pPr algn="ctr" rtl="0"/>
          <a:r>
            <a:rPr lang="en-US" sz="3600" b="1" dirty="0">
              <a:solidFill>
                <a:schemeClr val="tx1"/>
              </a:solidFill>
              <a:latin typeface="Times New Roman" pitchFamily="18" charset="0"/>
              <a:cs typeface="Times New Roman" pitchFamily="18" charset="0"/>
            </a:rPr>
            <a:t>* </a:t>
          </a:r>
          <a:r>
            <a:rPr lang="en-US" sz="3600" b="1" dirty="0" err="1">
              <a:solidFill>
                <a:schemeClr val="tx1"/>
              </a:solidFill>
              <a:latin typeface="Times New Roman" pitchFamily="18" charset="0"/>
              <a:cs typeface="Times New Roman" pitchFamily="18" charset="0"/>
            </a:rPr>
            <a:t>Tiền</a:t>
          </a:r>
          <a:r>
            <a:rPr lang="en-US" sz="3600" b="1" dirty="0">
              <a:solidFill>
                <a:schemeClr val="tx1"/>
              </a:solidFill>
              <a:latin typeface="Times New Roman" pitchFamily="18" charset="0"/>
              <a:cs typeface="Times New Roman" pitchFamily="18" charset="0"/>
            </a:rPr>
            <a:t> </a:t>
          </a:r>
          <a:r>
            <a:rPr lang="en-US" sz="3600" b="1" dirty="0" err="1">
              <a:solidFill>
                <a:schemeClr val="tx1"/>
              </a:solidFill>
              <a:latin typeface="Times New Roman" pitchFamily="18" charset="0"/>
              <a:cs typeface="Times New Roman" pitchFamily="18" charset="0"/>
            </a:rPr>
            <a:t>đề</a:t>
          </a:r>
          <a:r>
            <a:rPr lang="en-US" sz="3600" b="1" dirty="0">
              <a:solidFill>
                <a:schemeClr val="tx1"/>
              </a:solidFill>
              <a:latin typeface="Times New Roman" pitchFamily="18" charset="0"/>
              <a:cs typeface="Times New Roman" pitchFamily="18" charset="0"/>
            </a:rPr>
            <a:t> </a:t>
          </a:r>
          <a:r>
            <a:rPr lang="en-US" sz="3600" b="1" dirty="0" err="1">
              <a:solidFill>
                <a:schemeClr val="tx1"/>
              </a:solidFill>
              <a:latin typeface="Times New Roman" pitchFamily="18" charset="0"/>
              <a:cs typeface="Times New Roman" pitchFamily="18" charset="0"/>
            </a:rPr>
            <a:t>khoa</a:t>
          </a:r>
          <a:r>
            <a:rPr lang="en-US" sz="3600" b="1" dirty="0">
              <a:solidFill>
                <a:schemeClr val="tx1"/>
              </a:solidFill>
              <a:latin typeface="Times New Roman" pitchFamily="18" charset="0"/>
              <a:cs typeface="Times New Roman" pitchFamily="18" charset="0"/>
            </a:rPr>
            <a:t> </a:t>
          </a:r>
          <a:r>
            <a:rPr lang="en-US" sz="3600" b="1" dirty="0" err="1">
              <a:solidFill>
                <a:schemeClr val="tx1"/>
              </a:solidFill>
              <a:latin typeface="Times New Roman" pitchFamily="18" charset="0"/>
              <a:cs typeface="Times New Roman" pitchFamily="18" charset="0"/>
            </a:rPr>
            <a:t>học</a:t>
          </a:r>
          <a:r>
            <a:rPr lang="en-US" sz="3600" b="1" dirty="0">
              <a:solidFill>
                <a:schemeClr val="tx1"/>
              </a:solidFill>
              <a:latin typeface="Times New Roman" pitchFamily="18" charset="0"/>
              <a:cs typeface="Times New Roman" pitchFamily="18" charset="0"/>
            </a:rPr>
            <a:t> </a:t>
          </a:r>
          <a:r>
            <a:rPr lang="en-US" sz="3600" b="1" dirty="0" err="1">
              <a:solidFill>
                <a:schemeClr val="tx1"/>
              </a:solidFill>
              <a:latin typeface="Times New Roman" pitchFamily="18" charset="0"/>
              <a:cs typeface="Times New Roman" pitchFamily="18" charset="0"/>
            </a:rPr>
            <a:t>tự</a:t>
          </a:r>
          <a:r>
            <a:rPr lang="en-US" sz="3600" b="1" dirty="0">
              <a:solidFill>
                <a:schemeClr val="tx1"/>
              </a:solidFill>
              <a:latin typeface="Times New Roman" pitchFamily="18" charset="0"/>
              <a:cs typeface="Times New Roman" pitchFamily="18" charset="0"/>
            </a:rPr>
            <a:t> </a:t>
          </a:r>
          <a:r>
            <a:rPr lang="en-US" sz="3600" b="1" dirty="0" err="1">
              <a:solidFill>
                <a:schemeClr val="tx1"/>
              </a:solidFill>
              <a:latin typeface="Times New Roman" pitchFamily="18" charset="0"/>
              <a:cs typeface="Times New Roman" pitchFamily="18" charset="0"/>
            </a:rPr>
            <a:t>nhiên</a:t>
          </a:r>
          <a:endParaRPr lang="en-US" sz="3600" b="1" dirty="0">
            <a:solidFill>
              <a:schemeClr val="tx1"/>
            </a:solidFill>
            <a:latin typeface="Times New Roman" pitchFamily="18" charset="0"/>
            <a:cs typeface="Times New Roman" pitchFamily="18" charset="0"/>
          </a:endParaRPr>
        </a:p>
      </dgm:t>
    </dgm:pt>
    <dgm:pt modelId="{D87FE370-9A32-4EF7-9388-EBBA4C21CA8F}" type="parTrans" cxnId="{467009C0-D96D-4D7C-81AF-58926A01670E}">
      <dgm:prSet/>
      <dgm:spPr/>
      <dgm:t>
        <a:bodyPr/>
        <a:lstStyle/>
        <a:p>
          <a:endParaRPr lang="en-US"/>
        </a:p>
      </dgm:t>
    </dgm:pt>
    <dgm:pt modelId="{5EC87421-4CFB-47B1-8A83-BB2E113585B1}" type="sibTrans" cxnId="{467009C0-D96D-4D7C-81AF-58926A01670E}">
      <dgm:prSet/>
      <dgm:spPr/>
      <dgm:t>
        <a:bodyPr/>
        <a:lstStyle/>
        <a:p>
          <a:endParaRPr lang="en-US"/>
        </a:p>
      </dgm:t>
    </dgm:pt>
    <dgm:pt modelId="{D40A8329-A1C9-4D57-824C-5D7FD42E84F1}" type="pres">
      <dgm:prSet presAssocID="{7C9377BA-7613-4C2A-8435-EABDECC32BC8}" presName="linear" presStyleCnt="0">
        <dgm:presLayoutVars>
          <dgm:animLvl val="lvl"/>
          <dgm:resizeHandles val="exact"/>
        </dgm:presLayoutVars>
      </dgm:prSet>
      <dgm:spPr/>
    </dgm:pt>
    <dgm:pt modelId="{4C7C44D0-3F16-4415-A9E9-92B3D9327532}" type="pres">
      <dgm:prSet presAssocID="{DC154FA7-EDD1-4695-8DCA-C27DDCFA052F}" presName="parentText" presStyleLbl="node1" presStyleIdx="0" presStyleCnt="1">
        <dgm:presLayoutVars>
          <dgm:chMax val="0"/>
          <dgm:bulletEnabled val="1"/>
        </dgm:presLayoutVars>
      </dgm:prSet>
      <dgm:spPr/>
    </dgm:pt>
  </dgm:ptLst>
  <dgm:cxnLst>
    <dgm:cxn modelId="{1383DE00-8566-4271-8735-81BEF89482E5}" type="presOf" srcId="{7C9377BA-7613-4C2A-8435-EABDECC32BC8}" destId="{D40A8329-A1C9-4D57-824C-5D7FD42E84F1}" srcOrd="0" destOrd="0" presId="urn:microsoft.com/office/officeart/2005/8/layout/vList2"/>
    <dgm:cxn modelId="{211CEB11-7529-40EE-AFAF-1A702480CA7B}" type="presOf" srcId="{DC154FA7-EDD1-4695-8DCA-C27DDCFA052F}" destId="{4C7C44D0-3F16-4415-A9E9-92B3D9327532}" srcOrd="0" destOrd="0" presId="urn:microsoft.com/office/officeart/2005/8/layout/vList2"/>
    <dgm:cxn modelId="{467009C0-D96D-4D7C-81AF-58926A01670E}" srcId="{7C9377BA-7613-4C2A-8435-EABDECC32BC8}" destId="{DC154FA7-EDD1-4695-8DCA-C27DDCFA052F}" srcOrd="0" destOrd="0" parTransId="{D87FE370-9A32-4EF7-9388-EBBA4C21CA8F}" sibTransId="{5EC87421-4CFB-47B1-8A83-BB2E113585B1}"/>
    <dgm:cxn modelId="{D688CBF1-78F5-49CB-A137-6FDEB8448244}" type="presParOf" srcId="{D40A8329-A1C9-4D57-824C-5D7FD42E84F1}" destId="{4C7C44D0-3F16-4415-A9E9-92B3D9327532}"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3A4D7595-3F74-492B-9545-7F52F3275849}"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endParaRPr lang="vi-VN"/>
        </a:p>
      </dgm:t>
    </dgm:pt>
    <dgm:pt modelId="{90F83191-5E5C-49B9-BEA2-9E6C2D82C60B}">
      <dgm:prSet phldrT="[Text]"/>
      <dgm:spPr>
        <a:solidFill>
          <a:schemeClr val="bg1">
            <a:lumMod val="75000"/>
          </a:schemeClr>
        </a:solidFill>
      </dgm:spPr>
      <dgm:t>
        <a:bodyPr/>
        <a:lstStyle/>
        <a:p>
          <a:r>
            <a:rPr lang="en-GB" b="1" i="0" dirty="0">
              <a:solidFill>
                <a:schemeClr val="tx1"/>
              </a:solidFill>
              <a:latin typeface="Times New Roman" pitchFamily="18" charset="0"/>
              <a:cs typeface="Times New Roman" pitchFamily="18" charset="0"/>
            </a:rPr>
            <a:t>1841 - 1844</a:t>
          </a:r>
          <a:endParaRPr lang="vi-VN" b="1" i="0" dirty="0">
            <a:solidFill>
              <a:schemeClr val="tx1"/>
            </a:solidFill>
            <a:latin typeface="Times New Roman" pitchFamily="18" charset="0"/>
            <a:cs typeface="Times New Roman" pitchFamily="18" charset="0"/>
          </a:endParaRPr>
        </a:p>
      </dgm:t>
    </dgm:pt>
    <dgm:pt modelId="{D02A5639-58FA-4E43-9AD7-17A73EB4F85D}" type="parTrans" cxnId="{0789D683-5A42-48CF-A390-4A365568A295}">
      <dgm:prSet/>
      <dgm:spPr/>
      <dgm:t>
        <a:bodyPr/>
        <a:lstStyle/>
        <a:p>
          <a:endParaRPr lang="vi-VN"/>
        </a:p>
      </dgm:t>
    </dgm:pt>
    <dgm:pt modelId="{23CE02D7-E655-4BDD-817E-A8C34538F53C}" type="sibTrans" cxnId="{0789D683-5A42-48CF-A390-4A365568A295}">
      <dgm:prSet/>
      <dgm:spPr/>
      <dgm:t>
        <a:bodyPr/>
        <a:lstStyle/>
        <a:p>
          <a:endParaRPr lang="vi-VN"/>
        </a:p>
      </dgm:t>
    </dgm:pt>
    <dgm:pt modelId="{754C25F0-3C06-47A4-A32F-567C67677474}">
      <dgm:prSet phldrT="[Text]" custT="1"/>
      <dgm:spPr/>
      <dgm:t>
        <a:bodyPr/>
        <a:lstStyle/>
        <a:p>
          <a:pPr algn="just"/>
          <a:r>
            <a:rPr lang="en-GB" sz="2400" b="0" i="0" dirty="0" err="1">
              <a:latin typeface="Times New Roman" pitchFamily="18" charset="0"/>
              <a:cs typeface="Times New Roman" pitchFamily="18" charset="0"/>
            </a:rPr>
            <a:t>Thời</a:t>
          </a:r>
          <a:r>
            <a:rPr lang="en-GB" sz="2400" b="0" i="0" dirty="0">
              <a:latin typeface="Times New Roman" pitchFamily="18" charset="0"/>
              <a:cs typeface="Times New Roman" pitchFamily="18" charset="0"/>
            </a:rPr>
            <a:t> </a:t>
          </a:r>
          <a:r>
            <a:rPr lang="en-GB" sz="2400" b="0" i="0" dirty="0" err="1">
              <a:latin typeface="Times New Roman" pitchFamily="18" charset="0"/>
              <a:cs typeface="Times New Roman" pitchFamily="18" charset="0"/>
            </a:rPr>
            <a:t>kỳ</a:t>
          </a:r>
          <a:r>
            <a:rPr lang="en-GB" sz="2400" b="0" i="0" dirty="0">
              <a:latin typeface="Times New Roman" pitchFamily="18" charset="0"/>
              <a:cs typeface="Times New Roman" pitchFamily="18" charset="0"/>
            </a:rPr>
            <a:t> </a:t>
          </a:r>
          <a:r>
            <a:rPr lang="en-GB" sz="2400" b="0" i="0" dirty="0" err="1">
              <a:latin typeface="Times New Roman" pitchFamily="18" charset="0"/>
              <a:cs typeface="Times New Roman" pitchFamily="18" charset="0"/>
            </a:rPr>
            <a:t>hình</a:t>
          </a:r>
          <a:r>
            <a:rPr lang="en-GB" sz="2400" b="0" i="0" dirty="0">
              <a:latin typeface="Times New Roman" pitchFamily="18" charset="0"/>
              <a:cs typeface="Times New Roman" pitchFamily="18" charset="0"/>
            </a:rPr>
            <a:t> </a:t>
          </a:r>
          <a:r>
            <a:rPr lang="en-GB" sz="2400" b="0" i="0" dirty="0" err="1">
              <a:latin typeface="Times New Roman" pitchFamily="18" charset="0"/>
              <a:cs typeface="Times New Roman" pitchFamily="18" charset="0"/>
            </a:rPr>
            <a:t>thành</a:t>
          </a:r>
          <a:r>
            <a:rPr lang="en-GB" sz="2400" b="0" i="0" dirty="0">
              <a:latin typeface="Times New Roman" pitchFamily="18" charset="0"/>
              <a:cs typeface="Times New Roman" pitchFamily="18" charset="0"/>
            </a:rPr>
            <a:t> </a:t>
          </a:r>
          <a:r>
            <a:rPr lang="en-GB" sz="2400" b="0" i="0" dirty="0" err="1">
              <a:latin typeface="Times New Roman" pitchFamily="18" charset="0"/>
              <a:cs typeface="Times New Roman" pitchFamily="18" charset="0"/>
            </a:rPr>
            <a:t>tư</a:t>
          </a:r>
          <a:r>
            <a:rPr lang="en-GB" sz="2400" b="0" i="0" dirty="0">
              <a:latin typeface="Times New Roman" pitchFamily="18" charset="0"/>
              <a:cs typeface="Times New Roman" pitchFamily="18" charset="0"/>
            </a:rPr>
            <a:t> </a:t>
          </a:r>
          <a:r>
            <a:rPr lang="en-GB" sz="2400" b="0" i="0" dirty="0" err="1">
              <a:latin typeface="Times New Roman" pitchFamily="18" charset="0"/>
              <a:cs typeface="Times New Roman" pitchFamily="18" charset="0"/>
            </a:rPr>
            <a:t>tưởng</a:t>
          </a:r>
          <a:r>
            <a:rPr lang="en-GB" sz="2400" b="0" i="0" dirty="0">
              <a:latin typeface="Times New Roman" pitchFamily="18" charset="0"/>
              <a:cs typeface="Times New Roman" pitchFamily="18" charset="0"/>
            </a:rPr>
            <a:t> </a:t>
          </a:r>
          <a:r>
            <a:rPr lang="en-GB" sz="2400" b="0" i="0" dirty="0" err="1">
              <a:latin typeface="Times New Roman" pitchFamily="18" charset="0"/>
              <a:cs typeface="Times New Roman" pitchFamily="18" charset="0"/>
            </a:rPr>
            <a:t>triết</a:t>
          </a:r>
          <a:r>
            <a:rPr lang="en-GB" sz="2400" b="0" i="0" dirty="0">
              <a:latin typeface="Times New Roman" pitchFamily="18" charset="0"/>
              <a:cs typeface="Times New Roman" pitchFamily="18" charset="0"/>
            </a:rPr>
            <a:t> </a:t>
          </a:r>
          <a:r>
            <a:rPr lang="en-GB" sz="2400" b="0" i="0" dirty="0" err="1">
              <a:latin typeface="Times New Roman" pitchFamily="18" charset="0"/>
              <a:cs typeface="Times New Roman" pitchFamily="18" charset="0"/>
            </a:rPr>
            <a:t>học</a:t>
          </a:r>
          <a:r>
            <a:rPr lang="en-GB" sz="2400" b="0" i="0" dirty="0">
              <a:latin typeface="Times New Roman" pitchFamily="18" charset="0"/>
              <a:cs typeface="Times New Roman" pitchFamily="18" charset="0"/>
            </a:rPr>
            <a:t> </a:t>
          </a:r>
          <a:r>
            <a:rPr lang="en-GB" sz="2400" b="0" i="0" dirty="0" err="1">
              <a:latin typeface="Times New Roman" pitchFamily="18" charset="0"/>
              <a:cs typeface="Times New Roman" pitchFamily="18" charset="0"/>
            </a:rPr>
            <a:t>với</a:t>
          </a:r>
          <a:r>
            <a:rPr lang="en-GB" sz="2400" b="0" i="0" dirty="0">
              <a:latin typeface="Times New Roman" pitchFamily="18" charset="0"/>
              <a:cs typeface="Times New Roman" pitchFamily="18" charset="0"/>
            </a:rPr>
            <a:t> </a:t>
          </a:r>
          <a:r>
            <a:rPr lang="en-GB" sz="2400" b="0" i="0" dirty="0" err="1">
              <a:latin typeface="Times New Roman" pitchFamily="18" charset="0"/>
              <a:cs typeface="Times New Roman" pitchFamily="18" charset="0"/>
            </a:rPr>
            <a:t>bước</a:t>
          </a:r>
          <a:r>
            <a:rPr lang="en-GB" sz="2400" b="0" i="0" dirty="0">
              <a:latin typeface="Times New Roman" pitchFamily="18" charset="0"/>
              <a:cs typeface="Times New Roman" pitchFamily="18" charset="0"/>
            </a:rPr>
            <a:t> </a:t>
          </a:r>
          <a:r>
            <a:rPr lang="vi-VN" sz="2400" b="0" i="0" dirty="0">
              <a:latin typeface="Times New Roman" pitchFamily="18" charset="0"/>
              <a:cs typeface="Times New Roman" pitchFamily="18" charset="0"/>
            </a:rPr>
            <a:t>chuyển </a:t>
          </a:r>
          <a:r>
            <a:rPr lang="en-GB" sz="2400" b="0" i="0" dirty="0" err="1">
              <a:latin typeface="Times New Roman" pitchFamily="18" charset="0"/>
              <a:cs typeface="Times New Roman" pitchFamily="18" charset="0"/>
            </a:rPr>
            <a:t>từ</a:t>
          </a:r>
          <a:r>
            <a:rPr lang="en-GB" sz="2400" b="0" i="0" dirty="0">
              <a:latin typeface="Times New Roman" pitchFamily="18" charset="0"/>
              <a:cs typeface="Times New Roman" pitchFamily="18" charset="0"/>
            </a:rPr>
            <a:t> </a:t>
          </a:r>
          <a:r>
            <a:rPr lang="en-GB" sz="2400" b="0" i="0" dirty="0" err="1">
              <a:latin typeface="Times New Roman" pitchFamily="18" charset="0"/>
              <a:cs typeface="Times New Roman" pitchFamily="18" charset="0"/>
            </a:rPr>
            <a:t>chủ</a:t>
          </a:r>
          <a:r>
            <a:rPr lang="en-GB" sz="2400" b="0" i="0" dirty="0">
              <a:latin typeface="Times New Roman" pitchFamily="18" charset="0"/>
              <a:cs typeface="Times New Roman" pitchFamily="18" charset="0"/>
            </a:rPr>
            <a:t> </a:t>
          </a:r>
          <a:r>
            <a:rPr lang="en-GB" sz="2400" b="0" i="0" dirty="0" err="1">
              <a:latin typeface="Times New Roman" pitchFamily="18" charset="0"/>
              <a:cs typeface="Times New Roman" pitchFamily="18" charset="0"/>
            </a:rPr>
            <a:t>nghĩa</a:t>
          </a:r>
          <a:r>
            <a:rPr lang="en-GB" sz="2400" b="0" i="0" dirty="0">
              <a:latin typeface="Times New Roman" pitchFamily="18" charset="0"/>
              <a:cs typeface="Times New Roman" pitchFamily="18" charset="0"/>
            </a:rPr>
            <a:t> </a:t>
          </a:r>
          <a:r>
            <a:rPr lang="en-GB" sz="2400" b="0" i="0" dirty="0" err="1">
              <a:latin typeface="Times New Roman" pitchFamily="18" charset="0"/>
              <a:cs typeface="Times New Roman" pitchFamily="18" charset="0"/>
            </a:rPr>
            <a:t>duy</a:t>
          </a:r>
          <a:r>
            <a:rPr lang="en-GB" sz="2400" b="0" i="0" dirty="0">
              <a:latin typeface="Times New Roman" pitchFamily="18" charset="0"/>
              <a:cs typeface="Times New Roman" pitchFamily="18" charset="0"/>
            </a:rPr>
            <a:t> </a:t>
          </a:r>
          <a:r>
            <a:rPr lang="en-GB" sz="2400" b="0" i="0" dirty="0" err="1">
              <a:latin typeface="Times New Roman" pitchFamily="18" charset="0"/>
              <a:cs typeface="Times New Roman" pitchFamily="18" charset="0"/>
            </a:rPr>
            <a:t>tâm</a:t>
          </a:r>
          <a:r>
            <a:rPr lang="en-GB" sz="2400" b="0" i="0" dirty="0">
              <a:latin typeface="Times New Roman" pitchFamily="18" charset="0"/>
              <a:cs typeface="Times New Roman" pitchFamily="18" charset="0"/>
            </a:rPr>
            <a:t> </a:t>
          </a:r>
          <a:r>
            <a:rPr lang="en-GB" sz="2400" b="0" i="0" dirty="0" err="1">
              <a:latin typeface="Times New Roman" pitchFamily="18" charset="0"/>
              <a:cs typeface="Times New Roman" pitchFamily="18" charset="0"/>
            </a:rPr>
            <a:t>và</a:t>
          </a:r>
          <a:r>
            <a:rPr lang="en-GB" sz="2400" b="0" i="0" dirty="0">
              <a:latin typeface="Times New Roman" pitchFamily="18" charset="0"/>
              <a:cs typeface="Times New Roman" pitchFamily="18" charset="0"/>
            </a:rPr>
            <a:t> </a:t>
          </a:r>
          <a:r>
            <a:rPr lang="en-GB" sz="2400" b="0" i="0" dirty="0" err="1">
              <a:latin typeface="Times New Roman" pitchFamily="18" charset="0"/>
              <a:cs typeface="Times New Roman" pitchFamily="18" charset="0"/>
            </a:rPr>
            <a:t>dân</a:t>
          </a:r>
          <a:r>
            <a:rPr lang="en-GB" sz="2400" b="0" i="0" dirty="0">
              <a:latin typeface="Times New Roman" pitchFamily="18" charset="0"/>
              <a:cs typeface="Times New Roman" pitchFamily="18" charset="0"/>
            </a:rPr>
            <a:t> </a:t>
          </a:r>
          <a:r>
            <a:rPr lang="en-GB" sz="2400" b="0" i="0" dirty="0" err="1">
              <a:latin typeface="Times New Roman" pitchFamily="18" charset="0"/>
              <a:cs typeface="Times New Roman" pitchFamily="18" charset="0"/>
            </a:rPr>
            <a:t>chủ</a:t>
          </a:r>
          <a:r>
            <a:rPr lang="en-GB" sz="2400" b="0" i="0" dirty="0">
              <a:latin typeface="Times New Roman" pitchFamily="18" charset="0"/>
              <a:cs typeface="Times New Roman" pitchFamily="18" charset="0"/>
            </a:rPr>
            <a:t> </a:t>
          </a:r>
          <a:r>
            <a:rPr lang="en-GB" sz="2400" b="0" i="0" dirty="0" err="1">
              <a:latin typeface="Times New Roman" pitchFamily="18" charset="0"/>
              <a:cs typeface="Times New Roman" pitchFamily="18" charset="0"/>
            </a:rPr>
            <a:t>cách</a:t>
          </a:r>
          <a:r>
            <a:rPr lang="en-GB" sz="2400" b="0" i="0" dirty="0">
              <a:latin typeface="Times New Roman" pitchFamily="18" charset="0"/>
              <a:cs typeface="Times New Roman" pitchFamily="18" charset="0"/>
            </a:rPr>
            <a:t> </a:t>
          </a:r>
          <a:r>
            <a:rPr lang="en-GB" sz="2400" b="0" i="0" dirty="0" err="1">
              <a:latin typeface="Times New Roman" pitchFamily="18" charset="0"/>
              <a:cs typeface="Times New Roman" pitchFamily="18" charset="0"/>
            </a:rPr>
            <a:t>mạng</a:t>
          </a:r>
          <a:r>
            <a:rPr lang="en-GB" sz="2400" b="0" i="0" dirty="0">
              <a:latin typeface="Times New Roman" pitchFamily="18" charset="0"/>
              <a:cs typeface="Times New Roman" pitchFamily="18" charset="0"/>
            </a:rPr>
            <a:t> sang </a:t>
          </a:r>
          <a:r>
            <a:rPr lang="en-GB" sz="2400" b="0" i="0" dirty="0" err="1">
              <a:latin typeface="Times New Roman" pitchFamily="18" charset="0"/>
              <a:cs typeface="Times New Roman" pitchFamily="18" charset="0"/>
            </a:rPr>
            <a:t>chủ</a:t>
          </a:r>
          <a:r>
            <a:rPr lang="en-GB" sz="2400" b="0" i="0" dirty="0">
              <a:latin typeface="Times New Roman" pitchFamily="18" charset="0"/>
              <a:cs typeface="Times New Roman" pitchFamily="18" charset="0"/>
            </a:rPr>
            <a:t> </a:t>
          </a:r>
          <a:r>
            <a:rPr lang="en-GB" sz="2400" b="0" i="0" dirty="0" err="1">
              <a:latin typeface="Times New Roman" pitchFamily="18" charset="0"/>
              <a:cs typeface="Times New Roman" pitchFamily="18" charset="0"/>
            </a:rPr>
            <a:t>nghĩa</a:t>
          </a:r>
          <a:r>
            <a:rPr lang="en-GB" sz="2400" b="0" i="0" dirty="0">
              <a:latin typeface="Times New Roman" pitchFamily="18" charset="0"/>
              <a:cs typeface="Times New Roman" pitchFamily="18" charset="0"/>
            </a:rPr>
            <a:t> </a:t>
          </a:r>
          <a:r>
            <a:rPr lang="en-GB" sz="2400" b="0" i="0" dirty="0" err="1">
              <a:latin typeface="Times New Roman" pitchFamily="18" charset="0"/>
              <a:cs typeface="Times New Roman" pitchFamily="18" charset="0"/>
            </a:rPr>
            <a:t>duy</a:t>
          </a:r>
          <a:r>
            <a:rPr lang="en-GB" sz="2400" b="0" i="0" dirty="0">
              <a:latin typeface="Times New Roman" pitchFamily="18" charset="0"/>
              <a:cs typeface="Times New Roman" pitchFamily="18" charset="0"/>
            </a:rPr>
            <a:t> </a:t>
          </a:r>
          <a:r>
            <a:rPr lang="en-GB" sz="2400" b="0" i="0" dirty="0" err="1">
              <a:latin typeface="Times New Roman" pitchFamily="18" charset="0"/>
              <a:cs typeface="Times New Roman" pitchFamily="18" charset="0"/>
            </a:rPr>
            <a:t>vật</a:t>
          </a:r>
          <a:r>
            <a:rPr lang="en-GB" sz="2400" b="0" i="0" dirty="0">
              <a:latin typeface="Times New Roman" pitchFamily="18" charset="0"/>
              <a:cs typeface="Times New Roman" pitchFamily="18" charset="0"/>
            </a:rPr>
            <a:t> </a:t>
          </a:r>
          <a:r>
            <a:rPr lang="en-GB" sz="2400" b="0" i="0" dirty="0" err="1">
              <a:latin typeface="Times New Roman" pitchFamily="18" charset="0"/>
              <a:cs typeface="Times New Roman" pitchFamily="18" charset="0"/>
            </a:rPr>
            <a:t>và</a:t>
          </a:r>
          <a:r>
            <a:rPr lang="vi-VN" sz="2400" b="0" i="0" dirty="0">
              <a:latin typeface="Times New Roman" pitchFamily="18" charset="0"/>
              <a:cs typeface="Times New Roman" pitchFamily="18" charset="0"/>
            </a:rPr>
            <a:t> lập trường giai cấp vô sản</a:t>
          </a:r>
        </a:p>
      </dgm:t>
    </dgm:pt>
    <dgm:pt modelId="{563A70B4-01D5-4097-8630-AF19990E1761}" type="parTrans" cxnId="{6EFDC714-7A19-4029-BA6C-BB27BE847A97}">
      <dgm:prSet/>
      <dgm:spPr/>
      <dgm:t>
        <a:bodyPr/>
        <a:lstStyle/>
        <a:p>
          <a:endParaRPr lang="vi-VN"/>
        </a:p>
      </dgm:t>
    </dgm:pt>
    <dgm:pt modelId="{B4DD7ED0-AA09-431A-A66F-7315ACE945B9}" type="sibTrans" cxnId="{6EFDC714-7A19-4029-BA6C-BB27BE847A97}">
      <dgm:prSet/>
      <dgm:spPr/>
      <dgm:t>
        <a:bodyPr/>
        <a:lstStyle/>
        <a:p>
          <a:endParaRPr lang="vi-VN"/>
        </a:p>
      </dgm:t>
    </dgm:pt>
    <dgm:pt modelId="{6F759214-957A-4EF4-8F6D-AE7A6DA1F9A8}">
      <dgm:prSet phldrT="[Text]"/>
      <dgm:spPr>
        <a:solidFill>
          <a:schemeClr val="bg1">
            <a:lumMod val="75000"/>
          </a:schemeClr>
        </a:solidFill>
      </dgm:spPr>
      <dgm:t>
        <a:bodyPr/>
        <a:lstStyle/>
        <a:p>
          <a:r>
            <a:rPr lang="en-US" b="1" dirty="0">
              <a:solidFill>
                <a:schemeClr val="tx1"/>
              </a:solidFill>
              <a:latin typeface="Times New Roman" pitchFamily="18" charset="0"/>
              <a:cs typeface="Times New Roman" pitchFamily="18" charset="0"/>
            </a:rPr>
            <a:t>1844-1848</a:t>
          </a:r>
          <a:endParaRPr lang="vi-VN" b="1" dirty="0">
            <a:solidFill>
              <a:schemeClr val="tx1"/>
            </a:solidFill>
            <a:latin typeface="Times New Roman" pitchFamily="18" charset="0"/>
            <a:cs typeface="Times New Roman" pitchFamily="18" charset="0"/>
          </a:endParaRPr>
        </a:p>
      </dgm:t>
    </dgm:pt>
    <dgm:pt modelId="{39B12793-05CD-42C5-AF07-0735BD4ABD9B}" type="parTrans" cxnId="{159860D5-3DF5-49E7-A7A8-A00698E2E60B}">
      <dgm:prSet/>
      <dgm:spPr/>
      <dgm:t>
        <a:bodyPr/>
        <a:lstStyle/>
        <a:p>
          <a:endParaRPr lang="vi-VN"/>
        </a:p>
      </dgm:t>
    </dgm:pt>
    <dgm:pt modelId="{03D4BAF3-EAC3-4DD3-A6F0-257CD192CDD1}" type="sibTrans" cxnId="{159860D5-3DF5-49E7-A7A8-A00698E2E60B}">
      <dgm:prSet/>
      <dgm:spPr/>
      <dgm:t>
        <a:bodyPr/>
        <a:lstStyle/>
        <a:p>
          <a:endParaRPr lang="vi-VN"/>
        </a:p>
      </dgm:t>
    </dgm:pt>
    <dgm:pt modelId="{77F72BF1-8FD5-452A-88A3-B383491439FC}">
      <dgm:prSet phldrT="[Text]" custT="1"/>
      <dgm:spPr/>
      <dgm:t>
        <a:bodyPr/>
        <a:lstStyle/>
        <a:p>
          <a:pPr algn="just"/>
          <a:r>
            <a:rPr lang="en-GB" sz="2400" b="0" i="0" dirty="0" err="1">
              <a:latin typeface="Times New Roman" pitchFamily="18" charset="0"/>
              <a:cs typeface="Times New Roman" pitchFamily="18" charset="0"/>
            </a:rPr>
            <a:t>Thời</a:t>
          </a:r>
          <a:r>
            <a:rPr lang="en-GB" sz="2400" b="0" i="0" dirty="0">
              <a:latin typeface="Times New Roman" pitchFamily="18" charset="0"/>
              <a:cs typeface="Times New Roman" pitchFamily="18" charset="0"/>
            </a:rPr>
            <a:t> </a:t>
          </a:r>
          <a:r>
            <a:rPr lang="en-GB" sz="2400" b="0" i="0" dirty="0" err="1">
              <a:latin typeface="Times New Roman" pitchFamily="18" charset="0"/>
              <a:cs typeface="Times New Roman" pitchFamily="18" charset="0"/>
            </a:rPr>
            <a:t>kỳ</a:t>
          </a:r>
          <a:r>
            <a:rPr lang="en-GB" sz="2400" b="0" i="0" dirty="0">
              <a:latin typeface="Times New Roman" pitchFamily="18" charset="0"/>
              <a:cs typeface="Times New Roman" pitchFamily="18" charset="0"/>
            </a:rPr>
            <a:t> </a:t>
          </a:r>
          <a:r>
            <a:rPr lang="en-GB" sz="2400" b="0" i="0" dirty="0" err="1">
              <a:latin typeface="Times New Roman" pitchFamily="18" charset="0"/>
              <a:cs typeface="Times New Roman" pitchFamily="18" charset="0"/>
            </a:rPr>
            <a:t>đề</a:t>
          </a:r>
          <a:r>
            <a:rPr lang="en-GB" sz="2400" b="0" i="0" dirty="0">
              <a:latin typeface="Times New Roman" pitchFamily="18" charset="0"/>
              <a:cs typeface="Times New Roman" pitchFamily="18" charset="0"/>
            </a:rPr>
            <a:t> </a:t>
          </a:r>
          <a:r>
            <a:rPr lang="en-GB" sz="2400" b="0" i="0" dirty="0" err="1">
              <a:latin typeface="Times New Roman" pitchFamily="18" charset="0"/>
              <a:cs typeface="Times New Roman" pitchFamily="18" charset="0"/>
            </a:rPr>
            <a:t>xuất</a:t>
          </a:r>
          <a:r>
            <a:rPr lang="en-GB" sz="2400" b="0" i="0" dirty="0">
              <a:latin typeface="Times New Roman" pitchFamily="18" charset="0"/>
              <a:cs typeface="Times New Roman" pitchFamily="18" charset="0"/>
            </a:rPr>
            <a:t> </a:t>
          </a:r>
          <a:r>
            <a:rPr lang="en-GB" sz="2400" b="0" i="0" dirty="0" err="1">
              <a:latin typeface="Times New Roman" pitchFamily="18" charset="0"/>
              <a:cs typeface="Times New Roman" pitchFamily="18" charset="0"/>
            </a:rPr>
            <a:t>những</a:t>
          </a:r>
          <a:r>
            <a:rPr lang="en-GB" sz="2400" b="0" i="0" dirty="0">
              <a:latin typeface="Times New Roman" pitchFamily="18" charset="0"/>
              <a:cs typeface="Times New Roman" pitchFamily="18" charset="0"/>
            </a:rPr>
            <a:t> </a:t>
          </a:r>
          <a:r>
            <a:rPr lang="en-GB" sz="2400" b="0" i="0" dirty="0" err="1">
              <a:latin typeface="Times New Roman" pitchFamily="18" charset="0"/>
              <a:cs typeface="Times New Roman" pitchFamily="18" charset="0"/>
            </a:rPr>
            <a:t>nguyên</a:t>
          </a:r>
          <a:r>
            <a:rPr lang="en-GB" sz="2400" b="0" i="0" dirty="0">
              <a:latin typeface="Times New Roman" pitchFamily="18" charset="0"/>
              <a:cs typeface="Times New Roman" pitchFamily="18" charset="0"/>
            </a:rPr>
            <a:t> </a:t>
          </a:r>
          <a:r>
            <a:rPr lang="en-GB" sz="2400" b="0" i="0" dirty="0" err="1">
              <a:latin typeface="Times New Roman" pitchFamily="18" charset="0"/>
              <a:cs typeface="Times New Roman" pitchFamily="18" charset="0"/>
            </a:rPr>
            <a:t>lý</a:t>
          </a:r>
          <a:r>
            <a:rPr lang="en-GB" sz="2400" b="0" i="0" dirty="0">
              <a:latin typeface="Times New Roman" pitchFamily="18" charset="0"/>
              <a:cs typeface="Times New Roman" pitchFamily="18" charset="0"/>
            </a:rPr>
            <a:t> </a:t>
          </a:r>
          <a:r>
            <a:rPr lang="en-GB" sz="2400" b="0" i="0" dirty="0" err="1">
              <a:latin typeface="Times New Roman" pitchFamily="18" charset="0"/>
              <a:cs typeface="Times New Roman" pitchFamily="18" charset="0"/>
            </a:rPr>
            <a:t>triết</a:t>
          </a:r>
          <a:r>
            <a:rPr lang="en-GB" sz="2400" b="0" i="0" dirty="0">
              <a:latin typeface="Times New Roman" pitchFamily="18" charset="0"/>
              <a:cs typeface="Times New Roman" pitchFamily="18" charset="0"/>
            </a:rPr>
            <a:t> </a:t>
          </a:r>
          <a:r>
            <a:rPr lang="en-GB" sz="2400" b="0" i="0" dirty="0" err="1">
              <a:latin typeface="Times New Roman" pitchFamily="18" charset="0"/>
              <a:cs typeface="Times New Roman" pitchFamily="18" charset="0"/>
            </a:rPr>
            <a:t>học</a:t>
          </a:r>
          <a:r>
            <a:rPr lang="en-GB" sz="2400" b="0" i="0" dirty="0">
              <a:latin typeface="Times New Roman" pitchFamily="18" charset="0"/>
              <a:cs typeface="Times New Roman" pitchFamily="18" charset="0"/>
            </a:rPr>
            <a:t> </a:t>
          </a:r>
          <a:r>
            <a:rPr lang="en-GB" sz="2400" b="0" i="0" dirty="0" err="1">
              <a:latin typeface="Times New Roman" pitchFamily="18" charset="0"/>
              <a:cs typeface="Times New Roman" pitchFamily="18" charset="0"/>
            </a:rPr>
            <a:t>duy</a:t>
          </a:r>
          <a:r>
            <a:rPr lang="en-GB" sz="2400" b="0" i="0" dirty="0">
              <a:latin typeface="Times New Roman" pitchFamily="18" charset="0"/>
              <a:cs typeface="Times New Roman" pitchFamily="18" charset="0"/>
            </a:rPr>
            <a:t> </a:t>
          </a:r>
          <a:r>
            <a:rPr lang="en-GB" sz="2400" b="0" i="0" dirty="0" err="1">
              <a:latin typeface="Times New Roman" pitchFamily="18" charset="0"/>
              <a:cs typeface="Times New Roman" pitchFamily="18" charset="0"/>
            </a:rPr>
            <a:t>vật</a:t>
          </a:r>
          <a:r>
            <a:rPr lang="en-GB" sz="2400" b="0" i="0" dirty="0">
              <a:latin typeface="Times New Roman" pitchFamily="18" charset="0"/>
              <a:cs typeface="Times New Roman" pitchFamily="18" charset="0"/>
            </a:rPr>
            <a:t> </a:t>
          </a:r>
          <a:r>
            <a:rPr lang="en-GB" sz="2400" b="0" i="0" dirty="0" err="1">
              <a:latin typeface="Times New Roman" pitchFamily="18" charset="0"/>
              <a:cs typeface="Times New Roman" pitchFamily="18" charset="0"/>
            </a:rPr>
            <a:t>biện</a:t>
          </a:r>
          <a:r>
            <a:rPr lang="en-GB" sz="2400" b="0" i="0" dirty="0">
              <a:latin typeface="Times New Roman" pitchFamily="18" charset="0"/>
              <a:cs typeface="Times New Roman" pitchFamily="18" charset="0"/>
            </a:rPr>
            <a:t> </a:t>
          </a:r>
          <a:r>
            <a:rPr lang="en-GB" sz="2400" b="0" i="0" dirty="0" err="1">
              <a:latin typeface="Times New Roman" pitchFamily="18" charset="0"/>
              <a:cs typeface="Times New Roman" pitchFamily="18" charset="0"/>
            </a:rPr>
            <a:t>chứng</a:t>
          </a:r>
          <a:r>
            <a:rPr lang="en-GB" sz="2400" b="0" i="0" dirty="0">
              <a:latin typeface="Times New Roman" pitchFamily="18" charset="0"/>
              <a:cs typeface="Times New Roman" pitchFamily="18" charset="0"/>
            </a:rPr>
            <a:t> </a:t>
          </a:r>
          <a:r>
            <a:rPr lang="en-GB" sz="2400" b="0" i="0" dirty="0" err="1">
              <a:latin typeface="Times New Roman" pitchFamily="18" charset="0"/>
              <a:cs typeface="Times New Roman" pitchFamily="18" charset="0"/>
            </a:rPr>
            <a:t>và</a:t>
          </a:r>
          <a:r>
            <a:rPr lang="en-GB" sz="2400" b="0" i="0" dirty="0">
              <a:latin typeface="Times New Roman" pitchFamily="18" charset="0"/>
              <a:cs typeface="Times New Roman" pitchFamily="18" charset="0"/>
            </a:rPr>
            <a:t> </a:t>
          </a:r>
          <a:r>
            <a:rPr lang="en-GB" sz="2400" b="0" i="0" dirty="0" err="1">
              <a:latin typeface="Times New Roman" pitchFamily="18" charset="0"/>
              <a:cs typeface="Times New Roman" pitchFamily="18" charset="0"/>
            </a:rPr>
            <a:t>duy</a:t>
          </a:r>
          <a:r>
            <a:rPr lang="en-GB" sz="2400" b="0" i="0" dirty="0">
              <a:latin typeface="Times New Roman" pitchFamily="18" charset="0"/>
              <a:cs typeface="Times New Roman" pitchFamily="18" charset="0"/>
            </a:rPr>
            <a:t> </a:t>
          </a:r>
          <a:r>
            <a:rPr lang="en-GB" sz="2400" b="0" i="0" dirty="0" err="1">
              <a:latin typeface="Times New Roman" pitchFamily="18" charset="0"/>
              <a:cs typeface="Times New Roman" pitchFamily="18" charset="0"/>
            </a:rPr>
            <a:t>vật</a:t>
          </a:r>
          <a:r>
            <a:rPr lang="en-GB" sz="2400" b="0" i="0" dirty="0">
              <a:latin typeface="Times New Roman" pitchFamily="18" charset="0"/>
              <a:cs typeface="Times New Roman" pitchFamily="18" charset="0"/>
            </a:rPr>
            <a:t> </a:t>
          </a:r>
          <a:r>
            <a:rPr lang="en-GB" sz="2400" b="0" i="0" dirty="0" err="1">
              <a:latin typeface="Times New Roman" pitchFamily="18" charset="0"/>
              <a:cs typeface="Times New Roman" pitchFamily="18" charset="0"/>
            </a:rPr>
            <a:t>lịch</a:t>
          </a:r>
          <a:r>
            <a:rPr lang="en-GB" sz="2400" b="0" i="0" dirty="0">
              <a:latin typeface="Times New Roman" pitchFamily="18" charset="0"/>
              <a:cs typeface="Times New Roman" pitchFamily="18" charset="0"/>
            </a:rPr>
            <a:t> </a:t>
          </a:r>
          <a:r>
            <a:rPr lang="en-GB" sz="2400" b="0" i="0" dirty="0" err="1">
              <a:latin typeface="Times New Roman" pitchFamily="18" charset="0"/>
              <a:cs typeface="Times New Roman" pitchFamily="18" charset="0"/>
            </a:rPr>
            <a:t>sử</a:t>
          </a:r>
          <a:endParaRPr lang="vi-VN" sz="2400" b="0" i="0" dirty="0">
            <a:latin typeface="Times New Roman" pitchFamily="18" charset="0"/>
            <a:cs typeface="Times New Roman" pitchFamily="18" charset="0"/>
          </a:endParaRPr>
        </a:p>
      </dgm:t>
    </dgm:pt>
    <dgm:pt modelId="{6669E765-1ECB-4B8A-9DC7-27C5DCA55C5F}" type="parTrans" cxnId="{7ADF79FB-BFB7-4A0C-8C8A-5017DBD61C24}">
      <dgm:prSet/>
      <dgm:spPr/>
      <dgm:t>
        <a:bodyPr/>
        <a:lstStyle/>
        <a:p>
          <a:endParaRPr lang="vi-VN"/>
        </a:p>
      </dgm:t>
    </dgm:pt>
    <dgm:pt modelId="{959E64D5-2D13-4A1F-9A71-3BEA01D5D3F6}" type="sibTrans" cxnId="{7ADF79FB-BFB7-4A0C-8C8A-5017DBD61C24}">
      <dgm:prSet/>
      <dgm:spPr/>
      <dgm:t>
        <a:bodyPr/>
        <a:lstStyle/>
        <a:p>
          <a:endParaRPr lang="vi-VN"/>
        </a:p>
      </dgm:t>
    </dgm:pt>
    <dgm:pt modelId="{24695B66-1BB4-4A0A-8A3E-B36FCC2E4732}">
      <dgm:prSet phldrT="[Text]"/>
      <dgm:spPr>
        <a:solidFill>
          <a:schemeClr val="bg1">
            <a:lumMod val="75000"/>
          </a:schemeClr>
        </a:solidFill>
      </dgm:spPr>
      <dgm:t>
        <a:bodyPr/>
        <a:lstStyle/>
        <a:p>
          <a:r>
            <a:rPr lang="en-GB" b="1" i="0" dirty="0">
              <a:solidFill>
                <a:schemeClr val="tx1"/>
              </a:solidFill>
              <a:latin typeface="Times New Roman" pitchFamily="18" charset="0"/>
              <a:cs typeface="Times New Roman" pitchFamily="18" charset="0"/>
            </a:rPr>
            <a:t>1848 - 1895</a:t>
          </a:r>
          <a:endParaRPr lang="vi-VN" i="0" dirty="0">
            <a:solidFill>
              <a:schemeClr val="tx1"/>
            </a:solidFill>
            <a:latin typeface="Times New Roman" pitchFamily="18" charset="0"/>
            <a:cs typeface="Times New Roman" pitchFamily="18" charset="0"/>
          </a:endParaRPr>
        </a:p>
      </dgm:t>
    </dgm:pt>
    <dgm:pt modelId="{7C54D9E4-8DAD-44E4-8D85-D25BB9C1D53A}" type="parTrans" cxnId="{B836C35F-6E5D-49EF-B776-B4E0B825B229}">
      <dgm:prSet/>
      <dgm:spPr/>
      <dgm:t>
        <a:bodyPr/>
        <a:lstStyle/>
        <a:p>
          <a:endParaRPr lang="vi-VN"/>
        </a:p>
      </dgm:t>
    </dgm:pt>
    <dgm:pt modelId="{6AFAC0B2-3D11-4EBA-90B4-A809D9A6C451}" type="sibTrans" cxnId="{B836C35F-6E5D-49EF-B776-B4E0B825B229}">
      <dgm:prSet/>
      <dgm:spPr/>
      <dgm:t>
        <a:bodyPr/>
        <a:lstStyle/>
        <a:p>
          <a:endParaRPr lang="vi-VN"/>
        </a:p>
      </dgm:t>
    </dgm:pt>
    <dgm:pt modelId="{0E169BB9-19E7-4E8D-91E6-60DBD06D2454}">
      <dgm:prSet phldrT="[Text]" custT="1"/>
      <dgm:spPr/>
      <dgm:t>
        <a:bodyPr/>
        <a:lstStyle/>
        <a:p>
          <a:r>
            <a:rPr lang="en-GB" sz="2400" b="0" i="0" dirty="0" err="1">
              <a:latin typeface="Times New Roman" pitchFamily="18" charset="0"/>
              <a:cs typeface="Times New Roman" pitchFamily="18" charset="0"/>
            </a:rPr>
            <a:t>Thời</a:t>
          </a:r>
          <a:r>
            <a:rPr lang="en-GB" sz="2400" b="0" i="0" dirty="0">
              <a:latin typeface="Times New Roman" pitchFamily="18" charset="0"/>
              <a:cs typeface="Times New Roman" pitchFamily="18" charset="0"/>
            </a:rPr>
            <a:t> </a:t>
          </a:r>
          <a:r>
            <a:rPr lang="en-GB" sz="2400" b="0" i="0" dirty="0" err="1">
              <a:latin typeface="Times New Roman" pitchFamily="18" charset="0"/>
              <a:cs typeface="Times New Roman" pitchFamily="18" charset="0"/>
            </a:rPr>
            <a:t>kỳ</a:t>
          </a:r>
          <a:r>
            <a:rPr lang="en-GB" sz="2400" b="0" i="0" dirty="0">
              <a:latin typeface="Times New Roman" pitchFamily="18" charset="0"/>
              <a:cs typeface="Times New Roman" pitchFamily="18" charset="0"/>
            </a:rPr>
            <a:t> </a:t>
          </a:r>
          <a:r>
            <a:rPr lang="en-GB" sz="2400" b="0" i="0" dirty="0" err="1">
              <a:latin typeface="Times New Roman" pitchFamily="18" charset="0"/>
              <a:cs typeface="Times New Roman" pitchFamily="18" charset="0"/>
            </a:rPr>
            <a:t>C.Mác</a:t>
          </a:r>
          <a:r>
            <a:rPr lang="en-GB" sz="2400" b="0" i="0" dirty="0">
              <a:latin typeface="Times New Roman" pitchFamily="18" charset="0"/>
              <a:cs typeface="Times New Roman" pitchFamily="18" charset="0"/>
            </a:rPr>
            <a:t> </a:t>
          </a:r>
          <a:r>
            <a:rPr lang="en-GB" sz="2400" b="0" i="0" dirty="0" err="1">
              <a:latin typeface="Times New Roman" pitchFamily="18" charset="0"/>
              <a:cs typeface="Times New Roman" pitchFamily="18" charset="0"/>
            </a:rPr>
            <a:t>và</a:t>
          </a:r>
          <a:r>
            <a:rPr lang="en-GB" sz="2400" b="0" i="0" dirty="0">
              <a:latin typeface="Times New Roman" pitchFamily="18" charset="0"/>
              <a:cs typeface="Times New Roman" pitchFamily="18" charset="0"/>
            </a:rPr>
            <a:t> </a:t>
          </a:r>
          <a:r>
            <a:rPr lang="en-GB" sz="2400" b="0" i="0" dirty="0" err="1">
              <a:latin typeface="Times New Roman" pitchFamily="18" charset="0"/>
              <a:cs typeface="Times New Roman" pitchFamily="18" charset="0"/>
            </a:rPr>
            <a:t>Ph.Ăngghen</a:t>
          </a:r>
          <a:r>
            <a:rPr lang="en-GB" sz="2400" b="0" i="0" dirty="0">
              <a:latin typeface="Times New Roman" pitchFamily="18" charset="0"/>
              <a:cs typeface="Times New Roman" pitchFamily="18" charset="0"/>
            </a:rPr>
            <a:t> </a:t>
          </a:r>
          <a:r>
            <a:rPr lang="en-GB" sz="2400" b="0" i="0" dirty="0" err="1">
              <a:latin typeface="Times New Roman" pitchFamily="18" charset="0"/>
              <a:cs typeface="Times New Roman" pitchFamily="18" charset="0"/>
            </a:rPr>
            <a:t>bổ</a:t>
          </a:r>
          <a:r>
            <a:rPr lang="en-GB" sz="2400" b="0" i="0" dirty="0">
              <a:latin typeface="Times New Roman" pitchFamily="18" charset="0"/>
              <a:cs typeface="Times New Roman" pitchFamily="18" charset="0"/>
            </a:rPr>
            <a:t> sung </a:t>
          </a:r>
          <a:r>
            <a:rPr lang="en-GB" sz="2400" b="0" i="0" dirty="0" err="1">
              <a:latin typeface="Times New Roman" pitchFamily="18" charset="0"/>
              <a:cs typeface="Times New Roman" pitchFamily="18" charset="0"/>
            </a:rPr>
            <a:t>và</a:t>
          </a:r>
          <a:r>
            <a:rPr lang="en-GB" sz="2400" b="0" i="0" dirty="0">
              <a:latin typeface="Times New Roman" pitchFamily="18" charset="0"/>
              <a:cs typeface="Times New Roman" pitchFamily="18" charset="0"/>
            </a:rPr>
            <a:t> </a:t>
          </a:r>
          <a:r>
            <a:rPr lang="en-GB" sz="2400" b="0" i="0" dirty="0" err="1">
              <a:latin typeface="Times New Roman" pitchFamily="18" charset="0"/>
              <a:cs typeface="Times New Roman" pitchFamily="18" charset="0"/>
            </a:rPr>
            <a:t>phát</a:t>
          </a:r>
          <a:r>
            <a:rPr lang="en-GB" sz="2400" b="0" i="0" dirty="0">
              <a:latin typeface="Times New Roman" pitchFamily="18" charset="0"/>
              <a:cs typeface="Times New Roman" pitchFamily="18" charset="0"/>
            </a:rPr>
            <a:t> </a:t>
          </a:r>
          <a:r>
            <a:rPr lang="en-GB" sz="2400" b="0" i="0" dirty="0" err="1">
              <a:latin typeface="Times New Roman" pitchFamily="18" charset="0"/>
              <a:cs typeface="Times New Roman" pitchFamily="18" charset="0"/>
            </a:rPr>
            <a:t>triển</a:t>
          </a:r>
          <a:r>
            <a:rPr lang="en-GB" sz="2400" b="0" i="0" dirty="0">
              <a:latin typeface="Times New Roman" pitchFamily="18" charset="0"/>
              <a:cs typeface="Times New Roman" pitchFamily="18" charset="0"/>
            </a:rPr>
            <a:t> </a:t>
          </a:r>
          <a:r>
            <a:rPr lang="en-GB" sz="2400" b="0" i="0" dirty="0" err="1">
              <a:latin typeface="Times New Roman" pitchFamily="18" charset="0"/>
              <a:cs typeface="Times New Roman" pitchFamily="18" charset="0"/>
            </a:rPr>
            <a:t>toàn</a:t>
          </a:r>
          <a:r>
            <a:rPr lang="en-GB" sz="2400" b="0" i="0" dirty="0">
              <a:latin typeface="Times New Roman" pitchFamily="18" charset="0"/>
              <a:cs typeface="Times New Roman" pitchFamily="18" charset="0"/>
            </a:rPr>
            <a:t> </a:t>
          </a:r>
          <a:r>
            <a:rPr lang="en-GB" sz="2400" b="0" i="0" dirty="0" err="1">
              <a:latin typeface="Times New Roman" pitchFamily="18" charset="0"/>
              <a:cs typeface="Times New Roman" pitchFamily="18" charset="0"/>
            </a:rPr>
            <a:t>diện</a:t>
          </a:r>
          <a:r>
            <a:rPr lang="en-GB" sz="2400" b="0" i="0" dirty="0">
              <a:latin typeface="Times New Roman" pitchFamily="18" charset="0"/>
              <a:cs typeface="Times New Roman" pitchFamily="18" charset="0"/>
            </a:rPr>
            <a:t> </a:t>
          </a:r>
          <a:r>
            <a:rPr lang="en-GB" sz="2400" b="0" i="0" dirty="0" err="1">
              <a:latin typeface="Times New Roman" pitchFamily="18" charset="0"/>
              <a:cs typeface="Times New Roman" pitchFamily="18" charset="0"/>
            </a:rPr>
            <a:t>lí</a:t>
          </a:r>
          <a:r>
            <a:rPr lang="en-GB" sz="2400" b="0" i="0" dirty="0">
              <a:latin typeface="Times New Roman" pitchFamily="18" charset="0"/>
              <a:cs typeface="Times New Roman" pitchFamily="18" charset="0"/>
            </a:rPr>
            <a:t> </a:t>
          </a:r>
          <a:r>
            <a:rPr lang="en-GB" sz="2400" b="0" i="0" dirty="0" err="1">
              <a:latin typeface="Times New Roman" pitchFamily="18" charset="0"/>
              <a:cs typeface="Times New Roman" pitchFamily="18" charset="0"/>
            </a:rPr>
            <a:t>luận</a:t>
          </a:r>
          <a:r>
            <a:rPr lang="en-GB" sz="2400" b="0" i="0" dirty="0">
              <a:latin typeface="Times New Roman" pitchFamily="18" charset="0"/>
              <a:cs typeface="Times New Roman" pitchFamily="18" charset="0"/>
            </a:rPr>
            <a:t> </a:t>
          </a:r>
          <a:r>
            <a:rPr lang="en-GB" sz="2400" b="0" i="0" dirty="0" err="1">
              <a:latin typeface="Times New Roman" pitchFamily="18" charset="0"/>
              <a:cs typeface="Times New Roman" pitchFamily="18" charset="0"/>
            </a:rPr>
            <a:t>triết</a:t>
          </a:r>
          <a:r>
            <a:rPr lang="en-GB" sz="2400" b="0" i="0" dirty="0">
              <a:latin typeface="Times New Roman" pitchFamily="18" charset="0"/>
              <a:cs typeface="Times New Roman" pitchFamily="18" charset="0"/>
            </a:rPr>
            <a:t> </a:t>
          </a:r>
          <a:r>
            <a:rPr lang="en-GB" sz="2400" b="0" i="0" dirty="0" err="1">
              <a:latin typeface="Times New Roman" pitchFamily="18" charset="0"/>
              <a:cs typeface="Times New Roman" pitchFamily="18" charset="0"/>
            </a:rPr>
            <a:t>học</a:t>
          </a:r>
          <a:r>
            <a:rPr lang="en-GB" sz="2400" b="0" i="0" dirty="0">
              <a:latin typeface="Times New Roman" pitchFamily="18" charset="0"/>
              <a:cs typeface="Times New Roman" pitchFamily="18" charset="0"/>
            </a:rPr>
            <a:t> </a:t>
          </a:r>
          <a:endParaRPr lang="vi-VN" sz="2400" b="0" i="0" dirty="0">
            <a:latin typeface="Times New Roman" pitchFamily="18" charset="0"/>
            <a:cs typeface="Times New Roman" pitchFamily="18" charset="0"/>
          </a:endParaRPr>
        </a:p>
      </dgm:t>
    </dgm:pt>
    <dgm:pt modelId="{BCA8EEFA-DD69-4A42-912B-88FAB578BE92}" type="parTrans" cxnId="{6BCAFAF0-8BFF-4BF8-BE0C-E0FD7EEE08A8}">
      <dgm:prSet/>
      <dgm:spPr/>
      <dgm:t>
        <a:bodyPr/>
        <a:lstStyle/>
        <a:p>
          <a:endParaRPr lang="vi-VN"/>
        </a:p>
      </dgm:t>
    </dgm:pt>
    <dgm:pt modelId="{C442400E-49A7-4617-BAB9-7C4107597A83}" type="sibTrans" cxnId="{6BCAFAF0-8BFF-4BF8-BE0C-E0FD7EEE08A8}">
      <dgm:prSet/>
      <dgm:spPr/>
      <dgm:t>
        <a:bodyPr/>
        <a:lstStyle/>
        <a:p>
          <a:endParaRPr lang="vi-VN"/>
        </a:p>
      </dgm:t>
    </dgm:pt>
    <dgm:pt modelId="{E8C1643A-F878-410F-8AD2-CE56D6802297}" type="pres">
      <dgm:prSet presAssocID="{3A4D7595-3F74-492B-9545-7F52F3275849}" presName="linearFlow" presStyleCnt="0">
        <dgm:presLayoutVars>
          <dgm:dir/>
          <dgm:animLvl val="lvl"/>
          <dgm:resizeHandles val="exact"/>
        </dgm:presLayoutVars>
      </dgm:prSet>
      <dgm:spPr/>
    </dgm:pt>
    <dgm:pt modelId="{27507187-6F61-463D-B340-1E1A250A2BA9}" type="pres">
      <dgm:prSet presAssocID="{90F83191-5E5C-49B9-BEA2-9E6C2D82C60B}" presName="composite" presStyleCnt="0"/>
      <dgm:spPr/>
    </dgm:pt>
    <dgm:pt modelId="{BA6BA739-32E2-4F3A-9053-F38F845CB521}" type="pres">
      <dgm:prSet presAssocID="{90F83191-5E5C-49B9-BEA2-9E6C2D82C60B}" presName="parentText" presStyleLbl="alignNode1" presStyleIdx="0" presStyleCnt="3" custLinFactNeighborX="7244" custLinFactNeighborY="-13249">
        <dgm:presLayoutVars>
          <dgm:chMax val="1"/>
          <dgm:bulletEnabled val="1"/>
        </dgm:presLayoutVars>
      </dgm:prSet>
      <dgm:spPr/>
    </dgm:pt>
    <dgm:pt modelId="{90FADF98-F9AE-4B81-8E51-F0A1F7634737}" type="pres">
      <dgm:prSet presAssocID="{90F83191-5E5C-49B9-BEA2-9E6C2D82C60B}" presName="descendantText" presStyleLbl="alignAcc1" presStyleIdx="0" presStyleCnt="3" custScaleY="139524">
        <dgm:presLayoutVars>
          <dgm:bulletEnabled val="1"/>
        </dgm:presLayoutVars>
      </dgm:prSet>
      <dgm:spPr/>
    </dgm:pt>
    <dgm:pt modelId="{3466952A-061C-4D2D-84B3-FD9751639FB1}" type="pres">
      <dgm:prSet presAssocID="{23CE02D7-E655-4BDD-817E-A8C34538F53C}" presName="sp" presStyleCnt="0"/>
      <dgm:spPr/>
    </dgm:pt>
    <dgm:pt modelId="{36760AA1-82B0-4370-88BB-03A77144A9C4}" type="pres">
      <dgm:prSet presAssocID="{6F759214-957A-4EF4-8F6D-AE7A6DA1F9A8}" presName="composite" presStyleCnt="0"/>
      <dgm:spPr/>
    </dgm:pt>
    <dgm:pt modelId="{186BE089-6638-4452-A889-CC8463259CC4}" type="pres">
      <dgm:prSet presAssocID="{6F759214-957A-4EF4-8F6D-AE7A6DA1F9A8}" presName="parentText" presStyleLbl="alignNode1" presStyleIdx="1" presStyleCnt="3">
        <dgm:presLayoutVars>
          <dgm:chMax val="1"/>
          <dgm:bulletEnabled val="1"/>
        </dgm:presLayoutVars>
      </dgm:prSet>
      <dgm:spPr/>
    </dgm:pt>
    <dgm:pt modelId="{E67045AB-00A0-4F4F-AD77-1AF551AD5068}" type="pres">
      <dgm:prSet presAssocID="{6F759214-957A-4EF4-8F6D-AE7A6DA1F9A8}" presName="descendantText" presStyleLbl="alignAcc1" presStyleIdx="1" presStyleCnt="3" custScaleX="101952">
        <dgm:presLayoutVars>
          <dgm:bulletEnabled val="1"/>
        </dgm:presLayoutVars>
      </dgm:prSet>
      <dgm:spPr/>
    </dgm:pt>
    <dgm:pt modelId="{C6A2637D-6B26-448B-A899-31B384B7D3CC}" type="pres">
      <dgm:prSet presAssocID="{03D4BAF3-EAC3-4DD3-A6F0-257CD192CDD1}" presName="sp" presStyleCnt="0"/>
      <dgm:spPr/>
    </dgm:pt>
    <dgm:pt modelId="{89C06E39-8E1E-47C3-A55D-B30E8088D884}" type="pres">
      <dgm:prSet presAssocID="{24695B66-1BB4-4A0A-8A3E-B36FCC2E4732}" presName="composite" presStyleCnt="0"/>
      <dgm:spPr/>
    </dgm:pt>
    <dgm:pt modelId="{A18AE3A7-4501-4D13-8A7E-CB2FC8D3C9FE}" type="pres">
      <dgm:prSet presAssocID="{24695B66-1BB4-4A0A-8A3E-B36FCC2E4732}" presName="parentText" presStyleLbl="alignNode1" presStyleIdx="2" presStyleCnt="3">
        <dgm:presLayoutVars>
          <dgm:chMax val="1"/>
          <dgm:bulletEnabled val="1"/>
        </dgm:presLayoutVars>
      </dgm:prSet>
      <dgm:spPr/>
    </dgm:pt>
    <dgm:pt modelId="{B75F7C96-CF84-4FB0-AE26-A14C35945C8D}" type="pres">
      <dgm:prSet presAssocID="{24695B66-1BB4-4A0A-8A3E-B36FCC2E4732}" presName="descendantText" presStyleLbl="alignAcc1" presStyleIdx="2" presStyleCnt="3">
        <dgm:presLayoutVars>
          <dgm:bulletEnabled val="1"/>
        </dgm:presLayoutVars>
      </dgm:prSet>
      <dgm:spPr/>
    </dgm:pt>
  </dgm:ptLst>
  <dgm:cxnLst>
    <dgm:cxn modelId="{6EFDC714-7A19-4029-BA6C-BB27BE847A97}" srcId="{90F83191-5E5C-49B9-BEA2-9E6C2D82C60B}" destId="{754C25F0-3C06-47A4-A32F-567C67677474}" srcOrd="0" destOrd="0" parTransId="{563A70B4-01D5-4097-8630-AF19990E1761}" sibTransId="{B4DD7ED0-AA09-431A-A66F-7315ACE945B9}"/>
    <dgm:cxn modelId="{6332A15C-EE20-4EE2-A00A-6CC08923A8C8}" type="presOf" srcId="{3A4D7595-3F74-492B-9545-7F52F3275849}" destId="{E8C1643A-F878-410F-8AD2-CE56D6802297}" srcOrd="0" destOrd="0" presId="urn:microsoft.com/office/officeart/2005/8/layout/chevron2"/>
    <dgm:cxn modelId="{B836C35F-6E5D-49EF-B776-B4E0B825B229}" srcId="{3A4D7595-3F74-492B-9545-7F52F3275849}" destId="{24695B66-1BB4-4A0A-8A3E-B36FCC2E4732}" srcOrd="2" destOrd="0" parTransId="{7C54D9E4-8DAD-44E4-8D85-D25BB9C1D53A}" sibTransId="{6AFAC0B2-3D11-4EBA-90B4-A809D9A6C451}"/>
    <dgm:cxn modelId="{E7B0D872-A5BF-403F-9BA0-5F5DDD60FF89}" type="presOf" srcId="{0E169BB9-19E7-4E8D-91E6-60DBD06D2454}" destId="{B75F7C96-CF84-4FB0-AE26-A14C35945C8D}" srcOrd="0" destOrd="0" presId="urn:microsoft.com/office/officeart/2005/8/layout/chevron2"/>
    <dgm:cxn modelId="{D988977C-FB46-46EF-AD93-55F6FA0A7189}" type="presOf" srcId="{77F72BF1-8FD5-452A-88A3-B383491439FC}" destId="{E67045AB-00A0-4F4F-AD77-1AF551AD5068}" srcOrd="0" destOrd="0" presId="urn:microsoft.com/office/officeart/2005/8/layout/chevron2"/>
    <dgm:cxn modelId="{0789D683-5A42-48CF-A390-4A365568A295}" srcId="{3A4D7595-3F74-492B-9545-7F52F3275849}" destId="{90F83191-5E5C-49B9-BEA2-9E6C2D82C60B}" srcOrd="0" destOrd="0" parTransId="{D02A5639-58FA-4E43-9AD7-17A73EB4F85D}" sibTransId="{23CE02D7-E655-4BDD-817E-A8C34538F53C}"/>
    <dgm:cxn modelId="{A44BA684-9189-49E4-B6EA-F6BFF0C6DBA0}" type="presOf" srcId="{6F759214-957A-4EF4-8F6D-AE7A6DA1F9A8}" destId="{186BE089-6638-4452-A889-CC8463259CC4}" srcOrd="0" destOrd="0" presId="urn:microsoft.com/office/officeart/2005/8/layout/chevron2"/>
    <dgm:cxn modelId="{57E5EFAE-482D-4920-9C42-C3FA04ED18D4}" type="presOf" srcId="{754C25F0-3C06-47A4-A32F-567C67677474}" destId="{90FADF98-F9AE-4B81-8E51-F0A1F7634737}" srcOrd="0" destOrd="0" presId="urn:microsoft.com/office/officeart/2005/8/layout/chevron2"/>
    <dgm:cxn modelId="{3E1439CD-D5C6-4ED9-A207-4EC5BF4B6BCE}" type="presOf" srcId="{24695B66-1BB4-4A0A-8A3E-B36FCC2E4732}" destId="{A18AE3A7-4501-4D13-8A7E-CB2FC8D3C9FE}" srcOrd="0" destOrd="0" presId="urn:microsoft.com/office/officeart/2005/8/layout/chevron2"/>
    <dgm:cxn modelId="{79553CCD-141B-4D04-A11F-9EA8738B6DD1}" type="presOf" srcId="{90F83191-5E5C-49B9-BEA2-9E6C2D82C60B}" destId="{BA6BA739-32E2-4F3A-9053-F38F845CB521}" srcOrd="0" destOrd="0" presId="urn:microsoft.com/office/officeart/2005/8/layout/chevron2"/>
    <dgm:cxn modelId="{159860D5-3DF5-49E7-A7A8-A00698E2E60B}" srcId="{3A4D7595-3F74-492B-9545-7F52F3275849}" destId="{6F759214-957A-4EF4-8F6D-AE7A6DA1F9A8}" srcOrd="1" destOrd="0" parTransId="{39B12793-05CD-42C5-AF07-0735BD4ABD9B}" sibTransId="{03D4BAF3-EAC3-4DD3-A6F0-257CD192CDD1}"/>
    <dgm:cxn modelId="{6BCAFAF0-8BFF-4BF8-BE0C-E0FD7EEE08A8}" srcId="{24695B66-1BB4-4A0A-8A3E-B36FCC2E4732}" destId="{0E169BB9-19E7-4E8D-91E6-60DBD06D2454}" srcOrd="0" destOrd="0" parTransId="{BCA8EEFA-DD69-4A42-912B-88FAB578BE92}" sibTransId="{C442400E-49A7-4617-BAB9-7C4107597A83}"/>
    <dgm:cxn modelId="{7ADF79FB-BFB7-4A0C-8C8A-5017DBD61C24}" srcId="{6F759214-957A-4EF4-8F6D-AE7A6DA1F9A8}" destId="{77F72BF1-8FD5-452A-88A3-B383491439FC}" srcOrd="0" destOrd="0" parTransId="{6669E765-1ECB-4B8A-9DC7-27C5DCA55C5F}" sibTransId="{959E64D5-2D13-4A1F-9A71-3BEA01D5D3F6}"/>
    <dgm:cxn modelId="{42338BDE-34B1-4215-90EF-0F978A5B4B71}" type="presParOf" srcId="{E8C1643A-F878-410F-8AD2-CE56D6802297}" destId="{27507187-6F61-463D-B340-1E1A250A2BA9}" srcOrd="0" destOrd="0" presId="urn:microsoft.com/office/officeart/2005/8/layout/chevron2"/>
    <dgm:cxn modelId="{747D43CC-5472-409E-A1E4-16D71B1A0FA4}" type="presParOf" srcId="{27507187-6F61-463D-B340-1E1A250A2BA9}" destId="{BA6BA739-32E2-4F3A-9053-F38F845CB521}" srcOrd="0" destOrd="0" presId="urn:microsoft.com/office/officeart/2005/8/layout/chevron2"/>
    <dgm:cxn modelId="{A117FDDC-4DB6-4570-9BDF-71C4509CDA86}" type="presParOf" srcId="{27507187-6F61-463D-B340-1E1A250A2BA9}" destId="{90FADF98-F9AE-4B81-8E51-F0A1F7634737}" srcOrd="1" destOrd="0" presId="urn:microsoft.com/office/officeart/2005/8/layout/chevron2"/>
    <dgm:cxn modelId="{94DF2557-FF04-48A7-A1B8-15B0D5828F11}" type="presParOf" srcId="{E8C1643A-F878-410F-8AD2-CE56D6802297}" destId="{3466952A-061C-4D2D-84B3-FD9751639FB1}" srcOrd="1" destOrd="0" presId="urn:microsoft.com/office/officeart/2005/8/layout/chevron2"/>
    <dgm:cxn modelId="{589B983C-C662-4C13-B135-51AFDE2568A5}" type="presParOf" srcId="{E8C1643A-F878-410F-8AD2-CE56D6802297}" destId="{36760AA1-82B0-4370-88BB-03A77144A9C4}" srcOrd="2" destOrd="0" presId="urn:microsoft.com/office/officeart/2005/8/layout/chevron2"/>
    <dgm:cxn modelId="{CAA0E681-FF4B-46C0-BE1C-D0B6C42DF672}" type="presParOf" srcId="{36760AA1-82B0-4370-88BB-03A77144A9C4}" destId="{186BE089-6638-4452-A889-CC8463259CC4}" srcOrd="0" destOrd="0" presId="urn:microsoft.com/office/officeart/2005/8/layout/chevron2"/>
    <dgm:cxn modelId="{A0A6AB32-E4AA-4688-AE2E-A38CBD1D4B64}" type="presParOf" srcId="{36760AA1-82B0-4370-88BB-03A77144A9C4}" destId="{E67045AB-00A0-4F4F-AD77-1AF551AD5068}" srcOrd="1" destOrd="0" presId="urn:microsoft.com/office/officeart/2005/8/layout/chevron2"/>
    <dgm:cxn modelId="{DDB81D1D-25C5-487F-A8AF-BC1F8F49A5BA}" type="presParOf" srcId="{E8C1643A-F878-410F-8AD2-CE56D6802297}" destId="{C6A2637D-6B26-448B-A899-31B384B7D3CC}" srcOrd="3" destOrd="0" presId="urn:microsoft.com/office/officeart/2005/8/layout/chevron2"/>
    <dgm:cxn modelId="{254C3540-82A9-4D88-9904-2F4BB80F6297}" type="presParOf" srcId="{E8C1643A-F878-410F-8AD2-CE56D6802297}" destId="{89C06E39-8E1E-47C3-A55D-B30E8088D884}" srcOrd="4" destOrd="0" presId="urn:microsoft.com/office/officeart/2005/8/layout/chevron2"/>
    <dgm:cxn modelId="{90145EF9-4734-43A9-8F8D-7E4F7BF52358}" type="presParOf" srcId="{89C06E39-8E1E-47C3-A55D-B30E8088D884}" destId="{A18AE3A7-4501-4D13-8A7E-CB2FC8D3C9FE}" srcOrd="0" destOrd="0" presId="urn:microsoft.com/office/officeart/2005/8/layout/chevron2"/>
    <dgm:cxn modelId="{963B950B-EDDF-4F7E-B371-E30239377DA4}" type="presParOf" srcId="{89C06E39-8E1E-47C3-A55D-B30E8088D884}" destId="{B75F7C96-CF84-4FB0-AE26-A14C35945C8D}"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22996624-5197-4E71-B017-D4C82F03161E}" type="doc">
      <dgm:prSet loTypeId="urn:microsoft.com/office/officeart/2005/8/layout/pyramid2" loCatId="pyramid" qsTypeId="urn:microsoft.com/office/officeart/2005/8/quickstyle/simple1" qsCatId="simple" csTypeId="urn:microsoft.com/office/officeart/2005/8/colors/accent1_2" csCatId="accent1" phldr="1"/>
      <dgm:spPr/>
    </dgm:pt>
    <dgm:pt modelId="{D0311DD1-6D6E-4C20-907D-2A83250ED320}">
      <dgm:prSet phldrT="[Text]"/>
      <dgm:spPr>
        <a:gradFill flip="none" rotWithShape="0">
          <a:gsLst>
            <a:gs pos="0">
              <a:schemeClr val="lt1">
                <a:hueOff val="0"/>
                <a:satOff val="0"/>
                <a:lumOff val="0"/>
                <a:shade val="30000"/>
                <a:satMod val="115000"/>
              </a:schemeClr>
            </a:gs>
            <a:gs pos="50000">
              <a:schemeClr val="lt1">
                <a:hueOff val="0"/>
                <a:satOff val="0"/>
                <a:lumOff val="0"/>
                <a:shade val="67500"/>
                <a:satMod val="115000"/>
              </a:schemeClr>
            </a:gs>
            <a:gs pos="100000">
              <a:schemeClr val="lt1">
                <a:hueOff val="0"/>
                <a:satOff val="0"/>
                <a:lumOff val="0"/>
                <a:shade val="100000"/>
                <a:satMod val="115000"/>
              </a:schemeClr>
            </a:gs>
          </a:gsLst>
          <a:lin ang="10800000" scaled="1"/>
          <a:tileRect/>
        </a:gradFill>
      </dgm:spPr>
      <dgm:t>
        <a:bodyPr/>
        <a:lstStyle/>
        <a:p>
          <a:r>
            <a:rPr lang="en-GB" altLang="en-US" b="1" i="1" dirty="0">
              <a:latin typeface="Times New Roman" panose="02020603050405020304" pitchFamily="18" charset="0"/>
              <a:cs typeface="Times New Roman" panose="02020603050405020304" pitchFamily="18" charset="0"/>
            </a:rPr>
            <a:t>a. </a:t>
          </a:r>
          <a:r>
            <a:rPr lang="en-GB" altLang="en-US" b="1" i="1" dirty="0" err="1">
              <a:latin typeface="Times New Roman" panose="02020603050405020304" pitchFamily="18" charset="0"/>
              <a:cs typeface="Times New Roman" panose="02020603050405020304" pitchFamily="18" charset="0"/>
            </a:rPr>
            <a:t>Khái</a:t>
          </a:r>
          <a:r>
            <a:rPr lang="en-GB" altLang="en-US" b="1" i="1" dirty="0">
              <a:latin typeface="Times New Roman" panose="02020603050405020304" pitchFamily="18" charset="0"/>
              <a:cs typeface="Times New Roman" panose="02020603050405020304" pitchFamily="18" charset="0"/>
            </a:rPr>
            <a:t> </a:t>
          </a:r>
          <a:r>
            <a:rPr lang="en-GB" altLang="en-US" b="1" i="1" dirty="0" err="1">
              <a:latin typeface="Times New Roman" panose="02020603050405020304" pitchFamily="18" charset="0"/>
              <a:cs typeface="Times New Roman" panose="02020603050405020304" pitchFamily="18" charset="0"/>
            </a:rPr>
            <a:t>niệm</a:t>
          </a:r>
          <a:r>
            <a:rPr lang="en-GB" altLang="en-US" b="1" i="1" dirty="0">
              <a:latin typeface="Times New Roman" panose="02020603050405020304" pitchFamily="18" charset="0"/>
              <a:cs typeface="Times New Roman" panose="02020603050405020304" pitchFamily="18" charset="0"/>
            </a:rPr>
            <a:t> </a:t>
          </a:r>
          <a:r>
            <a:rPr lang="en-GB" altLang="en-US" b="1" i="1" dirty="0" err="1">
              <a:latin typeface="Times New Roman" panose="02020603050405020304" pitchFamily="18" charset="0"/>
              <a:cs typeface="Times New Roman" panose="02020603050405020304" pitchFamily="18" charset="0"/>
            </a:rPr>
            <a:t>triết</a:t>
          </a:r>
          <a:r>
            <a:rPr lang="en-GB" altLang="en-US" b="1" i="1" dirty="0">
              <a:latin typeface="Times New Roman" panose="02020603050405020304" pitchFamily="18" charset="0"/>
              <a:cs typeface="Times New Roman" panose="02020603050405020304" pitchFamily="18" charset="0"/>
            </a:rPr>
            <a:t> </a:t>
          </a:r>
          <a:r>
            <a:rPr lang="en-GB" altLang="en-US" b="1" i="1" dirty="0" err="1">
              <a:latin typeface="Times New Roman" panose="02020603050405020304" pitchFamily="18" charset="0"/>
              <a:cs typeface="Times New Roman" panose="02020603050405020304" pitchFamily="18" charset="0"/>
            </a:rPr>
            <a:t>học</a:t>
          </a:r>
          <a:r>
            <a:rPr lang="en-GB" altLang="en-US" b="1" i="1" dirty="0">
              <a:latin typeface="Times New Roman" panose="02020603050405020304" pitchFamily="18" charset="0"/>
              <a:cs typeface="Times New Roman" panose="02020603050405020304" pitchFamily="18" charset="0"/>
            </a:rPr>
            <a:t> </a:t>
          </a:r>
          <a:r>
            <a:rPr lang="en-GB" altLang="en-US" b="1" i="1" dirty="0" err="1">
              <a:latin typeface="Times New Roman" panose="02020603050405020304" pitchFamily="18" charset="0"/>
              <a:cs typeface="Times New Roman" panose="02020603050405020304" pitchFamily="18" charset="0"/>
            </a:rPr>
            <a:t>Mác</a:t>
          </a:r>
          <a:r>
            <a:rPr lang="en-GB" altLang="en-US" b="1" i="1" dirty="0">
              <a:latin typeface="Times New Roman" panose="02020603050405020304" pitchFamily="18" charset="0"/>
              <a:cs typeface="Times New Roman" panose="02020603050405020304" pitchFamily="18" charset="0"/>
            </a:rPr>
            <a:t> – </a:t>
          </a:r>
          <a:r>
            <a:rPr lang="en-GB" altLang="en-US" b="1" i="1" dirty="0" err="1">
              <a:latin typeface="Times New Roman" panose="02020603050405020304" pitchFamily="18" charset="0"/>
              <a:cs typeface="Times New Roman" panose="02020603050405020304" pitchFamily="18" charset="0"/>
            </a:rPr>
            <a:t>Lênin</a:t>
          </a:r>
          <a:endParaRPr lang="en-US" dirty="0"/>
        </a:p>
      </dgm:t>
    </dgm:pt>
    <dgm:pt modelId="{4499755C-DD00-47CC-B07F-04891213CE44}" type="parTrans" cxnId="{027AADA2-DA79-4625-ABCE-B2276585420F}">
      <dgm:prSet/>
      <dgm:spPr/>
      <dgm:t>
        <a:bodyPr/>
        <a:lstStyle/>
        <a:p>
          <a:endParaRPr lang="en-US"/>
        </a:p>
      </dgm:t>
    </dgm:pt>
    <dgm:pt modelId="{B10ABB23-C3EA-4A38-AF56-C48060C6EFA8}" type="sibTrans" cxnId="{027AADA2-DA79-4625-ABCE-B2276585420F}">
      <dgm:prSet/>
      <dgm:spPr/>
      <dgm:t>
        <a:bodyPr/>
        <a:lstStyle/>
        <a:p>
          <a:endParaRPr lang="en-US"/>
        </a:p>
      </dgm:t>
    </dgm:pt>
    <dgm:pt modelId="{05CD5983-1F76-4207-B028-2102A17D8683}">
      <dgm:prSet phldrT="[Text]"/>
      <dgm:spPr>
        <a:gradFill flip="none" rotWithShape="0">
          <a:gsLst>
            <a:gs pos="0">
              <a:schemeClr val="lt1">
                <a:hueOff val="0"/>
                <a:satOff val="0"/>
                <a:lumOff val="0"/>
                <a:shade val="30000"/>
                <a:satMod val="115000"/>
              </a:schemeClr>
            </a:gs>
            <a:gs pos="50000">
              <a:schemeClr val="lt1">
                <a:hueOff val="0"/>
                <a:satOff val="0"/>
                <a:lumOff val="0"/>
                <a:shade val="67500"/>
                <a:satMod val="115000"/>
              </a:schemeClr>
            </a:gs>
            <a:gs pos="100000">
              <a:schemeClr val="lt1">
                <a:hueOff val="0"/>
                <a:satOff val="0"/>
                <a:lumOff val="0"/>
                <a:shade val="100000"/>
                <a:satMod val="115000"/>
              </a:schemeClr>
            </a:gs>
          </a:gsLst>
          <a:lin ang="10800000" scaled="1"/>
          <a:tileRect/>
        </a:gradFill>
      </dgm:spPr>
      <dgm:t>
        <a:bodyPr/>
        <a:lstStyle/>
        <a:p>
          <a:r>
            <a:rPr lang="en-US" altLang="en-US" b="1" i="1" dirty="0">
              <a:latin typeface="Times New Roman" panose="02020603050405020304" pitchFamily="18" charset="0"/>
              <a:cs typeface="Times New Roman" panose="02020603050405020304" pitchFamily="18" charset="0"/>
            </a:rPr>
            <a:t>b. </a:t>
          </a:r>
          <a:r>
            <a:rPr lang="en-GB" altLang="en-US" b="1" i="1" dirty="0" err="1">
              <a:latin typeface="Times New Roman" panose="02020603050405020304" pitchFamily="18" charset="0"/>
              <a:cs typeface="Times New Roman" panose="02020603050405020304" pitchFamily="18" charset="0"/>
            </a:rPr>
            <a:t>Đối</a:t>
          </a:r>
          <a:r>
            <a:rPr lang="en-GB" altLang="en-US" b="1" i="1" dirty="0">
              <a:latin typeface="Times New Roman" panose="02020603050405020304" pitchFamily="18" charset="0"/>
              <a:cs typeface="Times New Roman" panose="02020603050405020304" pitchFamily="18" charset="0"/>
            </a:rPr>
            <a:t> </a:t>
          </a:r>
          <a:r>
            <a:rPr lang="en-GB" altLang="en-US" b="1" i="1" dirty="0" err="1">
              <a:latin typeface="Times New Roman" panose="02020603050405020304" pitchFamily="18" charset="0"/>
              <a:cs typeface="Times New Roman" panose="02020603050405020304" pitchFamily="18" charset="0"/>
            </a:rPr>
            <a:t>tượng</a:t>
          </a:r>
          <a:r>
            <a:rPr lang="en-GB" altLang="en-US" b="1" i="1" dirty="0">
              <a:latin typeface="Times New Roman" panose="02020603050405020304" pitchFamily="18" charset="0"/>
              <a:cs typeface="Times New Roman" panose="02020603050405020304" pitchFamily="18" charset="0"/>
            </a:rPr>
            <a:t> </a:t>
          </a:r>
          <a:r>
            <a:rPr lang="en-GB" altLang="en-US" b="1" i="1" dirty="0" err="1">
              <a:latin typeface="Times New Roman" panose="02020603050405020304" pitchFamily="18" charset="0"/>
              <a:cs typeface="Times New Roman" panose="02020603050405020304" pitchFamily="18" charset="0"/>
            </a:rPr>
            <a:t>của</a:t>
          </a:r>
          <a:r>
            <a:rPr lang="en-GB" altLang="en-US" b="1" i="1" dirty="0">
              <a:latin typeface="Times New Roman" panose="02020603050405020304" pitchFamily="18" charset="0"/>
              <a:cs typeface="Times New Roman" panose="02020603050405020304" pitchFamily="18" charset="0"/>
            </a:rPr>
            <a:t> </a:t>
          </a:r>
          <a:r>
            <a:rPr lang="en-GB" altLang="en-US" b="1" i="1" dirty="0" err="1">
              <a:latin typeface="Times New Roman" panose="02020603050405020304" pitchFamily="18" charset="0"/>
              <a:cs typeface="Times New Roman" panose="02020603050405020304" pitchFamily="18" charset="0"/>
            </a:rPr>
            <a:t>triết</a:t>
          </a:r>
          <a:r>
            <a:rPr lang="en-GB" altLang="en-US" b="1" i="1" dirty="0">
              <a:latin typeface="Times New Roman" panose="02020603050405020304" pitchFamily="18" charset="0"/>
              <a:cs typeface="Times New Roman" panose="02020603050405020304" pitchFamily="18" charset="0"/>
            </a:rPr>
            <a:t> </a:t>
          </a:r>
          <a:r>
            <a:rPr lang="en-GB" altLang="en-US" b="1" i="1" dirty="0" err="1">
              <a:latin typeface="Times New Roman" panose="02020603050405020304" pitchFamily="18" charset="0"/>
              <a:cs typeface="Times New Roman" panose="02020603050405020304" pitchFamily="18" charset="0"/>
            </a:rPr>
            <a:t>học</a:t>
          </a:r>
          <a:r>
            <a:rPr lang="en-GB" altLang="en-US" b="1" i="1" dirty="0">
              <a:latin typeface="Times New Roman" panose="02020603050405020304" pitchFamily="18" charset="0"/>
              <a:cs typeface="Times New Roman" panose="02020603050405020304" pitchFamily="18" charset="0"/>
            </a:rPr>
            <a:t> </a:t>
          </a:r>
          <a:r>
            <a:rPr lang="en-GB" altLang="en-US" b="1" i="1" dirty="0" err="1">
              <a:latin typeface="Times New Roman" panose="02020603050405020304" pitchFamily="18" charset="0"/>
              <a:cs typeface="Times New Roman" panose="02020603050405020304" pitchFamily="18" charset="0"/>
            </a:rPr>
            <a:t>Mác</a:t>
          </a:r>
          <a:r>
            <a:rPr lang="en-GB" altLang="en-US" b="1" i="1" dirty="0">
              <a:latin typeface="Times New Roman" panose="02020603050405020304" pitchFamily="18" charset="0"/>
              <a:cs typeface="Times New Roman" panose="02020603050405020304" pitchFamily="18" charset="0"/>
            </a:rPr>
            <a:t> - </a:t>
          </a:r>
          <a:r>
            <a:rPr lang="en-GB" altLang="en-US" b="1" i="1" dirty="0" err="1">
              <a:latin typeface="Times New Roman" panose="02020603050405020304" pitchFamily="18" charset="0"/>
              <a:cs typeface="Times New Roman" panose="02020603050405020304" pitchFamily="18" charset="0"/>
            </a:rPr>
            <a:t>Lênin</a:t>
          </a:r>
          <a:endParaRPr lang="en-US" dirty="0"/>
        </a:p>
      </dgm:t>
    </dgm:pt>
    <dgm:pt modelId="{C7E64A62-7E45-4D9F-8387-5656596926E5}" type="parTrans" cxnId="{497F2117-4A31-4316-963C-9B8BE4A2130D}">
      <dgm:prSet/>
      <dgm:spPr/>
      <dgm:t>
        <a:bodyPr/>
        <a:lstStyle/>
        <a:p>
          <a:endParaRPr lang="en-US"/>
        </a:p>
      </dgm:t>
    </dgm:pt>
    <dgm:pt modelId="{BDF0EBCE-B75A-4B27-85FC-8806A8A18550}" type="sibTrans" cxnId="{497F2117-4A31-4316-963C-9B8BE4A2130D}">
      <dgm:prSet/>
      <dgm:spPr/>
      <dgm:t>
        <a:bodyPr/>
        <a:lstStyle/>
        <a:p>
          <a:endParaRPr lang="en-US"/>
        </a:p>
      </dgm:t>
    </dgm:pt>
    <dgm:pt modelId="{C0C951D6-21BF-4D3D-9421-0090B89005CF}">
      <dgm:prSet phldrT="[Text]"/>
      <dgm:spPr>
        <a:gradFill flip="none" rotWithShape="0">
          <a:gsLst>
            <a:gs pos="0">
              <a:schemeClr val="lt1">
                <a:hueOff val="0"/>
                <a:satOff val="0"/>
                <a:lumOff val="0"/>
                <a:shade val="30000"/>
                <a:satMod val="115000"/>
              </a:schemeClr>
            </a:gs>
            <a:gs pos="50000">
              <a:schemeClr val="lt1">
                <a:hueOff val="0"/>
                <a:satOff val="0"/>
                <a:lumOff val="0"/>
                <a:shade val="67500"/>
                <a:satMod val="115000"/>
              </a:schemeClr>
            </a:gs>
            <a:gs pos="100000">
              <a:schemeClr val="lt1">
                <a:hueOff val="0"/>
                <a:satOff val="0"/>
                <a:lumOff val="0"/>
                <a:shade val="100000"/>
                <a:satMod val="115000"/>
              </a:schemeClr>
            </a:gs>
          </a:gsLst>
          <a:lin ang="10800000" scaled="1"/>
          <a:tileRect/>
        </a:gradFill>
      </dgm:spPr>
      <dgm:t>
        <a:bodyPr/>
        <a:lstStyle/>
        <a:p>
          <a:r>
            <a:rPr lang="en-US" altLang="en-US" b="1" i="1" dirty="0">
              <a:latin typeface="Times New Roman" panose="02020603050405020304" pitchFamily="18" charset="0"/>
              <a:cs typeface="Times New Roman" panose="02020603050405020304" pitchFamily="18" charset="0"/>
            </a:rPr>
            <a:t>c. </a:t>
          </a:r>
          <a:r>
            <a:rPr lang="en-GB" altLang="en-US" b="1" i="1" dirty="0" err="1">
              <a:latin typeface="Times New Roman" panose="02020603050405020304" pitchFamily="18" charset="0"/>
              <a:cs typeface="Times New Roman" panose="02020603050405020304" pitchFamily="18" charset="0"/>
            </a:rPr>
            <a:t>Chức</a:t>
          </a:r>
          <a:r>
            <a:rPr lang="en-GB" altLang="en-US" b="1" i="1" dirty="0">
              <a:latin typeface="Times New Roman" panose="02020603050405020304" pitchFamily="18" charset="0"/>
              <a:cs typeface="Times New Roman" panose="02020603050405020304" pitchFamily="18" charset="0"/>
            </a:rPr>
            <a:t> </a:t>
          </a:r>
          <a:r>
            <a:rPr lang="en-GB" altLang="en-US" b="1" i="1" dirty="0" err="1">
              <a:latin typeface="Times New Roman" panose="02020603050405020304" pitchFamily="18" charset="0"/>
              <a:cs typeface="Times New Roman" panose="02020603050405020304" pitchFamily="18" charset="0"/>
            </a:rPr>
            <a:t>năng</a:t>
          </a:r>
          <a:r>
            <a:rPr lang="en-GB" altLang="en-US" b="1" i="1" dirty="0">
              <a:latin typeface="Times New Roman" panose="02020603050405020304" pitchFamily="18" charset="0"/>
              <a:cs typeface="Times New Roman" panose="02020603050405020304" pitchFamily="18" charset="0"/>
            </a:rPr>
            <a:t> </a:t>
          </a:r>
          <a:r>
            <a:rPr lang="en-GB" altLang="en-US" b="1" i="1" dirty="0" err="1">
              <a:latin typeface="Times New Roman" panose="02020603050405020304" pitchFamily="18" charset="0"/>
              <a:cs typeface="Times New Roman" panose="02020603050405020304" pitchFamily="18" charset="0"/>
            </a:rPr>
            <a:t>của</a:t>
          </a:r>
          <a:r>
            <a:rPr lang="en-GB" altLang="en-US" b="1" i="1" dirty="0">
              <a:latin typeface="Times New Roman" panose="02020603050405020304" pitchFamily="18" charset="0"/>
              <a:cs typeface="Times New Roman" panose="02020603050405020304" pitchFamily="18" charset="0"/>
            </a:rPr>
            <a:t> </a:t>
          </a:r>
          <a:r>
            <a:rPr lang="en-GB" altLang="en-US" b="1" i="1" dirty="0" err="1">
              <a:latin typeface="Times New Roman" panose="02020603050405020304" pitchFamily="18" charset="0"/>
              <a:cs typeface="Times New Roman" panose="02020603050405020304" pitchFamily="18" charset="0"/>
            </a:rPr>
            <a:t>triết</a:t>
          </a:r>
          <a:r>
            <a:rPr lang="en-GB" altLang="en-US" b="1" i="1" dirty="0">
              <a:latin typeface="Times New Roman" panose="02020603050405020304" pitchFamily="18" charset="0"/>
              <a:cs typeface="Times New Roman" panose="02020603050405020304" pitchFamily="18" charset="0"/>
            </a:rPr>
            <a:t> </a:t>
          </a:r>
          <a:r>
            <a:rPr lang="en-GB" altLang="en-US" b="1" i="1" dirty="0" err="1">
              <a:latin typeface="Times New Roman" panose="02020603050405020304" pitchFamily="18" charset="0"/>
              <a:cs typeface="Times New Roman" panose="02020603050405020304" pitchFamily="18" charset="0"/>
            </a:rPr>
            <a:t>học</a:t>
          </a:r>
          <a:r>
            <a:rPr lang="en-GB" altLang="en-US" b="1" i="1" dirty="0">
              <a:latin typeface="Times New Roman" panose="02020603050405020304" pitchFamily="18" charset="0"/>
              <a:cs typeface="Times New Roman" panose="02020603050405020304" pitchFamily="18" charset="0"/>
            </a:rPr>
            <a:t> </a:t>
          </a:r>
          <a:r>
            <a:rPr lang="en-GB" altLang="en-US" b="1" i="1" dirty="0" err="1">
              <a:latin typeface="Times New Roman" panose="02020603050405020304" pitchFamily="18" charset="0"/>
              <a:cs typeface="Times New Roman" panose="02020603050405020304" pitchFamily="18" charset="0"/>
            </a:rPr>
            <a:t>Mác</a:t>
          </a:r>
          <a:r>
            <a:rPr lang="en-GB" altLang="en-US" b="1" i="1" dirty="0">
              <a:latin typeface="Times New Roman" panose="02020603050405020304" pitchFamily="18" charset="0"/>
              <a:cs typeface="Times New Roman" panose="02020603050405020304" pitchFamily="18" charset="0"/>
            </a:rPr>
            <a:t> - </a:t>
          </a:r>
          <a:r>
            <a:rPr lang="en-GB" altLang="en-US" b="1" i="1" dirty="0" err="1">
              <a:latin typeface="Times New Roman" panose="02020603050405020304" pitchFamily="18" charset="0"/>
              <a:cs typeface="Times New Roman" panose="02020603050405020304" pitchFamily="18" charset="0"/>
            </a:rPr>
            <a:t>Lênin</a:t>
          </a:r>
          <a:endParaRPr lang="en-US" dirty="0"/>
        </a:p>
      </dgm:t>
    </dgm:pt>
    <dgm:pt modelId="{F909D0F9-8105-4675-8A11-B65A9C228201}" type="parTrans" cxnId="{12ADF936-120C-406F-92FE-F9AF50FC7ABC}">
      <dgm:prSet/>
      <dgm:spPr/>
      <dgm:t>
        <a:bodyPr/>
        <a:lstStyle/>
        <a:p>
          <a:endParaRPr lang="en-US"/>
        </a:p>
      </dgm:t>
    </dgm:pt>
    <dgm:pt modelId="{FBF89F12-E030-409B-9D79-3634CAAB6D42}" type="sibTrans" cxnId="{12ADF936-120C-406F-92FE-F9AF50FC7ABC}">
      <dgm:prSet/>
      <dgm:spPr/>
      <dgm:t>
        <a:bodyPr/>
        <a:lstStyle/>
        <a:p>
          <a:endParaRPr lang="en-US"/>
        </a:p>
      </dgm:t>
    </dgm:pt>
    <dgm:pt modelId="{217FA548-F15B-4F52-BC14-4C924B602FE7}" type="pres">
      <dgm:prSet presAssocID="{22996624-5197-4E71-B017-D4C82F03161E}" presName="compositeShape" presStyleCnt="0">
        <dgm:presLayoutVars>
          <dgm:dir/>
          <dgm:resizeHandles/>
        </dgm:presLayoutVars>
      </dgm:prSet>
      <dgm:spPr/>
    </dgm:pt>
    <dgm:pt modelId="{743A2B91-D183-4F39-A37A-22E3C2ECB910}" type="pres">
      <dgm:prSet presAssocID="{22996624-5197-4E71-B017-D4C82F03161E}" presName="pyramid" presStyleLbl="node1" presStyleIdx="0" presStyleCnt="1" custLinFactNeighborX="-58750" custLinFactNeighborY="-902"/>
      <dgm:spPr/>
    </dgm:pt>
    <dgm:pt modelId="{2DA2D946-4E28-4508-B87B-60C1D32583DF}" type="pres">
      <dgm:prSet presAssocID="{22996624-5197-4E71-B017-D4C82F03161E}" presName="theList" presStyleCnt="0"/>
      <dgm:spPr/>
    </dgm:pt>
    <dgm:pt modelId="{F7268DB7-7DF7-4E9C-B140-4B40FD32FEB1}" type="pres">
      <dgm:prSet presAssocID="{D0311DD1-6D6E-4C20-907D-2A83250ED320}" presName="aNode" presStyleLbl="fgAcc1" presStyleIdx="0" presStyleCnt="3" custScaleX="221154">
        <dgm:presLayoutVars>
          <dgm:bulletEnabled val="1"/>
        </dgm:presLayoutVars>
      </dgm:prSet>
      <dgm:spPr/>
    </dgm:pt>
    <dgm:pt modelId="{5799A510-D3D4-4E4C-903A-018761BC6E04}" type="pres">
      <dgm:prSet presAssocID="{D0311DD1-6D6E-4C20-907D-2A83250ED320}" presName="aSpace" presStyleCnt="0"/>
      <dgm:spPr/>
    </dgm:pt>
    <dgm:pt modelId="{834373C2-C74B-4D1C-8FED-D27621CB5503}" type="pres">
      <dgm:prSet presAssocID="{05CD5983-1F76-4207-B028-2102A17D8683}" presName="aNode" presStyleLbl="fgAcc1" presStyleIdx="1" presStyleCnt="3" custScaleX="221154">
        <dgm:presLayoutVars>
          <dgm:bulletEnabled val="1"/>
        </dgm:presLayoutVars>
      </dgm:prSet>
      <dgm:spPr/>
    </dgm:pt>
    <dgm:pt modelId="{7A94B2D5-1CEA-4412-8206-EAAA164881FB}" type="pres">
      <dgm:prSet presAssocID="{05CD5983-1F76-4207-B028-2102A17D8683}" presName="aSpace" presStyleCnt="0"/>
      <dgm:spPr/>
    </dgm:pt>
    <dgm:pt modelId="{6BEB828D-ACB2-4CB0-9F78-EDDB121CBDDE}" type="pres">
      <dgm:prSet presAssocID="{C0C951D6-21BF-4D3D-9421-0090B89005CF}" presName="aNode" presStyleLbl="fgAcc1" presStyleIdx="2" presStyleCnt="3" custScaleX="221154">
        <dgm:presLayoutVars>
          <dgm:bulletEnabled val="1"/>
        </dgm:presLayoutVars>
      </dgm:prSet>
      <dgm:spPr/>
    </dgm:pt>
    <dgm:pt modelId="{835360AB-B821-49F0-9493-0FB1CE175C8A}" type="pres">
      <dgm:prSet presAssocID="{C0C951D6-21BF-4D3D-9421-0090B89005CF}" presName="aSpace" presStyleCnt="0"/>
      <dgm:spPr/>
    </dgm:pt>
  </dgm:ptLst>
  <dgm:cxnLst>
    <dgm:cxn modelId="{497F2117-4A31-4316-963C-9B8BE4A2130D}" srcId="{22996624-5197-4E71-B017-D4C82F03161E}" destId="{05CD5983-1F76-4207-B028-2102A17D8683}" srcOrd="1" destOrd="0" parTransId="{C7E64A62-7E45-4D9F-8387-5656596926E5}" sibTransId="{BDF0EBCE-B75A-4B27-85FC-8806A8A18550}"/>
    <dgm:cxn modelId="{F9733A24-E040-49A1-BD6C-474176994E1F}" type="presOf" srcId="{D0311DD1-6D6E-4C20-907D-2A83250ED320}" destId="{F7268DB7-7DF7-4E9C-B140-4B40FD32FEB1}" srcOrd="0" destOrd="0" presId="urn:microsoft.com/office/officeart/2005/8/layout/pyramid2"/>
    <dgm:cxn modelId="{48570029-9F87-489D-9421-8E57DB7D6407}" type="presOf" srcId="{C0C951D6-21BF-4D3D-9421-0090B89005CF}" destId="{6BEB828D-ACB2-4CB0-9F78-EDDB121CBDDE}" srcOrd="0" destOrd="0" presId="urn:microsoft.com/office/officeart/2005/8/layout/pyramid2"/>
    <dgm:cxn modelId="{12ADF936-120C-406F-92FE-F9AF50FC7ABC}" srcId="{22996624-5197-4E71-B017-D4C82F03161E}" destId="{C0C951D6-21BF-4D3D-9421-0090B89005CF}" srcOrd="2" destOrd="0" parTransId="{F909D0F9-8105-4675-8A11-B65A9C228201}" sibTransId="{FBF89F12-E030-409B-9D79-3634CAAB6D42}"/>
    <dgm:cxn modelId="{5471877F-21BA-40FA-87AB-09BA8019567F}" type="presOf" srcId="{05CD5983-1F76-4207-B028-2102A17D8683}" destId="{834373C2-C74B-4D1C-8FED-D27621CB5503}" srcOrd="0" destOrd="0" presId="urn:microsoft.com/office/officeart/2005/8/layout/pyramid2"/>
    <dgm:cxn modelId="{A8947482-A235-45CC-A8E7-0D8660227C97}" type="presOf" srcId="{22996624-5197-4E71-B017-D4C82F03161E}" destId="{217FA548-F15B-4F52-BC14-4C924B602FE7}" srcOrd="0" destOrd="0" presId="urn:microsoft.com/office/officeart/2005/8/layout/pyramid2"/>
    <dgm:cxn modelId="{027AADA2-DA79-4625-ABCE-B2276585420F}" srcId="{22996624-5197-4E71-B017-D4C82F03161E}" destId="{D0311DD1-6D6E-4C20-907D-2A83250ED320}" srcOrd="0" destOrd="0" parTransId="{4499755C-DD00-47CC-B07F-04891213CE44}" sibTransId="{B10ABB23-C3EA-4A38-AF56-C48060C6EFA8}"/>
    <dgm:cxn modelId="{43DC3804-7BAC-468C-B8FC-B0A24AB13633}" type="presParOf" srcId="{217FA548-F15B-4F52-BC14-4C924B602FE7}" destId="{743A2B91-D183-4F39-A37A-22E3C2ECB910}" srcOrd="0" destOrd="0" presId="urn:microsoft.com/office/officeart/2005/8/layout/pyramid2"/>
    <dgm:cxn modelId="{120BA96A-7D17-4B3D-B951-1433CEF69AED}" type="presParOf" srcId="{217FA548-F15B-4F52-BC14-4C924B602FE7}" destId="{2DA2D946-4E28-4508-B87B-60C1D32583DF}" srcOrd="1" destOrd="0" presId="urn:microsoft.com/office/officeart/2005/8/layout/pyramid2"/>
    <dgm:cxn modelId="{149C4EAA-57E5-476F-97FE-062570134E48}" type="presParOf" srcId="{2DA2D946-4E28-4508-B87B-60C1D32583DF}" destId="{F7268DB7-7DF7-4E9C-B140-4B40FD32FEB1}" srcOrd="0" destOrd="0" presId="urn:microsoft.com/office/officeart/2005/8/layout/pyramid2"/>
    <dgm:cxn modelId="{595F45B0-AA0E-48DB-B014-852DBFE38107}" type="presParOf" srcId="{2DA2D946-4E28-4508-B87B-60C1D32583DF}" destId="{5799A510-D3D4-4E4C-903A-018761BC6E04}" srcOrd="1" destOrd="0" presId="urn:microsoft.com/office/officeart/2005/8/layout/pyramid2"/>
    <dgm:cxn modelId="{0CA0FF43-5053-4B5B-A585-087E97F3E8B7}" type="presParOf" srcId="{2DA2D946-4E28-4508-B87B-60C1D32583DF}" destId="{834373C2-C74B-4D1C-8FED-D27621CB5503}" srcOrd="2" destOrd="0" presId="urn:microsoft.com/office/officeart/2005/8/layout/pyramid2"/>
    <dgm:cxn modelId="{CFB88DEB-77F5-469F-BAF4-FBE3A469508A}" type="presParOf" srcId="{2DA2D946-4E28-4508-B87B-60C1D32583DF}" destId="{7A94B2D5-1CEA-4412-8206-EAAA164881FB}" srcOrd="3" destOrd="0" presId="urn:microsoft.com/office/officeart/2005/8/layout/pyramid2"/>
    <dgm:cxn modelId="{962836B3-5030-4D25-86E3-CF35959601E2}" type="presParOf" srcId="{2DA2D946-4E28-4508-B87B-60C1D32583DF}" destId="{6BEB828D-ACB2-4CB0-9F78-EDDB121CBDDE}" srcOrd="4" destOrd="0" presId="urn:microsoft.com/office/officeart/2005/8/layout/pyramid2"/>
    <dgm:cxn modelId="{B803F773-3F3C-4AF2-9C92-CCCC1F67222B}" type="presParOf" srcId="{2DA2D946-4E28-4508-B87B-60C1D32583DF}" destId="{835360AB-B821-49F0-9493-0FB1CE175C8A}" srcOrd="5" destOrd="0" presId="urn:microsoft.com/office/officeart/2005/8/layout/pyramid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C9D1F495-1AFE-404E-9968-16DE0CEB9B98}" type="doc">
      <dgm:prSet loTypeId="urn:microsoft.com/office/officeart/2005/8/layout/target3" loCatId="list" qsTypeId="urn:microsoft.com/office/officeart/2005/8/quickstyle/simple1" qsCatId="simple" csTypeId="urn:microsoft.com/office/officeart/2005/8/colors/accent1_2" csCatId="accent1" phldr="1"/>
      <dgm:spPr/>
      <dgm:t>
        <a:bodyPr/>
        <a:lstStyle/>
        <a:p>
          <a:endParaRPr lang="en-US"/>
        </a:p>
      </dgm:t>
    </dgm:pt>
    <dgm:pt modelId="{1E684588-DC7C-4BF2-9FD6-744BDB84BD53}">
      <dgm:prSet phldrT="[Text]" custT="1"/>
      <dgm:spPr/>
      <dgm:t>
        <a:bodyPr/>
        <a:lstStyle/>
        <a:p>
          <a:r>
            <a:rPr lang="en-US" sz="5400" dirty="0">
              <a:latin typeface="Times New Roman" panose="02020603050405020304" pitchFamily="18" charset="0"/>
              <a:cs typeface="Times New Roman" panose="02020603050405020304" pitchFamily="18" charset="0"/>
            </a:rPr>
            <a:t>I</a:t>
          </a:r>
        </a:p>
      </dgm:t>
    </dgm:pt>
    <dgm:pt modelId="{CE8F7BFF-3A28-4CFD-BEBB-F5DA5D36010A}" type="parTrans" cxnId="{072655A6-495E-4FD9-A5CD-6F1EB9413D40}">
      <dgm:prSet/>
      <dgm:spPr/>
      <dgm:t>
        <a:bodyPr/>
        <a:lstStyle/>
        <a:p>
          <a:endParaRPr lang="en-US"/>
        </a:p>
      </dgm:t>
    </dgm:pt>
    <dgm:pt modelId="{28C36494-DC34-4FC7-B179-92F32D72BC13}" type="sibTrans" cxnId="{072655A6-495E-4FD9-A5CD-6F1EB9413D40}">
      <dgm:prSet/>
      <dgm:spPr/>
      <dgm:t>
        <a:bodyPr/>
        <a:lstStyle/>
        <a:p>
          <a:endParaRPr lang="en-US"/>
        </a:p>
      </dgm:t>
    </dgm:pt>
    <dgm:pt modelId="{DB47261D-C9E4-4794-A81A-08305EE0BBB0}">
      <dgm:prSet phldrT="[Text]"/>
      <dgm:spPr/>
      <dgm:t>
        <a:bodyPr/>
        <a:lstStyle/>
        <a:p>
          <a:r>
            <a:rPr lang="pt-BR" altLang="en-US" dirty="0">
              <a:latin typeface="Times New Roman" panose="02020603050405020304" pitchFamily="18" charset="0"/>
              <a:cs typeface="Times New Roman" panose="02020603050405020304" pitchFamily="18" charset="0"/>
            </a:rPr>
            <a:t>VẬT CHẤT VÀ Ý THỨC</a:t>
          </a:r>
          <a:endParaRPr lang="en-US" dirty="0"/>
        </a:p>
      </dgm:t>
    </dgm:pt>
    <dgm:pt modelId="{998D2864-0A5E-48B4-A346-A7519C447D7C}" type="parTrans" cxnId="{9781B125-89A6-44F7-B9A7-FCFEF3A47581}">
      <dgm:prSet/>
      <dgm:spPr/>
      <dgm:t>
        <a:bodyPr/>
        <a:lstStyle/>
        <a:p>
          <a:endParaRPr lang="en-US"/>
        </a:p>
      </dgm:t>
    </dgm:pt>
    <dgm:pt modelId="{2F873B25-A7D0-4A1A-9A69-B5EF4F833905}" type="sibTrans" cxnId="{9781B125-89A6-44F7-B9A7-FCFEF3A47581}">
      <dgm:prSet/>
      <dgm:spPr/>
      <dgm:t>
        <a:bodyPr/>
        <a:lstStyle/>
        <a:p>
          <a:endParaRPr lang="en-US"/>
        </a:p>
      </dgm:t>
    </dgm:pt>
    <dgm:pt modelId="{4126F1B3-2DA4-4318-8513-06126F46A24B}">
      <dgm:prSet phldrT="[Text]" custT="1">
        <dgm:style>
          <a:lnRef idx="1">
            <a:schemeClr val="accent1"/>
          </a:lnRef>
          <a:fillRef idx="2">
            <a:schemeClr val="accent1"/>
          </a:fillRef>
          <a:effectRef idx="1">
            <a:schemeClr val="accent1"/>
          </a:effectRef>
          <a:fontRef idx="minor">
            <a:schemeClr val="dk1"/>
          </a:fontRef>
        </dgm:style>
      </dgm:prSet>
      <dgm:spPr/>
      <dgm:t>
        <a:bodyPr/>
        <a:lstStyle/>
        <a:p>
          <a:r>
            <a:rPr lang="en-US" sz="5400" dirty="0">
              <a:latin typeface="Times New Roman" panose="02020603050405020304" pitchFamily="18" charset="0"/>
              <a:cs typeface="Times New Roman" panose="02020603050405020304" pitchFamily="18" charset="0"/>
            </a:rPr>
            <a:t>II</a:t>
          </a:r>
        </a:p>
      </dgm:t>
    </dgm:pt>
    <dgm:pt modelId="{4D70AEF4-FC48-49BB-9C8A-9783E28D3FB2}" type="parTrans" cxnId="{B687B0F8-CF1B-4DC3-AFBC-48575905DE9E}">
      <dgm:prSet/>
      <dgm:spPr/>
      <dgm:t>
        <a:bodyPr/>
        <a:lstStyle/>
        <a:p>
          <a:endParaRPr lang="en-US"/>
        </a:p>
      </dgm:t>
    </dgm:pt>
    <dgm:pt modelId="{A5A94026-4E1D-4F30-B0B0-C837BE3195B1}" type="sibTrans" cxnId="{B687B0F8-CF1B-4DC3-AFBC-48575905DE9E}">
      <dgm:prSet/>
      <dgm:spPr/>
      <dgm:t>
        <a:bodyPr/>
        <a:lstStyle/>
        <a:p>
          <a:endParaRPr lang="en-US"/>
        </a:p>
      </dgm:t>
    </dgm:pt>
    <dgm:pt modelId="{E9994447-0FEC-4AF2-B449-91A8DA5F8A99}">
      <dgm:prSet phldrT="[Text]"/>
      <dgm:spPr/>
      <dgm:t>
        <a:bodyPr/>
        <a:lstStyle/>
        <a:p>
          <a:pPr>
            <a:lnSpc>
              <a:spcPct val="150000"/>
            </a:lnSpc>
          </a:pPr>
          <a:r>
            <a:rPr lang="en-US" altLang="en-US" dirty="0">
              <a:latin typeface="Times New Roman" panose="02020603050405020304" pitchFamily="18" charset="0"/>
              <a:cs typeface="Times New Roman" panose="02020603050405020304" pitchFamily="18" charset="0"/>
            </a:rPr>
            <a:t>PHÉP BIỆN CHỨNG     DUY VẬT</a:t>
          </a:r>
          <a:endParaRPr lang="en-US" dirty="0"/>
        </a:p>
      </dgm:t>
    </dgm:pt>
    <dgm:pt modelId="{3367AFE6-0E15-4168-B661-1CA1E9E034C7}" type="parTrans" cxnId="{37B32666-48AA-45D9-ABF1-A38F08C051A0}">
      <dgm:prSet/>
      <dgm:spPr/>
      <dgm:t>
        <a:bodyPr/>
        <a:lstStyle/>
        <a:p>
          <a:endParaRPr lang="en-US"/>
        </a:p>
      </dgm:t>
    </dgm:pt>
    <dgm:pt modelId="{A90FF6A4-6490-44EF-8CE4-E1247D0A0DFE}" type="sibTrans" cxnId="{37B32666-48AA-45D9-ABF1-A38F08C051A0}">
      <dgm:prSet/>
      <dgm:spPr/>
      <dgm:t>
        <a:bodyPr/>
        <a:lstStyle/>
        <a:p>
          <a:endParaRPr lang="en-US"/>
        </a:p>
      </dgm:t>
    </dgm:pt>
    <dgm:pt modelId="{7B5ECE74-8949-44EF-BF30-33FBBBB41053}">
      <dgm:prSet phldrT="[Text]" custT="1">
        <dgm:style>
          <a:lnRef idx="0">
            <a:schemeClr val="accent1"/>
          </a:lnRef>
          <a:fillRef idx="3">
            <a:schemeClr val="accent1"/>
          </a:fillRef>
          <a:effectRef idx="3">
            <a:schemeClr val="accent1"/>
          </a:effectRef>
          <a:fontRef idx="minor">
            <a:schemeClr val="lt1"/>
          </a:fontRef>
        </dgm:style>
      </dgm:prSet>
      <dgm:spPr/>
      <dgm:t>
        <a:bodyPr/>
        <a:lstStyle/>
        <a:p>
          <a:r>
            <a:rPr lang="en-US" sz="5400" dirty="0">
              <a:latin typeface="Times New Roman" panose="02020603050405020304" pitchFamily="18" charset="0"/>
              <a:cs typeface="Times New Roman" panose="02020603050405020304" pitchFamily="18" charset="0"/>
            </a:rPr>
            <a:t>III</a:t>
          </a:r>
        </a:p>
      </dgm:t>
    </dgm:pt>
    <dgm:pt modelId="{D529E995-AB23-492F-8F5E-0668E6F64E99}" type="parTrans" cxnId="{ED6DD8FE-89A5-43AF-9AE6-F991A72DB1FF}">
      <dgm:prSet/>
      <dgm:spPr/>
      <dgm:t>
        <a:bodyPr/>
        <a:lstStyle/>
        <a:p>
          <a:endParaRPr lang="en-US"/>
        </a:p>
      </dgm:t>
    </dgm:pt>
    <dgm:pt modelId="{82B35451-17FE-42CF-AC63-807A378C336B}" type="sibTrans" cxnId="{ED6DD8FE-89A5-43AF-9AE6-F991A72DB1FF}">
      <dgm:prSet/>
      <dgm:spPr/>
      <dgm:t>
        <a:bodyPr/>
        <a:lstStyle/>
        <a:p>
          <a:endParaRPr lang="en-US"/>
        </a:p>
      </dgm:t>
    </dgm:pt>
    <dgm:pt modelId="{622F3D8D-BE6B-4A71-8630-7CB0D9394A10}">
      <dgm:prSet phldrT="[Text]"/>
      <dgm:spPr/>
      <dgm:t>
        <a:bodyPr/>
        <a:lstStyle/>
        <a:p>
          <a:r>
            <a:rPr lang="en-US" altLang="en-US" dirty="0">
              <a:latin typeface="Times New Roman" panose="02020603050405020304" pitchFamily="18" charset="0"/>
              <a:cs typeface="Times New Roman" panose="02020603050405020304" pitchFamily="18" charset="0"/>
            </a:rPr>
            <a:t>LÝ LUẬN NHẬN THỨC</a:t>
          </a:r>
          <a:endParaRPr lang="en-US" dirty="0"/>
        </a:p>
      </dgm:t>
    </dgm:pt>
    <dgm:pt modelId="{F307E7F6-DD7B-42A8-913C-07CF7772D54A}" type="parTrans" cxnId="{8BB66C32-7022-4687-9A71-D7CBB39A53E0}">
      <dgm:prSet/>
      <dgm:spPr/>
      <dgm:t>
        <a:bodyPr/>
        <a:lstStyle/>
        <a:p>
          <a:endParaRPr lang="en-US"/>
        </a:p>
      </dgm:t>
    </dgm:pt>
    <dgm:pt modelId="{EAEEA656-3B65-4B62-8859-EC0D3BCAD44B}" type="sibTrans" cxnId="{8BB66C32-7022-4687-9A71-D7CBB39A53E0}">
      <dgm:prSet/>
      <dgm:spPr/>
      <dgm:t>
        <a:bodyPr/>
        <a:lstStyle/>
        <a:p>
          <a:endParaRPr lang="en-US"/>
        </a:p>
      </dgm:t>
    </dgm:pt>
    <dgm:pt modelId="{A542B2F2-8E99-489C-83B7-F824E391F27A}" type="pres">
      <dgm:prSet presAssocID="{C9D1F495-1AFE-404E-9968-16DE0CEB9B98}" presName="Name0" presStyleCnt="0">
        <dgm:presLayoutVars>
          <dgm:chMax val="7"/>
          <dgm:dir/>
          <dgm:animLvl val="lvl"/>
          <dgm:resizeHandles val="exact"/>
        </dgm:presLayoutVars>
      </dgm:prSet>
      <dgm:spPr/>
    </dgm:pt>
    <dgm:pt modelId="{4E220C99-DED3-4241-9647-E3343645F3D0}" type="pres">
      <dgm:prSet presAssocID="{1E684588-DC7C-4BF2-9FD6-744BDB84BD53}" presName="circle1" presStyleLbl="node1" presStyleIdx="0" presStyleCnt="3">
        <dgm:style>
          <a:lnRef idx="1">
            <a:schemeClr val="accent2"/>
          </a:lnRef>
          <a:fillRef idx="2">
            <a:schemeClr val="accent2"/>
          </a:fillRef>
          <a:effectRef idx="1">
            <a:schemeClr val="accent2"/>
          </a:effectRef>
          <a:fontRef idx="minor">
            <a:schemeClr val="dk1"/>
          </a:fontRef>
        </dgm:style>
      </dgm:prSet>
      <dgm:spPr/>
    </dgm:pt>
    <dgm:pt modelId="{5B2B17A0-56B7-42D2-AFE4-90147353E580}" type="pres">
      <dgm:prSet presAssocID="{1E684588-DC7C-4BF2-9FD6-744BDB84BD53}" presName="space" presStyleCnt="0"/>
      <dgm:spPr/>
    </dgm:pt>
    <dgm:pt modelId="{F97D44FC-A2F3-46D0-8B35-14A9CD9848E3}" type="pres">
      <dgm:prSet presAssocID="{1E684588-DC7C-4BF2-9FD6-744BDB84BD53}" presName="rect1" presStyleLbl="alignAcc1" presStyleIdx="0" presStyleCnt="3" custScaleX="115063"/>
      <dgm:spPr/>
    </dgm:pt>
    <dgm:pt modelId="{5C4CC0C6-04AA-493A-8FC0-0654B75A5F47}" type="pres">
      <dgm:prSet presAssocID="{4126F1B3-2DA4-4318-8513-06126F46A24B}" presName="vertSpace2" presStyleLbl="node1" presStyleIdx="0" presStyleCnt="3"/>
      <dgm:spPr/>
    </dgm:pt>
    <dgm:pt modelId="{A50FAB20-8DF4-40BB-B145-98766C14B19E}" type="pres">
      <dgm:prSet presAssocID="{4126F1B3-2DA4-4318-8513-06126F46A24B}" presName="circle2" presStyleLbl="node1" presStyleIdx="1" presStyleCnt="3">
        <dgm:style>
          <a:lnRef idx="1">
            <a:schemeClr val="accent1"/>
          </a:lnRef>
          <a:fillRef idx="2">
            <a:schemeClr val="accent1"/>
          </a:fillRef>
          <a:effectRef idx="1">
            <a:schemeClr val="accent1"/>
          </a:effectRef>
          <a:fontRef idx="minor">
            <a:schemeClr val="dk1"/>
          </a:fontRef>
        </dgm:style>
      </dgm:prSet>
      <dgm:spPr/>
    </dgm:pt>
    <dgm:pt modelId="{5737BB70-7993-4BF0-9859-8BBC83B2287B}" type="pres">
      <dgm:prSet presAssocID="{4126F1B3-2DA4-4318-8513-06126F46A24B}" presName="rect2" presStyleLbl="alignAcc1" presStyleIdx="1" presStyleCnt="3"/>
      <dgm:spPr/>
    </dgm:pt>
    <dgm:pt modelId="{436B8142-66EE-4C6F-B89C-15F05BE1ABA1}" type="pres">
      <dgm:prSet presAssocID="{7B5ECE74-8949-44EF-BF30-33FBBBB41053}" presName="vertSpace3" presStyleLbl="node1" presStyleIdx="1" presStyleCnt="3"/>
      <dgm:spPr/>
    </dgm:pt>
    <dgm:pt modelId="{EA5ABB73-1D86-4B8A-BE29-48F3C3D94BFD}" type="pres">
      <dgm:prSet presAssocID="{7B5ECE74-8949-44EF-BF30-33FBBBB41053}" presName="circle3" presStyleLbl="node1" presStyleIdx="2" presStyleCnt="3"/>
      <dgm:spPr/>
    </dgm:pt>
    <dgm:pt modelId="{BA4565E3-0E9A-4791-A102-20B1C929AA41}" type="pres">
      <dgm:prSet presAssocID="{7B5ECE74-8949-44EF-BF30-33FBBBB41053}" presName="rect3" presStyleLbl="alignAcc1" presStyleIdx="2" presStyleCnt="3"/>
      <dgm:spPr/>
    </dgm:pt>
    <dgm:pt modelId="{3C47885C-0090-4CEF-908C-2FD8F54462E8}" type="pres">
      <dgm:prSet presAssocID="{1E684588-DC7C-4BF2-9FD6-744BDB84BD53}" presName="rect1ParTx" presStyleLbl="alignAcc1" presStyleIdx="2" presStyleCnt="3">
        <dgm:presLayoutVars>
          <dgm:chMax val="1"/>
          <dgm:bulletEnabled val="1"/>
        </dgm:presLayoutVars>
      </dgm:prSet>
      <dgm:spPr/>
    </dgm:pt>
    <dgm:pt modelId="{C97C88F1-E31B-44B2-BAE8-C321F32B4987}" type="pres">
      <dgm:prSet presAssocID="{1E684588-DC7C-4BF2-9FD6-744BDB84BD53}" presName="rect1ChTx" presStyleLbl="alignAcc1" presStyleIdx="2" presStyleCnt="3" custScaleX="178571">
        <dgm:presLayoutVars>
          <dgm:bulletEnabled val="1"/>
        </dgm:presLayoutVars>
      </dgm:prSet>
      <dgm:spPr/>
    </dgm:pt>
    <dgm:pt modelId="{38A6C9BC-0E50-48FC-A4EA-89850B62053F}" type="pres">
      <dgm:prSet presAssocID="{4126F1B3-2DA4-4318-8513-06126F46A24B}" presName="rect2ParTx" presStyleLbl="alignAcc1" presStyleIdx="2" presStyleCnt="3">
        <dgm:presLayoutVars>
          <dgm:chMax val="1"/>
          <dgm:bulletEnabled val="1"/>
        </dgm:presLayoutVars>
      </dgm:prSet>
      <dgm:spPr/>
    </dgm:pt>
    <dgm:pt modelId="{D31BC354-3F1A-4218-B288-0D0E75341726}" type="pres">
      <dgm:prSet presAssocID="{4126F1B3-2DA4-4318-8513-06126F46A24B}" presName="rect2ChTx" presStyleLbl="alignAcc1" presStyleIdx="2" presStyleCnt="3" custScaleX="139286">
        <dgm:presLayoutVars>
          <dgm:bulletEnabled val="1"/>
        </dgm:presLayoutVars>
      </dgm:prSet>
      <dgm:spPr/>
    </dgm:pt>
    <dgm:pt modelId="{EF6B893A-5B2B-47AD-BF98-32C14355E54D}" type="pres">
      <dgm:prSet presAssocID="{7B5ECE74-8949-44EF-BF30-33FBBBB41053}" presName="rect3ParTx" presStyleLbl="alignAcc1" presStyleIdx="2" presStyleCnt="3">
        <dgm:presLayoutVars>
          <dgm:chMax val="1"/>
          <dgm:bulletEnabled val="1"/>
        </dgm:presLayoutVars>
      </dgm:prSet>
      <dgm:spPr/>
    </dgm:pt>
    <dgm:pt modelId="{2644F44E-C8BE-4647-ADC8-A684344CB158}" type="pres">
      <dgm:prSet presAssocID="{7B5ECE74-8949-44EF-BF30-33FBBBB41053}" presName="rect3ChTx" presStyleLbl="alignAcc1" presStyleIdx="2" presStyleCnt="3">
        <dgm:presLayoutVars>
          <dgm:bulletEnabled val="1"/>
        </dgm:presLayoutVars>
      </dgm:prSet>
      <dgm:spPr/>
    </dgm:pt>
  </dgm:ptLst>
  <dgm:cxnLst>
    <dgm:cxn modelId="{9781B125-89A6-44F7-B9A7-FCFEF3A47581}" srcId="{1E684588-DC7C-4BF2-9FD6-744BDB84BD53}" destId="{DB47261D-C9E4-4794-A81A-08305EE0BBB0}" srcOrd="0" destOrd="0" parTransId="{998D2864-0A5E-48B4-A346-A7519C447D7C}" sibTransId="{2F873B25-A7D0-4A1A-9A69-B5EF4F833905}"/>
    <dgm:cxn modelId="{8BB66C32-7022-4687-9A71-D7CBB39A53E0}" srcId="{7B5ECE74-8949-44EF-BF30-33FBBBB41053}" destId="{622F3D8D-BE6B-4A71-8630-7CB0D9394A10}" srcOrd="0" destOrd="0" parTransId="{F307E7F6-DD7B-42A8-913C-07CF7772D54A}" sibTransId="{EAEEA656-3B65-4B62-8859-EC0D3BCAD44B}"/>
    <dgm:cxn modelId="{34A19335-13C4-47A4-BE3E-DD960A371700}" type="presOf" srcId="{E9994447-0FEC-4AF2-B449-91A8DA5F8A99}" destId="{D31BC354-3F1A-4218-B288-0D0E75341726}" srcOrd="0" destOrd="0" presId="urn:microsoft.com/office/officeart/2005/8/layout/target3"/>
    <dgm:cxn modelId="{C4E43E5F-CF23-4BF5-9418-23CACB37C203}" type="presOf" srcId="{1E684588-DC7C-4BF2-9FD6-744BDB84BD53}" destId="{3C47885C-0090-4CEF-908C-2FD8F54462E8}" srcOrd="1" destOrd="0" presId="urn:microsoft.com/office/officeart/2005/8/layout/target3"/>
    <dgm:cxn modelId="{37B32666-48AA-45D9-ABF1-A38F08C051A0}" srcId="{4126F1B3-2DA4-4318-8513-06126F46A24B}" destId="{E9994447-0FEC-4AF2-B449-91A8DA5F8A99}" srcOrd="0" destOrd="0" parTransId="{3367AFE6-0E15-4168-B661-1CA1E9E034C7}" sibTransId="{A90FF6A4-6490-44EF-8CE4-E1247D0A0DFE}"/>
    <dgm:cxn modelId="{29465468-A4C3-4F0B-97B7-05861DDBA8E1}" type="presOf" srcId="{7B5ECE74-8949-44EF-BF30-33FBBBB41053}" destId="{EF6B893A-5B2B-47AD-BF98-32C14355E54D}" srcOrd="1" destOrd="0" presId="urn:microsoft.com/office/officeart/2005/8/layout/target3"/>
    <dgm:cxn modelId="{99908A54-BE0E-4433-8095-D552C0731582}" type="presOf" srcId="{622F3D8D-BE6B-4A71-8630-7CB0D9394A10}" destId="{2644F44E-C8BE-4647-ADC8-A684344CB158}" srcOrd="0" destOrd="0" presId="urn:microsoft.com/office/officeart/2005/8/layout/target3"/>
    <dgm:cxn modelId="{5077B658-86E0-4003-91DB-72ED4DB74E05}" type="presOf" srcId="{7B5ECE74-8949-44EF-BF30-33FBBBB41053}" destId="{BA4565E3-0E9A-4791-A102-20B1C929AA41}" srcOrd="0" destOrd="0" presId="urn:microsoft.com/office/officeart/2005/8/layout/target3"/>
    <dgm:cxn modelId="{6830058D-0E49-4573-BEF2-2442A24626A8}" type="presOf" srcId="{1E684588-DC7C-4BF2-9FD6-744BDB84BD53}" destId="{F97D44FC-A2F3-46D0-8B35-14A9CD9848E3}" srcOrd="0" destOrd="0" presId="urn:microsoft.com/office/officeart/2005/8/layout/target3"/>
    <dgm:cxn modelId="{072655A6-495E-4FD9-A5CD-6F1EB9413D40}" srcId="{C9D1F495-1AFE-404E-9968-16DE0CEB9B98}" destId="{1E684588-DC7C-4BF2-9FD6-744BDB84BD53}" srcOrd="0" destOrd="0" parTransId="{CE8F7BFF-3A28-4CFD-BEBB-F5DA5D36010A}" sibTransId="{28C36494-DC34-4FC7-B179-92F32D72BC13}"/>
    <dgm:cxn modelId="{8BE2A2BC-15CB-4998-95C6-B9F6F78FA6A0}" type="presOf" srcId="{C9D1F495-1AFE-404E-9968-16DE0CEB9B98}" destId="{A542B2F2-8E99-489C-83B7-F824E391F27A}" srcOrd="0" destOrd="0" presId="urn:microsoft.com/office/officeart/2005/8/layout/target3"/>
    <dgm:cxn modelId="{104070C4-3F94-41B6-9D96-7619E474701D}" type="presOf" srcId="{DB47261D-C9E4-4794-A81A-08305EE0BBB0}" destId="{C97C88F1-E31B-44B2-BAE8-C321F32B4987}" srcOrd="0" destOrd="0" presId="urn:microsoft.com/office/officeart/2005/8/layout/target3"/>
    <dgm:cxn modelId="{58E55ECF-7310-4D65-B619-202278128B05}" type="presOf" srcId="{4126F1B3-2DA4-4318-8513-06126F46A24B}" destId="{38A6C9BC-0E50-48FC-A4EA-89850B62053F}" srcOrd="1" destOrd="0" presId="urn:microsoft.com/office/officeart/2005/8/layout/target3"/>
    <dgm:cxn modelId="{FEB806F4-3CCA-49D5-B847-442310C9F29B}" type="presOf" srcId="{4126F1B3-2DA4-4318-8513-06126F46A24B}" destId="{5737BB70-7993-4BF0-9859-8BBC83B2287B}" srcOrd="0" destOrd="0" presId="urn:microsoft.com/office/officeart/2005/8/layout/target3"/>
    <dgm:cxn modelId="{B687B0F8-CF1B-4DC3-AFBC-48575905DE9E}" srcId="{C9D1F495-1AFE-404E-9968-16DE0CEB9B98}" destId="{4126F1B3-2DA4-4318-8513-06126F46A24B}" srcOrd="1" destOrd="0" parTransId="{4D70AEF4-FC48-49BB-9C8A-9783E28D3FB2}" sibTransId="{A5A94026-4E1D-4F30-B0B0-C837BE3195B1}"/>
    <dgm:cxn modelId="{ED6DD8FE-89A5-43AF-9AE6-F991A72DB1FF}" srcId="{C9D1F495-1AFE-404E-9968-16DE0CEB9B98}" destId="{7B5ECE74-8949-44EF-BF30-33FBBBB41053}" srcOrd="2" destOrd="0" parTransId="{D529E995-AB23-492F-8F5E-0668E6F64E99}" sibTransId="{82B35451-17FE-42CF-AC63-807A378C336B}"/>
    <dgm:cxn modelId="{2F88759A-8C4F-40F7-B937-BA0E4376794B}" type="presParOf" srcId="{A542B2F2-8E99-489C-83B7-F824E391F27A}" destId="{4E220C99-DED3-4241-9647-E3343645F3D0}" srcOrd="0" destOrd="0" presId="urn:microsoft.com/office/officeart/2005/8/layout/target3"/>
    <dgm:cxn modelId="{918617D0-9FFC-427D-9C87-1BE00D65899E}" type="presParOf" srcId="{A542B2F2-8E99-489C-83B7-F824E391F27A}" destId="{5B2B17A0-56B7-42D2-AFE4-90147353E580}" srcOrd="1" destOrd="0" presId="urn:microsoft.com/office/officeart/2005/8/layout/target3"/>
    <dgm:cxn modelId="{44403A9A-6D7B-49CC-9782-690B0903AB1A}" type="presParOf" srcId="{A542B2F2-8E99-489C-83B7-F824E391F27A}" destId="{F97D44FC-A2F3-46D0-8B35-14A9CD9848E3}" srcOrd="2" destOrd="0" presId="urn:microsoft.com/office/officeart/2005/8/layout/target3"/>
    <dgm:cxn modelId="{AA30D05E-9D20-4A83-84C4-24B21B8971DF}" type="presParOf" srcId="{A542B2F2-8E99-489C-83B7-F824E391F27A}" destId="{5C4CC0C6-04AA-493A-8FC0-0654B75A5F47}" srcOrd="3" destOrd="0" presId="urn:microsoft.com/office/officeart/2005/8/layout/target3"/>
    <dgm:cxn modelId="{9BC638DD-9B91-4C24-B600-A0C9AF010A08}" type="presParOf" srcId="{A542B2F2-8E99-489C-83B7-F824E391F27A}" destId="{A50FAB20-8DF4-40BB-B145-98766C14B19E}" srcOrd="4" destOrd="0" presId="urn:microsoft.com/office/officeart/2005/8/layout/target3"/>
    <dgm:cxn modelId="{14D942CE-483E-4D4C-9BF5-358A418FC988}" type="presParOf" srcId="{A542B2F2-8E99-489C-83B7-F824E391F27A}" destId="{5737BB70-7993-4BF0-9859-8BBC83B2287B}" srcOrd="5" destOrd="0" presId="urn:microsoft.com/office/officeart/2005/8/layout/target3"/>
    <dgm:cxn modelId="{6B16C7ED-1340-4447-9C6F-A6285E2E53F4}" type="presParOf" srcId="{A542B2F2-8E99-489C-83B7-F824E391F27A}" destId="{436B8142-66EE-4C6F-B89C-15F05BE1ABA1}" srcOrd="6" destOrd="0" presId="urn:microsoft.com/office/officeart/2005/8/layout/target3"/>
    <dgm:cxn modelId="{0161FDBA-F69E-4338-B1D4-AA600B6C1E64}" type="presParOf" srcId="{A542B2F2-8E99-489C-83B7-F824E391F27A}" destId="{EA5ABB73-1D86-4B8A-BE29-48F3C3D94BFD}" srcOrd="7" destOrd="0" presId="urn:microsoft.com/office/officeart/2005/8/layout/target3"/>
    <dgm:cxn modelId="{0FECB0AE-5013-4D76-ACA1-2D84FAEE7640}" type="presParOf" srcId="{A542B2F2-8E99-489C-83B7-F824E391F27A}" destId="{BA4565E3-0E9A-4791-A102-20B1C929AA41}" srcOrd="8" destOrd="0" presId="urn:microsoft.com/office/officeart/2005/8/layout/target3"/>
    <dgm:cxn modelId="{4CBD61C0-35CD-44EC-B3D2-A496770DC9E3}" type="presParOf" srcId="{A542B2F2-8E99-489C-83B7-F824E391F27A}" destId="{3C47885C-0090-4CEF-908C-2FD8F54462E8}" srcOrd="9" destOrd="0" presId="urn:microsoft.com/office/officeart/2005/8/layout/target3"/>
    <dgm:cxn modelId="{8BBA555E-59B0-4BA1-980A-93CA14A75AE2}" type="presParOf" srcId="{A542B2F2-8E99-489C-83B7-F824E391F27A}" destId="{C97C88F1-E31B-44B2-BAE8-C321F32B4987}" srcOrd="10" destOrd="0" presId="urn:microsoft.com/office/officeart/2005/8/layout/target3"/>
    <dgm:cxn modelId="{39ECE84A-66D2-4AFC-833F-CA996499C34E}" type="presParOf" srcId="{A542B2F2-8E99-489C-83B7-F824E391F27A}" destId="{38A6C9BC-0E50-48FC-A4EA-89850B62053F}" srcOrd="11" destOrd="0" presId="urn:microsoft.com/office/officeart/2005/8/layout/target3"/>
    <dgm:cxn modelId="{BF3F211C-EE53-46CB-AAB7-712B6BEF7D5F}" type="presParOf" srcId="{A542B2F2-8E99-489C-83B7-F824E391F27A}" destId="{D31BC354-3F1A-4218-B288-0D0E75341726}" srcOrd="12" destOrd="0" presId="urn:microsoft.com/office/officeart/2005/8/layout/target3"/>
    <dgm:cxn modelId="{8B45B43A-9236-4900-BAE0-0696AF26BC62}" type="presParOf" srcId="{A542B2F2-8E99-489C-83B7-F824E391F27A}" destId="{EF6B893A-5B2B-47AD-BF98-32C14355E54D}" srcOrd="13" destOrd="0" presId="urn:microsoft.com/office/officeart/2005/8/layout/target3"/>
    <dgm:cxn modelId="{B3C7F390-6DF9-4322-8307-17748E685175}" type="presParOf" srcId="{A542B2F2-8E99-489C-83B7-F824E391F27A}" destId="{2644F44E-C8BE-4647-ADC8-A684344CB158}" srcOrd="14" destOrd="0" presId="urn:microsoft.com/office/officeart/2005/8/layout/targe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BC2D99-2FE5-45B3-860D-15392FF51FBE}">
      <dsp:nvSpPr>
        <dsp:cNvPr id="0" name=""/>
        <dsp:cNvSpPr/>
      </dsp:nvSpPr>
      <dsp:spPr>
        <a:xfrm>
          <a:off x="0" y="422821"/>
          <a:ext cx="8343900" cy="6804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F6158A5-82F0-4DC2-9F76-6698B18BB6B3}">
      <dsp:nvSpPr>
        <dsp:cNvPr id="0" name=""/>
        <dsp:cNvSpPr/>
      </dsp:nvSpPr>
      <dsp:spPr>
        <a:xfrm>
          <a:off x="212477" y="406442"/>
          <a:ext cx="5840730" cy="797040"/>
        </a:xfrm>
        <a:prstGeom prst="roundRect">
          <a:avLst/>
        </a:prstGeom>
        <a:solidFill>
          <a:schemeClr val="accent3">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0766" tIns="0" rIns="220766" bIns="0" numCol="1" spcCol="1270" anchor="ctr" anchorCtr="0">
          <a:noAutofit/>
        </a:bodyPr>
        <a:lstStyle/>
        <a:p>
          <a:pPr marL="0" lvl="0" indent="0" algn="l" defTabSz="1244600">
            <a:lnSpc>
              <a:spcPct val="90000"/>
            </a:lnSpc>
            <a:spcBef>
              <a:spcPct val="0"/>
            </a:spcBef>
            <a:spcAft>
              <a:spcPct val="35000"/>
            </a:spcAft>
            <a:buNone/>
          </a:pPr>
          <a:r>
            <a:rPr lang="en-GB" altLang="en-US" sz="2800" b="1" i="1" kern="1200" dirty="0">
              <a:solidFill>
                <a:schemeClr val="tx1"/>
              </a:solidFill>
              <a:latin typeface="Times New Roman" panose="02020603050405020304" pitchFamily="18" charset="0"/>
              <a:cs typeface="Times New Roman" panose="02020603050405020304" pitchFamily="18" charset="0"/>
            </a:rPr>
            <a:t>a. </a:t>
          </a:r>
          <a:r>
            <a:rPr lang="en-GB" altLang="en-US" sz="2800" b="1" i="1" kern="1200" dirty="0" err="1">
              <a:solidFill>
                <a:schemeClr val="tx1"/>
              </a:solidFill>
              <a:latin typeface="Times New Roman" panose="02020603050405020304" pitchFamily="18" charset="0"/>
              <a:cs typeface="Times New Roman" panose="02020603050405020304" pitchFamily="18" charset="0"/>
            </a:rPr>
            <a:t>Nguồn</a:t>
          </a:r>
          <a:r>
            <a:rPr lang="en-GB" altLang="en-US" sz="2800" b="1" i="1" kern="1200" dirty="0">
              <a:solidFill>
                <a:schemeClr val="tx1"/>
              </a:solidFill>
              <a:latin typeface="Times New Roman" panose="02020603050405020304" pitchFamily="18" charset="0"/>
              <a:cs typeface="Times New Roman" panose="02020603050405020304" pitchFamily="18" charset="0"/>
            </a:rPr>
            <a:t> </a:t>
          </a:r>
          <a:r>
            <a:rPr lang="en-GB" altLang="en-US" sz="2800" b="1" i="1" kern="1200" dirty="0" err="1">
              <a:solidFill>
                <a:schemeClr val="tx1"/>
              </a:solidFill>
              <a:latin typeface="Times New Roman" panose="02020603050405020304" pitchFamily="18" charset="0"/>
              <a:cs typeface="Times New Roman" panose="02020603050405020304" pitchFamily="18" charset="0"/>
            </a:rPr>
            <a:t>gốc</a:t>
          </a:r>
          <a:r>
            <a:rPr lang="en-GB" altLang="en-US" sz="2800" b="1" i="1" kern="1200" dirty="0">
              <a:solidFill>
                <a:schemeClr val="tx1"/>
              </a:solidFill>
              <a:latin typeface="Times New Roman" panose="02020603050405020304" pitchFamily="18" charset="0"/>
              <a:cs typeface="Times New Roman" panose="02020603050405020304" pitchFamily="18" charset="0"/>
            </a:rPr>
            <a:t> </a:t>
          </a:r>
          <a:r>
            <a:rPr lang="en-GB" altLang="en-US" sz="2800" b="1" i="1" kern="1200" dirty="0" err="1">
              <a:solidFill>
                <a:schemeClr val="tx1"/>
              </a:solidFill>
              <a:latin typeface="Times New Roman" panose="02020603050405020304" pitchFamily="18" charset="0"/>
              <a:cs typeface="Times New Roman" panose="02020603050405020304" pitchFamily="18" charset="0"/>
            </a:rPr>
            <a:t>của</a:t>
          </a:r>
          <a:r>
            <a:rPr lang="en-GB" altLang="en-US" sz="2800" b="1" i="1" kern="1200" dirty="0">
              <a:solidFill>
                <a:schemeClr val="tx1"/>
              </a:solidFill>
              <a:latin typeface="Times New Roman" panose="02020603050405020304" pitchFamily="18" charset="0"/>
              <a:cs typeface="Times New Roman" panose="02020603050405020304" pitchFamily="18" charset="0"/>
            </a:rPr>
            <a:t> </a:t>
          </a:r>
          <a:r>
            <a:rPr lang="en-GB" altLang="en-US" sz="2800" b="1" i="1" kern="1200" dirty="0" err="1">
              <a:solidFill>
                <a:schemeClr val="tx1"/>
              </a:solidFill>
              <a:latin typeface="Times New Roman" panose="02020603050405020304" pitchFamily="18" charset="0"/>
              <a:cs typeface="Times New Roman" panose="02020603050405020304" pitchFamily="18" charset="0"/>
            </a:rPr>
            <a:t>triết</a:t>
          </a:r>
          <a:r>
            <a:rPr lang="en-GB" altLang="en-US" sz="2800" b="1" i="1" kern="1200" dirty="0">
              <a:solidFill>
                <a:schemeClr val="tx1"/>
              </a:solidFill>
              <a:latin typeface="Times New Roman" panose="02020603050405020304" pitchFamily="18" charset="0"/>
              <a:cs typeface="Times New Roman" panose="02020603050405020304" pitchFamily="18" charset="0"/>
            </a:rPr>
            <a:t> </a:t>
          </a:r>
          <a:r>
            <a:rPr lang="en-GB" altLang="en-US" sz="2800" b="1" i="1" kern="1200" dirty="0" err="1">
              <a:solidFill>
                <a:schemeClr val="tx1"/>
              </a:solidFill>
              <a:latin typeface="Times New Roman" panose="02020603050405020304" pitchFamily="18" charset="0"/>
              <a:cs typeface="Times New Roman" panose="02020603050405020304" pitchFamily="18" charset="0"/>
            </a:rPr>
            <a:t>học</a:t>
          </a:r>
          <a:endParaRPr lang="en-US" sz="2800" kern="1200" dirty="0">
            <a:solidFill>
              <a:schemeClr val="tx1"/>
            </a:solidFill>
          </a:endParaRPr>
        </a:p>
      </dsp:txBody>
      <dsp:txXfrm>
        <a:off x="251385" y="445350"/>
        <a:ext cx="5762914" cy="719224"/>
      </dsp:txXfrm>
    </dsp:sp>
    <dsp:sp modelId="{1EB5B47B-B850-4E8A-899E-039B2A73A423}">
      <dsp:nvSpPr>
        <dsp:cNvPr id="0" name=""/>
        <dsp:cNvSpPr/>
      </dsp:nvSpPr>
      <dsp:spPr>
        <a:xfrm>
          <a:off x="0" y="1647541"/>
          <a:ext cx="8343900" cy="6804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C0DC53D-D6A2-4741-A738-7A19B4D609CE}">
      <dsp:nvSpPr>
        <dsp:cNvPr id="0" name=""/>
        <dsp:cNvSpPr/>
      </dsp:nvSpPr>
      <dsp:spPr>
        <a:xfrm>
          <a:off x="198830" y="1617509"/>
          <a:ext cx="6601076" cy="797040"/>
        </a:xfrm>
        <a:prstGeom prst="roundRect">
          <a:avLst/>
        </a:prstGeom>
        <a:solidFill>
          <a:schemeClr val="accent3">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0766" tIns="0" rIns="220766" bIns="0" numCol="1" spcCol="1270" anchor="ctr" anchorCtr="0">
          <a:noAutofit/>
        </a:bodyPr>
        <a:lstStyle/>
        <a:p>
          <a:pPr marL="0" lvl="0" indent="0" algn="l" defTabSz="1244600">
            <a:lnSpc>
              <a:spcPct val="90000"/>
            </a:lnSpc>
            <a:spcBef>
              <a:spcPct val="0"/>
            </a:spcBef>
            <a:spcAft>
              <a:spcPct val="35000"/>
            </a:spcAft>
            <a:buNone/>
          </a:pPr>
          <a:r>
            <a:rPr lang="en-GB" altLang="en-US" sz="2800" b="1" i="1" kern="1200" dirty="0">
              <a:solidFill>
                <a:schemeClr val="tx1"/>
              </a:solidFill>
              <a:latin typeface="Times New Roman" panose="02020603050405020304" pitchFamily="18" charset="0"/>
              <a:cs typeface="Times New Roman" panose="02020603050405020304" pitchFamily="18" charset="0"/>
            </a:rPr>
            <a:t>b. </a:t>
          </a:r>
          <a:r>
            <a:rPr lang="en-GB" altLang="en-US" sz="2800" b="1" i="1" kern="1200" dirty="0" err="1">
              <a:solidFill>
                <a:schemeClr val="tx1"/>
              </a:solidFill>
              <a:latin typeface="Times New Roman" panose="02020603050405020304" pitchFamily="18" charset="0"/>
              <a:cs typeface="Times New Roman" panose="02020603050405020304" pitchFamily="18" charset="0"/>
            </a:rPr>
            <a:t>Khái</a:t>
          </a:r>
          <a:r>
            <a:rPr lang="en-GB" altLang="en-US" sz="2800" b="1" i="1" kern="1200" dirty="0">
              <a:solidFill>
                <a:schemeClr val="tx1"/>
              </a:solidFill>
              <a:latin typeface="Times New Roman" panose="02020603050405020304" pitchFamily="18" charset="0"/>
              <a:cs typeface="Times New Roman" panose="02020603050405020304" pitchFamily="18" charset="0"/>
            </a:rPr>
            <a:t> </a:t>
          </a:r>
          <a:r>
            <a:rPr lang="en-GB" altLang="en-US" sz="2800" b="1" i="1" kern="1200" dirty="0" err="1">
              <a:solidFill>
                <a:schemeClr val="tx1"/>
              </a:solidFill>
              <a:latin typeface="Times New Roman" panose="02020603050405020304" pitchFamily="18" charset="0"/>
              <a:cs typeface="Times New Roman" panose="02020603050405020304" pitchFamily="18" charset="0"/>
            </a:rPr>
            <a:t>niệm</a:t>
          </a:r>
          <a:r>
            <a:rPr lang="en-GB" altLang="en-US" sz="2800" b="1" i="1" kern="1200" dirty="0">
              <a:solidFill>
                <a:schemeClr val="tx1"/>
              </a:solidFill>
              <a:latin typeface="Times New Roman" panose="02020603050405020304" pitchFamily="18" charset="0"/>
              <a:cs typeface="Times New Roman" panose="02020603050405020304" pitchFamily="18" charset="0"/>
            </a:rPr>
            <a:t> </a:t>
          </a:r>
          <a:r>
            <a:rPr lang="en-GB" altLang="en-US" sz="2800" b="1" i="1" kern="1200" dirty="0" err="1">
              <a:solidFill>
                <a:schemeClr val="tx1"/>
              </a:solidFill>
              <a:latin typeface="Times New Roman" panose="02020603050405020304" pitchFamily="18" charset="0"/>
              <a:cs typeface="Times New Roman" panose="02020603050405020304" pitchFamily="18" charset="0"/>
            </a:rPr>
            <a:t>Triết</a:t>
          </a:r>
          <a:r>
            <a:rPr lang="en-GB" altLang="en-US" sz="2800" b="1" i="1" kern="1200" dirty="0">
              <a:solidFill>
                <a:schemeClr val="tx1"/>
              </a:solidFill>
              <a:latin typeface="Times New Roman" panose="02020603050405020304" pitchFamily="18" charset="0"/>
              <a:cs typeface="Times New Roman" panose="02020603050405020304" pitchFamily="18" charset="0"/>
            </a:rPr>
            <a:t> </a:t>
          </a:r>
          <a:r>
            <a:rPr lang="en-GB" altLang="en-US" sz="2800" b="1" i="1" kern="1200" dirty="0" err="1">
              <a:solidFill>
                <a:schemeClr val="tx1"/>
              </a:solidFill>
              <a:latin typeface="Times New Roman" panose="02020603050405020304" pitchFamily="18" charset="0"/>
              <a:cs typeface="Times New Roman" panose="02020603050405020304" pitchFamily="18" charset="0"/>
            </a:rPr>
            <a:t>học</a:t>
          </a:r>
          <a:endParaRPr lang="en-US" sz="2800" kern="1200" dirty="0">
            <a:solidFill>
              <a:schemeClr val="tx1"/>
            </a:solidFill>
          </a:endParaRPr>
        </a:p>
      </dsp:txBody>
      <dsp:txXfrm>
        <a:off x="237738" y="1656417"/>
        <a:ext cx="6523260" cy="719224"/>
      </dsp:txXfrm>
    </dsp:sp>
    <dsp:sp modelId="{3C6F3076-302E-40AD-8F5B-9F299D146ECB}">
      <dsp:nvSpPr>
        <dsp:cNvPr id="0" name=""/>
        <dsp:cNvSpPr/>
      </dsp:nvSpPr>
      <dsp:spPr>
        <a:xfrm>
          <a:off x="0" y="2872261"/>
          <a:ext cx="8343900" cy="6804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BB8A126-6ECA-4733-BC84-93336A6B7228}">
      <dsp:nvSpPr>
        <dsp:cNvPr id="0" name=""/>
        <dsp:cNvSpPr/>
      </dsp:nvSpPr>
      <dsp:spPr>
        <a:xfrm>
          <a:off x="48703" y="2828583"/>
          <a:ext cx="7433964" cy="797040"/>
        </a:xfrm>
        <a:prstGeom prst="roundRect">
          <a:avLst/>
        </a:prstGeom>
        <a:solidFill>
          <a:schemeClr val="accent3">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0766" tIns="0" rIns="220766" bIns="0" numCol="1" spcCol="1270" anchor="ctr" anchorCtr="0">
          <a:noAutofit/>
        </a:bodyPr>
        <a:lstStyle/>
        <a:p>
          <a:pPr marL="0" lvl="0" indent="0" algn="l" defTabSz="1244600">
            <a:lnSpc>
              <a:spcPct val="90000"/>
            </a:lnSpc>
            <a:spcBef>
              <a:spcPct val="0"/>
            </a:spcBef>
            <a:spcAft>
              <a:spcPct val="35000"/>
            </a:spcAft>
            <a:buNone/>
          </a:pPr>
          <a:r>
            <a:rPr lang="en-GB" altLang="en-US" sz="2800" b="1" i="1" kern="1200" dirty="0">
              <a:solidFill>
                <a:schemeClr val="tx1"/>
              </a:solidFill>
              <a:latin typeface="Times New Roman" panose="02020603050405020304" pitchFamily="18" charset="0"/>
              <a:cs typeface="Times New Roman" panose="02020603050405020304" pitchFamily="18" charset="0"/>
            </a:rPr>
            <a:t>c. </a:t>
          </a:r>
          <a:r>
            <a:rPr lang="en-GB" altLang="en-US" sz="2800" b="1" i="1" kern="1200" dirty="0" err="1">
              <a:solidFill>
                <a:schemeClr val="tx1"/>
              </a:solidFill>
              <a:latin typeface="Times New Roman" panose="02020603050405020304" pitchFamily="18" charset="0"/>
              <a:cs typeface="Times New Roman" panose="02020603050405020304" pitchFamily="18" charset="0"/>
            </a:rPr>
            <a:t>Vấn</a:t>
          </a:r>
          <a:r>
            <a:rPr lang="en-GB" altLang="en-US" sz="2800" b="1" i="1" kern="1200" dirty="0">
              <a:solidFill>
                <a:schemeClr val="tx1"/>
              </a:solidFill>
              <a:latin typeface="Times New Roman" panose="02020603050405020304" pitchFamily="18" charset="0"/>
              <a:cs typeface="Times New Roman" panose="02020603050405020304" pitchFamily="18" charset="0"/>
            </a:rPr>
            <a:t> </a:t>
          </a:r>
          <a:r>
            <a:rPr lang="en-GB" altLang="en-US" sz="2800" b="1" i="1" kern="1200" dirty="0" err="1">
              <a:solidFill>
                <a:schemeClr val="tx1"/>
              </a:solidFill>
              <a:latin typeface="Times New Roman" panose="02020603050405020304" pitchFamily="18" charset="0"/>
              <a:cs typeface="Times New Roman" panose="02020603050405020304" pitchFamily="18" charset="0"/>
            </a:rPr>
            <a:t>đề</a:t>
          </a:r>
          <a:r>
            <a:rPr lang="en-GB" altLang="en-US" sz="2800" b="1" i="1" kern="1200" dirty="0">
              <a:solidFill>
                <a:schemeClr val="tx1"/>
              </a:solidFill>
              <a:latin typeface="Times New Roman" panose="02020603050405020304" pitchFamily="18" charset="0"/>
              <a:cs typeface="Times New Roman" panose="02020603050405020304" pitchFamily="18" charset="0"/>
            </a:rPr>
            <a:t> </a:t>
          </a:r>
          <a:r>
            <a:rPr lang="en-GB" altLang="en-US" sz="2800" b="1" i="1" kern="1200" dirty="0" err="1">
              <a:solidFill>
                <a:schemeClr val="tx1"/>
              </a:solidFill>
              <a:latin typeface="Times New Roman" panose="02020603050405020304" pitchFamily="18" charset="0"/>
              <a:cs typeface="Times New Roman" panose="02020603050405020304" pitchFamily="18" charset="0"/>
            </a:rPr>
            <a:t>đối</a:t>
          </a:r>
          <a:r>
            <a:rPr lang="en-GB" altLang="en-US" sz="2800" b="1" i="1" kern="1200" dirty="0">
              <a:solidFill>
                <a:schemeClr val="tx1"/>
              </a:solidFill>
              <a:latin typeface="Times New Roman" panose="02020603050405020304" pitchFamily="18" charset="0"/>
              <a:cs typeface="Times New Roman" panose="02020603050405020304" pitchFamily="18" charset="0"/>
            </a:rPr>
            <a:t> </a:t>
          </a:r>
          <a:r>
            <a:rPr lang="en-GB" altLang="en-US" sz="2800" b="1" i="1" kern="1200" dirty="0" err="1">
              <a:solidFill>
                <a:schemeClr val="tx1"/>
              </a:solidFill>
              <a:latin typeface="Times New Roman" panose="02020603050405020304" pitchFamily="18" charset="0"/>
              <a:cs typeface="Times New Roman" panose="02020603050405020304" pitchFamily="18" charset="0"/>
            </a:rPr>
            <a:t>tượng</a:t>
          </a:r>
          <a:r>
            <a:rPr lang="en-GB" altLang="en-US" sz="2800" b="1" i="1" kern="1200" dirty="0">
              <a:solidFill>
                <a:schemeClr val="tx1"/>
              </a:solidFill>
              <a:latin typeface="Times New Roman" panose="02020603050405020304" pitchFamily="18" charset="0"/>
              <a:cs typeface="Times New Roman" panose="02020603050405020304" pitchFamily="18" charset="0"/>
            </a:rPr>
            <a:t> </a:t>
          </a:r>
          <a:r>
            <a:rPr lang="en-GB" altLang="en-US" sz="2800" b="1" i="1" kern="1200" dirty="0" err="1">
              <a:solidFill>
                <a:schemeClr val="tx1"/>
              </a:solidFill>
              <a:latin typeface="Times New Roman" panose="02020603050405020304" pitchFamily="18" charset="0"/>
              <a:cs typeface="Times New Roman" panose="02020603050405020304" pitchFamily="18" charset="0"/>
            </a:rPr>
            <a:t>của</a:t>
          </a:r>
          <a:r>
            <a:rPr lang="en-GB" altLang="en-US" sz="2800" b="1" i="1" kern="1200" dirty="0">
              <a:solidFill>
                <a:schemeClr val="tx1"/>
              </a:solidFill>
              <a:latin typeface="Times New Roman" panose="02020603050405020304" pitchFamily="18" charset="0"/>
              <a:cs typeface="Times New Roman" panose="02020603050405020304" pitchFamily="18" charset="0"/>
            </a:rPr>
            <a:t> </a:t>
          </a:r>
          <a:r>
            <a:rPr lang="en-GB" altLang="en-US" sz="2800" b="1" i="1" kern="1200" dirty="0" err="1">
              <a:solidFill>
                <a:schemeClr val="tx1"/>
              </a:solidFill>
              <a:latin typeface="Times New Roman" panose="02020603050405020304" pitchFamily="18" charset="0"/>
              <a:cs typeface="Times New Roman" panose="02020603050405020304" pitchFamily="18" charset="0"/>
            </a:rPr>
            <a:t>triết</a:t>
          </a:r>
          <a:r>
            <a:rPr lang="en-GB" altLang="en-US" sz="2800" b="1" i="1" kern="1200" dirty="0">
              <a:solidFill>
                <a:schemeClr val="tx1"/>
              </a:solidFill>
              <a:latin typeface="Times New Roman" panose="02020603050405020304" pitchFamily="18" charset="0"/>
              <a:cs typeface="Times New Roman" panose="02020603050405020304" pitchFamily="18" charset="0"/>
            </a:rPr>
            <a:t> </a:t>
          </a:r>
          <a:r>
            <a:rPr lang="en-GB" altLang="en-US" sz="2800" b="1" i="1" kern="1200" dirty="0" err="1">
              <a:solidFill>
                <a:schemeClr val="tx1"/>
              </a:solidFill>
              <a:latin typeface="Times New Roman" panose="02020603050405020304" pitchFamily="18" charset="0"/>
              <a:cs typeface="Times New Roman" panose="02020603050405020304" pitchFamily="18" charset="0"/>
            </a:rPr>
            <a:t>học</a:t>
          </a:r>
          <a:r>
            <a:rPr lang="en-GB" altLang="en-US" sz="2800" b="1" i="1" kern="1200" dirty="0">
              <a:solidFill>
                <a:schemeClr val="tx1"/>
              </a:solidFill>
              <a:latin typeface="Times New Roman" panose="02020603050405020304" pitchFamily="18" charset="0"/>
              <a:cs typeface="Times New Roman" panose="02020603050405020304" pitchFamily="18" charset="0"/>
            </a:rPr>
            <a:t> </a:t>
          </a:r>
          <a:r>
            <a:rPr lang="en-GB" altLang="en-US" sz="2800" b="1" i="1" kern="1200" dirty="0" err="1">
              <a:solidFill>
                <a:schemeClr val="tx1"/>
              </a:solidFill>
              <a:latin typeface="Times New Roman" panose="02020603050405020304" pitchFamily="18" charset="0"/>
              <a:cs typeface="Times New Roman" panose="02020603050405020304" pitchFamily="18" charset="0"/>
            </a:rPr>
            <a:t>trong</a:t>
          </a:r>
          <a:r>
            <a:rPr lang="en-GB" altLang="en-US" sz="2800" b="1" i="1" kern="1200" dirty="0">
              <a:solidFill>
                <a:schemeClr val="tx1"/>
              </a:solidFill>
              <a:latin typeface="Times New Roman" panose="02020603050405020304" pitchFamily="18" charset="0"/>
              <a:cs typeface="Times New Roman" panose="02020603050405020304" pitchFamily="18" charset="0"/>
            </a:rPr>
            <a:t> </a:t>
          </a:r>
          <a:r>
            <a:rPr lang="en-GB" altLang="en-US" sz="2800" b="1" i="1" kern="1200" dirty="0" err="1">
              <a:solidFill>
                <a:schemeClr val="tx1"/>
              </a:solidFill>
              <a:latin typeface="Times New Roman" panose="02020603050405020304" pitchFamily="18" charset="0"/>
              <a:cs typeface="Times New Roman" panose="02020603050405020304" pitchFamily="18" charset="0"/>
            </a:rPr>
            <a:t>lịch</a:t>
          </a:r>
          <a:r>
            <a:rPr lang="en-GB" altLang="en-US" sz="2800" b="1" i="1" kern="1200" dirty="0">
              <a:solidFill>
                <a:schemeClr val="tx1"/>
              </a:solidFill>
              <a:latin typeface="Times New Roman" panose="02020603050405020304" pitchFamily="18" charset="0"/>
              <a:cs typeface="Times New Roman" panose="02020603050405020304" pitchFamily="18" charset="0"/>
            </a:rPr>
            <a:t> </a:t>
          </a:r>
          <a:r>
            <a:rPr lang="en-GB" altLang="en-US" sz="2800" b="1" i="1" kern="1200" dirty="0" err="1">
              <a:solidFill>
                <a:schemeClr val="tx1"/>
              </a:solidFill>
              <a:latin typeface="Times New Roman" panose="02020603050405020304" pitchFamily="18" charset="0"/>
              <a:cs typeface="Times New Roman" panose="02020603050405020304" pitchFamily="18" charset="0"/>
            </a:rPr>
            <a:t>sử</a:t>
          </a:r>
          <a:r>
            <a:rPr lang="en-GB" altLang="en-US" sz="2800" b="1" i="1" kern="1200" dirty="0">
              <a:solidFill>
                <a:schemeClr val="tx1"/>
              </a:solidFill>
              <a:latin typeface="Times New Roman" panose="02020603050405020304" pitchFamily="18" charset="0"/>
              <a:cs typeface="Times New Roman" panose="02020603050405020304" pitchFamily="18" charset="0"/>
            </a:rPr>
            <a:t> </a:t>
          </a:r>
          <a:endParaRPr lang="en-US" sz="2800" kern="1200" dirty="0">
            <a:solidFill>
              <a:schemeClr val="tx1"/>
            </a:solidFill>
          </a:endParaRPr>
        </a:p>
      </dsp:txBody>
      <dsp:txXfrm>
        <a:off x="87611" y="2867491"/>
        <a:ext cx="7356148" cy="719224"/>
      </dsp:txXfrm>
    </dsp:sp>
    <dsp:sp modelId="{B76D20A8-BE07-4CF5-BE8D-F17B4EFF970A}">
      <dsp:nvSpPr>
        <dsp:cNvPr id="0" name=""/>
        <dsp:cNvSpPr/>
      </dsp:nvSpPr>
      <dsp:spPr>
        <a:xfrm>
          <a:off x="0" y="4096981"/>
          <a:ext cx="8343900" cy="6804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C9E2779-001E-43E4-B246-EC5728769501}">
      <dsp:nvSpPr>
        <dsp:cNvPr id="0" name=""/>
        <dsp:cNvSpPr/>
      </dsp:nvSpPr>
      <dsp:spPr>
        <a:xfrm>
          <a:off x="114907" y="4004643"/>
          <a:ext cx="7926053" cy="797040"/>
        </a:xfrm>
        <a:prstGeom prst="roundRect">
          <a:avLst/>
        </a:prstGeom>
        <a:solidFill>
          <a:schemeClr val="accent3">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0766" tIns="0" rIns="220766" bIns="0" numCol="1" spcCol="1270" anchor="ctr" anchorCtr="0">
          <a:noAutofit/>
        </a:bodyPr>
        <a:lstStyle/>
        <a:p>
          <a:pPr marL="0" lvl="0" indent="0" algn="l" defTabSz="1244600">
            <a:lnSpc>
              <a:spcPct val="90000"/>
            </a:lnSpc>
            <a:spcBef>
              <a:spcPct val="0"/>
            </a:spcBef>
            <a:spcAft>
              <a:spcPct val="35000"/>
            </a:spcAft>
            <a:buNone/>
          </a:pPr>
          <a:r>
            <a:rPr lang="en-GB" altLang="en-US" sz="2800" b="1" i="1" kern="1200" dirty="0">
              <a:solidFill>
                <a:schemeClr val="tx1"/>
              </a:solidFill>
              <a:latin typeface="Times New Roman" panose="02020603050405020304" pitchFamily="18" charset="0"/>
              <a:cs typeface="Times New Roman" panose="02020603050405020304" pitchFamily="18" charset="0"/>
            </a:rPr>
            <a:t>d. </a:t>
          </a:r>
          <a:r>
            <a:rPr lang="en-GB" altLang="en-US" sz="2800" b="1" i="1" kern="1200" dirty="0" err="1">
              <a:solidFill>
                <a:schemeClr val="tx1"/>
              </a:solidFill>
              <a:latin typeface="Times New Roman" panose="02020603050405020304" pitchFamily="18" charset="0"/>
              <a:cs typeface="Times New Roman" panose="02020603050405020304" pitchFamily="18" charset="0"/>
            </a:rPr>
            <a:t>Triết</a:t>
          </a:r>
          <a:r>
            <a:rPr lang="en-GB" altLang="en-US" sz="2800" b="1" i="1" kern="1200" dirty="0">
              <a:solidFill>
                <a:schemeClr val="tx1"/>
              </a:solidFill>
              <a:latin typeface="Times New Roman" panose="02020603050405020304" pitchFamily="18" charset="0"/>
              <a:cs typeface="Times New Roman" panose="02020603050405020304" pitchFamily="18" charset="0"/>
            </a:rPr>
            <a:t> </a:t>
          </a:r>
          <a:r>
            <a:rPr lang="en-GB" altLang="en-US" sz="2800" b="1" i="1" kern="1200" dirty="0" err="1">
              <a:solidFill>
                <a:schemeClr val="tx1"/>
              </a:solidFill>
              <a:latin typeface="Times New Roman" panose="02020603050405020304" pitchFamily="18" charset="0"/>
              <a:cs typeface="Times New Roman" panose="02020603050405020304" pitchFamily="18" charset="0"/>
            </a:rPr>
            <a:t>học</a:t>
          </a:r>
          <a:r>
            <a:rPr lang="en-GB" altLang="en-US" sz="2800" b="1" i="1" kern="1200" dirty="0">
              <a:solidFill>
                <a:schemeClr val="tx1"/>
              </a:solidFill>
              <a:latin typeface="Times New Roman" panose="02020603050405020304" pitchFamily="18" charset="0"/>
              <a:cs typeface="Times New Roman" panose="02020603050405020304" pitchFamily="18" charset="0"/>
            </a:rPr>
            <a:t> - </a:t>
          </a:r>
          <a:r>
            <a:rPr lang="en-GB" altLang="en-US" sz="2800" b="1" i="1" kern="1200" dirty="0" err="1">
              <a:solidFill>
                <a:schemeClr val="tx1"/>
              </a:solidFill>
              <a:latin typeface="Times New Roman" panose="02020603050405020304" pitchFamily="18" charset="0"/>
              <a:cs typeface="Times New Roman" panose="02020603050405020304" pitchFamily="18" charset="0"/>
            </a:rPr>
            <a:t>hạt</a:t>
          </a:r>
          <a:r>
            <a:rPr lang="en-GB" altLang="en-US" sz="2800" b="1" i="1" kern="1200" dirty="0">
              <a:solidFill>
                <a:schemeClr val="tx1"/>
              </a:solidFill>
              <a:latin typeface="Times New Roman" panose="02020603050405020304" pitchFamily="18" charset="0"/>
              <a:cs typeface="Times New Roman" panose="02020603050405020304" pitchFamily="18" charset="0"/>
            </a:rPr>
            <a:t> </a:t>
          </a:r>
          <a:r>
            <a:rPr lang="en-GB" altLang="en-US" sz="2800" b="1" i="1" kern="1200" dirty="0" err="1">
              <a:solidFill>
                <a:schemeClr val="tx1"/>
              </a:solidFill>
              <a:latin typeface="Times New Roman" panose="02020603050405020304" pitchFamily="18" charset="0"/>
              <a:cs typeface="Times New Roman" panose="02020603050405020304" pitchFamily="18" charset="0"/>
            </a:rPr>
            <a:t>nhân</a:t>
          </a:r>
          <a:r>
            <a:rPr lang="en-GB" altLang="en-US" sz="2800" b="1" i="1" kern="1200" dirty="0">
              <a:solidFill>
                <a:schemeClr val="tx1"/>
              </a:solidFill>
              <a:latin typeface="Times New Roman" panose="02020603050405020304" pitchFamily="18" charset="0"/>
              <a:cs typeface="Times New Roman" panose="02020603050405020304" pitchFamily="18" charset="0"/>
            </a:rPr>
            <a:t> </a:t>
          </a:r>
          <a:r>
            <a:rPr lang="en-GB" altLang="en-US" sz="2800" b="1" i="1" kern="1200" dirty="0" err="1">
              <a:solidFill>
                <a:schemeClr val="tx1"/>
              </a:solidFill>
              <a:latin typeface="Times New Roman" panose="02020603050405020304" pitchFamily="18" charset="0"/>
              <a:cs typeface="Times New Roman" panose="02020603050405020304" pitchFamily="18" charset="0"/>
            </a:rPr>
            <a:t>lý</a:t>
          </a:r>
          <a:r>
            <a:rPr lang="en-GB" altLang="en-US" sz="2800" b="1" i="1" kern="1200" dirty="0">
              <a:solidFill>
                <a:schemeClr val="tx1"/>
              </a:solidFill>
              <a:latin typeface="Times New Roman" panose="02020603050405020304" pitchFamily="18" charset="0"/>
              <a:cs typeface="Times New Roman" panose="02020603050405020304" pitchFamily="18" charset="0"/>
            </a:rPr>
            <a:t> </a:t>
          </a:r>
          <a:r>
            <a:rPr lang="en-GB" altLang="en-US" sz="2800" b="1" i="1" kern="1200" dirty="0" err="1">
              <a:solidFill>
                <a:schemeClr val="tx1"/>
              </a:solidFill>
              <a:latin typeface="Times New Roman" panose="02020603050405020304" pitchFamily="18" charset="0"/>
              <a:cs typeface="Times New Roman" panose="02020603050405020304" pitchFamily="18" charset="0"/>
            </a:rPr>
            <a:t>luận</a:t>
          </a:r>
          <a:r>
            <a:rPr lang="en-GB" altLang="en-US" sz="2800" b="1" i="1" kern="1200" dirty="0">
              <a:solidFill>
                <a:schemeClr val="tx1"/>
              </a:solidFill>
              <a:latin typeface="Times New Roman" panose="02020603050405020304" pitchFamily="18" charset="0"/>
              <a:cs typeface="Times New Roman" panose="02020603050405020304" pitchFamily="18" charset="0"/>
            </a:rPr>
            <a:t> </a:t>
          </a:r>
          <a:r>
            <a:rPr lang="en-GB" altLang="en-US" sz="2800" b="1" i="1" kern="1200" dirty="0" err="1">
              <a:solidFill>
                <a:schemeClr val="tx1"/>
              </a:solidFill>
              <a:latin typeface="Times New Roman" panose="02020603050405020304" pitchFamily="18" charset="0"/>
              <a:cs typeface="Times New Roman" panose="02020603050405020304" pitchFamily="18" charset="0"/>
            </a:rPr>
            <a:t>của</a:t>
          </a:r>
          <a:r>
            <a:rPr lang="en-GB" altLang="en-US" sz="2800" b="1" i="1" kern="1200" dirty="0">
              <a:solidFill>
                <a:schemeClr val="tx1"/>
              </a:solidFill>
              <a:latin typeface="Times New Roman" panose="02020603050405020304" pitchFamily="18" charset="0"/>
              <a:cs typeface="Times New Roman" panose="02020603050405020304" pitchFamily="18" charset="0"/>
            </a:rPr>
            <a:t> </a:t>
          </a:r>
          <a:r>
            <a:rPr lang="en-GB" altLang="en-US" sz="2800" b="1" i="1" kern="1200" dirty="0" err="1">
              <a:solidFill>
                <a:schemeClr val="tx1"/>
              </a:solidFill>
              <a:latin typeface="Times New Roman" panose="02020603050405020304" pitchFamily="18" charset="0"/>
              <a:cs typeface="Times New Roman" panose="02020603050405020304" pitchFamily="18" charset="0"/>
            </a:rPr>
            <a:t>thế</a:t>
          </a:r>
          <a:r>
            <a:rPr lang="en-GB" altLang="en-US" sz="2800" b="1" i="1" kern="1200" dirty="0">
              <a:solidFill>
                <a:schemeClr val="tx1"/>
              </a:solidFill>
              <a:latin typeface="Times New Roman" panose="02020603050405020304" pitchFamily="18" charset="0"/>
              <a:cs typeface="Times New Roman" panose="02020603050405020304" pitchFamily="18" charset="0"/>
            </a:rPr>
            <a:t> </a:t>
          </a:r>
          <a:r>
            <a:rPr lang="en-GB" altLang="en-US" sz="2800" b="1" i="1" kern="1200" dirty="0" err="1">
              <a:solidFill>
                <a:schemeClr val="tx1"/>
              </a:solidFill>
              <a:latin typeface="Times New Roman" panose="02020603050405020304" pitchFamily="18" charset="0"/>
              <a:cs typeface="Times New Roman" panose="02020603050405020304" pitchFamily="18" charset="0"/>
            </a:rPr>
            <a:t>giới</a:t>
          </a:r>
          <a:r>
            <a:rPr lang="en-GB" altLang="en-US" sz="2800" b="1" i="1" kern="1200" dirty="0">
              <a:solidFill>
                <a:schemeClr val="tx1"/>
              </a:solidFill>
              <a:latin typeface="Times New Roman" panose="02020603050405020304" pitchFamily="18" charset="0"/>
              <a:cs typeface="Times New Roman" panose="02020603050405020304" pitchFamily="18" charset="0"/>
            </a:rPr>
            <a:t> </a:t>
          </a:r>
          <a:r>
            <a:rPr lang="en-GB" altLang="en-US" sz="2800" b="1" i="1" kern="1200" dirty="0" err="1">
              <a:solidFill>
                <a:schemeClr val="tx1"/>
              </a:solidFill>
              <a:latin typeface="Times New Roman" panose="02020603050405020304" pitchFamily="18" charset="0"/>
              <a:cs typeface="Times New Roman" panose="02020603050405020304" pitchFamily="18" charset="0"/>
            </a:rPr>
            <a:t>quan</a:t>
          </a:r>
          <a:endParaRPr lang="en-US" sz="2800" kern="1200" dirty="0">
            <a:solidFill>
              <a:schemeClr val="tx1"/>
            </a:solidFill>
          </a:endParaRPr>
        </a:p>
      </dsp:txBody>
      <dsp:txXfrm>
        <a:off x="153815" y="4043551"/>
        <a:ext cx="7848237" cy="719224"/>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365C071-BDA4-4A72-8425-00DA204D606E}">
      <dsp:nvSpPr>
        <dsp:cNvPr id="0" name=""/>
        <dsp:cNvSpPr/>
      </dsp:nvSpPr>
      <dsp:spPr>
        <a:xfrm>
          <a:off x="0" y="464019"/>
          <a:ext cx="7886700" cy="7812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4171670-D5DB-4C1A-85C4-BBF50E905097}">
      <dsp:nvSpPr>
        <dsp:cNvPr id="0" name=""/>
        <dsp:cNvSpPr/>
      </dsp:nvSpPr>
      <dsp:spPr>
        <a:xfrm>
          <a:off x="394335" y="6459"/>
          <a:ext cx="6263664" cy="915120"/>
        </a:xfrm>
        <a:prstGeom prst="roundRect">
          <a:avLst/>
        </a:prstGeom>
        <a:gradFill rotWithShape="1">
          <a:gsLst>
            <a:gs pos="0">
              <a:schemeClr val="accent1">
                <a:tint val="50000"/>
                <a:satMod val="300000"/>
              </a:schemeClr>
            </a:gs>
            <a:gs pos="35000">
              <a:schemeClr val="accent1">
                <a:tint val="37000"/>
                <a:satMod val="300000"/>
              </a:schemeClr>
            </a:gs>
            <a:gs pos="100000">
              <a:schemeClr val="accent1">
                <a:tint val="15000"/>
                <a:satMod val="350000"/>
              </a:schemeClr>
            </a:gs>
          </a:gsLst>
          <a:lin ang="16200000" scaled="1"/>
        </a:gra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dsp:spPr>
      <dsp:style>
        <a:lnRef idx="1">
          <a:schemeClr val="accent1"/>
        </a:lnRef>
        <a:fillRef idx="2">
          <a:schemeClr val="accent1"/>
        </a:fillRef>
        <a:effectRef idx="1">
          <a:schemeClr val="accent1"/>
        </a:effectRef>
        <a:fontRef idx="minor">
          <a:schemeClr val="dk1"/>
        </a:fontRef>
      </dsp:style>
      <dsp:txBody>
        <a:bodyPr spcFirstLastPara="0" vert="horz" wrap="square" lIns="208669" tIns="0" rIns="208669" bIns="0" numCol="1" spcCol="1270" anchor="ctr" anchorCtr="0">
          <a:noAutofit/>
        </a:bodyPr>
        <a:lstStyle/>
        <a:p>
          <a:pPr marL="0" lvl="0" indent="0" algn="l" defTabSz="1377950">
            <a:lnSpc>
              <a:spcPct val="90000"/>
            </a:lnSpc>
            <a:spcBef>
              <a:spcPct val="0"/>
            </a:spcBef>
            <a:spcAft>
              <a:spcPct val="35000"/>
            </a:spcAft>
            <a:buNone/>
          </a:pPr>
          <a:r>
            <a:rPr lang="en-US" altLang="en-US" sz="3100" kern="1200" dirty="0">
              <a:latin typeface="Times New Roman" panose="02020603050405020304" pitchFamily="18" charset="0"/>
              <a:cs typeface="Times New Roman" panose="02020603050405020304" pitchFamily="18" charset="0"/>
            </a:rPr>
            <a:t>1. </a:t>
          </a:r>
          <a:r>
            <a:rPr lang="en-US" altLang="en-US" sz="3100" kern="1200" dirty="0" err="1">
              <a:latin typeface="Times New Roman" panose="02020603050405020304" pitchFamily="18" charset="0"/>
              <a:cs typeface="Times New Roman" panose="02020603050405020304" pitchFamily="18" charset="0"/>
            </a:rPr>
            <a:t>Vật</a:t>
          </a:r>
          <a:r>
            <a:rPr lang="en-US" altLang="en-US" sz="3100" kern="1200" dirty="0">
              <a:latin typeface="Times New Roman" panose="02020603050405020304" pitchFamily="18" charset="0"/>
              <a:cs typeface="Times New Roman" panose="02020603050405020304" pitchFamily="18" charset="0"/>
            </a:rPr>
            <a:t> </a:t>
          </a:r>
          <a:r>
            <a:rPr lang="en-US" altLang="en-US" sz="3100" kern="1200" dirty="0" err="1">
              <a:latin typeface="Times New Roman" panose="02020603050405020304" pitchFamily="18" charset="0"/>
              <a:cs typeface="Times New Roman" panose="02020603050405020304" pitchFamily="18" charset="0"/>
            </a:rPr>
            <a:t>chất</a:t>
          </a:r>
          <a:r>
            <a:rPr lang="en-US" altLang="en-US" sz="3100" kern="1200" dirty="0">
              <a:latin typeface="Times New Roman" panose="02020603050405020304" pitchFamily="18" charset="0"/>
              <a:cs typeface="Times New Roman" panose="02020603050405020304" pitchFamily="18" charset="0"/>
            </a:rPr>
            <a:t> </a:t>
          </a:r>
          <a:r>
            <a:rPr lang="en-US" altLang="en-US" sz="3100" kern="1200" dirty="0" err="1">
              <a:latin typeface="Times New Roman" panose="02020603050405020304" pitchFamily="18" charset="0"/>
              <a:cs typeface="Times New Roman" panose="02020603050405020304" pitchFamily="18" charset="0"/>
            </a:rPr>
            <a:t>và</a:t>
          </a:r>
          <a:r>
            <a:rPr lang="en-US" altLang="en-US" sz="3100" kern="1200" dirty="0">
              <a:latin typeface="Times New Roman" panose="02020603050405020304" pitchFamily="18" charset="0"/>
              <a:cs typeface="Times New Roman" panose="02020603050405020304" pitchFamily="18" charset="0"/>
            </a:rPr>
            <a:t> </a:t>
          </a:r>
          <a:r>
            <a:rPr lang="en-US" altLang="en-US" sz="3100" kern="1200" dirty="0" err="1">
              <a:latin typeface="Times New Roman" panose="02020603050405020304" pitchFamily="18" charset="0"/>
              <a:cs typeface="Times New Roman" panose="02020603050405020304" pitchFamily="18" charset="0"/>
            </a:rPr>
            <a:t>các</a:t>
          </a:r>
          <a:r>
            <a:rPr lang="en-US" altLang="en-US" sz="3100" kern="1200" dirty="0">
              <a:latin typeface="Times New Roman" panose="02020603050405020304" pitchFamily="18" charset="0"/>
              <a:cs typeface="Times New Roman" panose="02020603050405020304" pitchFamily="18" charset="0"/>
            </a:rPr>
            <a:t> </a:t>
          </a:r>
          <a:r>
            <a:rPr lang="en-US" altLang="en-US" sz="3100" kern="1200" dirty="0" err="1">
              <a:latin typeface="Times New Roman" panose="02020603050405020304" pitchFamily="18" charset="0"/>
              <a:cs typeface="Times New Roman" panose="02020603050405020304" pitchFamily="18" charset="0"/>
            </a:rPr>
            <a:t>hình</a:t>
          </a:r>
          <a:r>
            <a:rPr lang="en-US" altLang="en-US" sz="3100" kern="1200" dirty="0">
              <a:latin typeface="Times New Roman" panose="02020603050405020304" pitchFamily="18" charset="0"/>
              <a:cs typeface="Times New Roman" panose="02020603050405020304" pitchFamily="18" charset="0"/>
            </a:rPr>
            <a:t> </a:t>
          </a:r>
          <a:r>
            <a:rPr lang="en-US" altLang="en-US" sz="3100" kern="1200" dirty="0" err="1">
              <a:latin typeface="Times New Roman" panose="02020603050405020304" pitchFamily="18" charset="0"/>
              <a:cs typeface="Times New Roman" panose="02020603050405020304" pitchFamily="18" charset="0"/>
            </a:rPr>
            <a:t>thức</a:t>
          </a:r>
          <a:r>
            <a:rPr lang="en-US" altLang="en-US" sz="3100" kern="1200" dirty="0">
              <a:latin typeface="Times New Roman" panose="02020603050405020304" pitchFamily="18" charset="0"/>
              <a:cs typeface="Times New Roman" panose="02020603050405020304" pitchFamily="18" charset="0"/>
            </a:rPr>
            <a:t> </a:t>
          </a:r>
          <a:r>
            <a:rPr lang="en-US" altLang="en-US" sz="3100" kern="1200" dirty="0" err="1">
              <a:latin typeface="Times New Roman" panose="02020603050405020304" pitchFamily="18" charset="0"/>
              <a:cs typeface="Times New Roman" panose="02020603050405020304" pitchFamily="18" charset="0"/>
            </a:rPr>
            <a:t>tồn</a:t>
          </a:r>
          <a:r>
            <a:rPr lang="en-US" altLang="en-US" sz="3100" kern="1200" dirty="0">
              <a:latin typeface="Times New Roman" panose="02020603050405020304" pitchFamily="18" charset="0"/>
              <a:cs typeface="Times New Roman" panose="02020603050405020304" pitchFamily="18" charset="0"/>
            </a:rPr>
            <a:t> </a:t>
          </a:r>
          <a:r>
            <a:rPr lang="en-US" altLang="en-US" sz="3100" kern="1200" dirty="0" err="1">
              <a:latin typeface="Times New Roman" panose="02020603050405020304" pitchFamily="18" charset="0"/>
              <a:cs typeface="Times New Roman" panose="02020603050405020304" pitchFamily="18" charset="0"/>
            </a:rPr>
            <a:t>tại</a:t>
          </a:r>
          <a:r>
            <a:rPr lang="en-US" altLang="en-US" sz="3100" kern="1200" dirty="0">
              <a:latin typeface="Times New Roman" panose="02020603050405020304" pitchFamily="18" charset="0"/>
              <a:cs typeface="Times New Roman" panose="02020603050405020304" pitchFamily="18" charset="0"/>
            </a:rPr>
            <a:t> </a:t>
          </a:r>
          <a:r>
            <a:rPr lang="en-US" altLang="en-US" sz="3100" kern="1200" dirty="0" err="1">
              <a:latin typeface="Times New Roman" panose="02020603050405020304" pitchFamily="18" charset="0"/>
              <a:cs typeface="Times New Roman" panose="02020603050405020304" pitchFamily="18" charset="0"/>
            </a:rPr>
            <a:t>của</a:t>
          </a:r>
          <a:r>
            <a:rPr lang="en-US" altLang="en-US" sz="3100" kern="1200" dirty="0">
              <a:latin typeface="Times New Roman" panose="02020603050405020304" pitchFamily="18" charset="0"/>
              <a:cs typeface="Times New Roman" panose="02020603050405020304" pitchFamily="18" charset="0"/>
            </a:rPr>
            <a:t> </a:t>
          </a:r>
          <a:r>
            <a:rPr lang="en-US" altLang="en-US" sz="3100" kern="1200" dirty="0" err="1">
              <a:latin typeface="Times New Roman" panose="02020603050405020304" pitchFamily="18" charset="0"/>
              <a:cs typeface="Times New Roman" panose="02020603050405020304" pitchFamily="18" charset="0"/>
            </a:rPr>
            <a:t>vật</a:t>
          </a:r>
          <a:r>
            <a:rPr lang="en-US" altLang="en-US" sz="3100" kern="1200" dirty="0">
              <a:latin typeface="Times New Roman" panose="02020603050405020304" pitchFamily="18" charset="0"/>
              <a:cs typeface="Times New Roman" panose="02020603050405020304" pitchFamily="18" charset="0"/>
            </a:rPr>
            <a:t> </a:t>
          </a:r>
          <a:r>
            <a:rPr lang="en-US" altLang="en-US" sz="3100" kern="1200" dirty="0" err="1">
              <a:latin typeface="Times New Roman" panose="02020603050405020304" pitchFamily="18" charset="0"/>
              <a:cs typeface="Times New Roman" panose="02020603050405020304" pitchFamily="18" charset="0"/>
            </a:rPr>
            <a:t>chất</a:t>
          </a:r>
          <a:endParaRPr lang="en-US" sz="3100" kern="1200" dirty="0"/>
        </a:p>
      </dsp:txBody>
      <dsp:txXfrm>
        <a:off x="439007" y="51131"/>
        <a:ext cx="6174320" cy="825776"/>
      </dsp:txXfrm>
    </dsp:sp>
    <dsp:sp modelId="{71318589-504F-43DE-874B-97E15375EA0C}">
      <dsp:nvSpPr>
        <dsp:cNvPr id="0" name=""/>
        <dsp:cNvSpPr/>
      </dsp:nvSpPr>
      <dsp:spPr>
        <a:xfrm>
          <a:off x="0" y="1870179"/>
          <a:ext cx="7886700" cy="7812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95A0685-6BEC-4B92-A43F-CF35841FA1D7}">
      <dsp:nvSpPr>
        <dsp:cNvPr id="0" name=""/>
        <dsp:cNvSpPr/>
      </dsp:nvSpPr>
      <dsp:spPr>
        <a:xfrm>
          <a:off x="394335" y="1412619"/>
          <a:ext cx="7025630" cy="915120"/>
        </a:xfrm>
        <a:prstGeom prst="roundRect">
          <a:avLst/>
        </a:prstGeom>
        <a:gradFill rotWithShape="1">
          <a:gsLst>
            <a:gs pos="0">
              <a:schemeClr val="accent1">
                <a:tint val="50000"/>
                <a:satMod val="300000"/>
              </a:schemeClr>
            </a:gs>
            <a:gs pos="35000">
              <a:schemeClr val="accent1">
                <a:tint val="37000"/>
                <a:satMod val="300000"/>
              </a:schemeClr>
            </a:gs>
            <a:gs pos="100000">
              <a:schemeClr val="accent1">
                <a:tint val="15000"/>
                <a:satMod val="350000"/>
              </a:schemeClr>
            </a:gs>
          </a:gsLst>
          <a:lin ang="16200000" scaled="1"/>
        </a:gra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dsp:spPr>
      <dsp:style>
        <a:lnRef idx="1">
          <a:schemeClr val="accent1"/>
        </a:lnRef>
        <a:fillRef idx="2">
          <a:schemeClr val="accent1"/>
        </a:fillRef>
        <a:effectRef idx="1">
          <a:schemeClr val="accent1"/>
        </a:effectRef>
        <a:fontRef idx="minor">
          <a:schemeClr val="dk1"/>
        </a:fontRef>
      </dsp:style>
      <dsp:txBody>
        <a:bodyPr spcFirstLastPara="0" vert="horz" wrap="square" lIns="208669" tIns="0" rIns="208669" bIns="0" numCol="1" spcCol="1270" anchor="ctr" anchorCtr="0">
          <a:noAutofit/>
        </a:bodyPr>
        <a:lstStyle/>
        <a:p>
          <a:pPr marL="0" lvl="0" indent="0" algn="l" defTabSz="1377950">
            <a:lnSpc>
              <a:spcPct val="90000"/>
            </a:lnSpc>
            <a:spcBef>
              <a:spcPct val="0"/>
            </a:spcBef>
            <a:spcAft>
              <a:spcPct val="35000"/>
            </a:spcAft>
            <a:buNone/>
          </a:pPr>
          <a:r>
            <a:rPr lang="en-US" altLang="en-US" sz="3100" kern="1200" dirty="0">
              <a:latin typeface="Times New Roman" panose="02020603050405020304" pitchFamily="18" charset="0"/>
              <a:cs typeface="Times New Roman" panose="02020603050405020304" pitchFamily="18" charset="0"/>
            </a:rPr>
            <a:t>2. </a:t>
          </a:r>
          <a:r>
            <a:rPr lang="en-US" altLang="en-US" sz="3100" kern="1200" dirty="0" err="1">
              <a:latin typeface="Times New Roman" panose="02020603050405020304" pitchFamily="18" charset="0"/>
              <a:cs typeface="Times New Roman" panose="02020603050405020304" pitchFamily="18" charset="0"/>
            </a:rPr>
            <a:t>Nguồn</a:t>
          </a:r>
          <a:r>
            <a:rPr lang="en-US" altLang="en-US" sz="3100" kern="1200" dirty="0">
              <a:latin typeface="Times New Roman" panose="02020603050405020304" pitchFamily="18" charset="0"/>
              <a:cs typeface="Times New Roman" panose="02020603050405020304" pitchFamily="18" charset="0"/>
            </a:rPr>
            <a:t> </a:t>
          </a:r>
          <a:r>
            <a:rPr lang="en-US" altLang="en-US" sz="3100" kern="1200" dirty="0" err="1">
              <a:latin typeface="Times New Roman" panose="02020603050405020304" pitchFamily="18" charset="0"/>
              <a:cs typeface="Times New Roman" panose="02020603050405020304" pitchFamily="18" charset="0"/>
            </a:rPr>
            <a:t>gốc</a:t>
          </a:r>
          <a:r>
            <a:rPr lang="en-US" altLang="en-US" sz="3100" kern="1200" dirty="0">
              <a:latin typeface="Times New Roman" panose="02020603050405020304" pitchFamily="18" charset="0"/>
              <a:cs typeface="Times New Roman" panose="02020603050405020304" pitchFamily="18" charset="0"/>
            </a:rPr>
            <a:t>, </a:t>
          </a:r>
          <a:r>
            <a:rPr lang="en-US" altLang="en-US" sz="3100" kern="1200" dirty="0" err="1">
              <a:latin typeface="Times New Roman" panose="02020603050405020304" pitchFamily="18" charset="0"/>
              <a:cs typeface="Times New Roman" panose="02020603050405020304" pitchFamily="18" charset="0"/>
            </a:rPr>
            <a:t>bản</a:t>
          </a:r>
          <a:r>
            <a:rPr lang="en-US" altLang="en-US" sz="3100" kern="1200" dirty="0">
              <a:latin typeface="Times New Roman" panose="02020603050405020304" pitchFamily="18" charset="0"/>
              <a:cs typeface="Times New Roman" panose="02020603050405020304" pitchFamily="18" charset="0"/>
            </a:rPr>
            <a:t> </a:t>
          </a:r>
          <a:r>
            <a:rPr lang="en-US" altLang="en-US" sz="3100" kern="1200" dirty="0" err="1">
              <a:latin typeface="Times New Roman" panose="02020603050405020304" pitchFamily="18" charset="0"/>
              <a:cs typeface="Times New Roman" panose="02020603050405020304" pitchFamily="18" charset="0"/>
            </a:rPr>
            <a:t>chất</a:t>
          </a:r>
          <a:r>
            <a:rPr lang="en-US" altLang="en-US" sz="3100" kern="1200" dirty="0">
              <a:latin typeface="Times New Roman" panose="02020603050405020304" pitchFamily="18" charset="0"/>
              <a:cs typeface="Times New Roman" panose="02020603050405020304" pitchFamily="18" charset="0"/>
            </a:rPr>
            <a:t> </a:t>
          </a:r>
          <a:r>
            <a:rPr lang="en-US" altLang="en-US" sz="3100" kern="1200" dirty="0" err="1">
              <a:latin typeface="Times New Roman" panose="02020603050405020304" pitchFamily="18" charset="0"/>
              <a:cs typeface="Times New Roman" panose="02020603050405020304" pitchFamily="18" charset="0"/>
            </a:rPr>
            <a:t>và</a:t>
          </a:r>
          <a:r>
            <a:rPr lang="en-US" altLang="en-US" sz="3100" kern="1200" dirty="0">
              <a:latin typeface="Times New Roman" panose="02020603050405020304" pitchFamily="18" charset="0"/>
              <a:cs typeface="Times New Roman" panose="02020603050405020304" pitchFamily="18" charset="0"/>
            </a:rPr>
            <a:t> </a:t>
          </a:r>
          <a:r>
            <a:rPr lang="en-US" altLang="en-US" sz="3100" kern="1200" dirty="0" err="1">
              <a:latin typeface="Times New Roman" panose="02020603050405020304" pitchFamily="18" charset="0"/>
              <a:cs typeface="Times New Roman" panose="02020603050405020304" pitchFamily="18" charset="0"/>
            </a:rPr>
            <a:t>kết</a:t>
          </a:r>
          <a:r>
            <a:rPr lang="en-US" altLang="en-US" sz="3100" kern="1200" dirty="0">
              <a:latin typeface="Times New Roman" panose="02020603050405020304" pitchFamily="18" charset="0"/>
              <a:cs typeface="Times New Roman" panose="02020603050405020304" pitchFamily="18" charset="0"/>
            </a:rPr>
            <a:t> </a:t>
          </a:r>
          <a:r>
            <a:rPr lang="en-US" altLang="en-US" sz="3100" kern="1200" dirty="0" err="1">
              <a:latin typeface="Times New Roman" panose="02020603050405020304" pitchFamily="18" charset="0"/>
              <a:cs typeface="Times New Roman" panose="02020603050405020304" pitchFamily="18" charset="0"/>
            </a:rPr>
            <a:t>cấu</a:t>
          </a:r>
          <a:r>
            <a:rPr lang="en-US" altLang="en-US" sz="3100" kern="1200" dirty="0">
              <a:latin typeface="Times New Roman" panose="02020603050405020304" pitchFamily="18" charset="0"/>
              <a:cs typeface="Times New Roman" panose="02020603050405020304" pitchFamily="18" charset="0"/>
            </a:rPr>
            <a:t> </a:t>
          </a:r>
          <a:r>
            <a:rPr lang="en-US" altLang="en-US" sz="3100" kern="1200" dirty="0" err="1">
              <a:latin typeface="Times New Roman" panose="02020603050405020304" pitchFamily="18" charset="0"/>
              <a:cs typeface="Times New Roman" panose="02020603050405020304" pitchFamily="18" charset="0"/>
            </a:rPr>
            <a:t>của</a:t>
          </a:r>
          <a:r>
            <a:rPr lang="en-US" altLang="en-US" sz="3100" kern="1200" dirty="0">
              <a:latin typeface="Times New Roman" panose="02020603050405020304" pitchFamily="18" charset="0"/>
              <a:cs typeface="Times New Roman" panose="02020603050405020304" pitchFamily="18" charset="0"/>
            </a:rPr>
            <a:t> ý </a:t>
          </a:r>
          <a:r>
            <a:rPr lang="en-US" altLang="en-US" sz="3100" kern="1200" dirty="0" err="1">
              <a:latin typeface="Times New Roman" panose="02020603050405020304" pitchFamily="18" charset="0"/>
              <a:cs typeface="Times New Roman" panose="02020603050405020304" pitchFamily="18" charset="0"/>
            </a:rPr>
            <a:t>thức</a:t>
          </a:r>
          <a:endParaRPr lang="en-US" sz="3100" kern="1200" dirty="0"/>
        </a:p>
      </dsp:txBody>
      <dsp:txXfrm>
        <a:off x="439007" y="1457291"/>
        <a:ext cx="6936286" cy="825776"/>
      </dsp:txXfrm>
    </dsp:sp>
    <dsp:sp modelId="{1966C0DB-273B-49A4-9ABB-76736C5C9D20}">
      <dsp:nvSpPr>
        <dsp:cNvPr id="0" name=""/>
        <dsp:cNvSpPr/>
      </dsp:nvSpPr>
      <dsp:spPr>
        <a:xfrm>
          <a:off x="0" y="3276340"/>
          <a:ext cx="7886700" cy="7812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53AE9C3-C484-46DD-A3FC-C0768FF235A9}">
      <dsp:nvSpPr>
        <dsp:cNvPr id="0" name=""/>
        <dsp:cNvSpPr/>
      </dsp:nvSpPr>
      <dsp:spPr>
        <a:xfrm>
          <a:off x="380086" y="2818780"/>
          <a:ext cx="7506261" cy="915120"/>
        </a:xfrm>
        <a:prstGeom prst="roundRect">
          <a:avLst/>
        </a:prstGeom>
        <a:gradFill rotWithShape="1">
          <a:gsLst>
            <a:gs pos="0">
              <a:schemeClr val="accent1">
                <a:tint val="50000"/>
                <a:satMod val="300000"/>
              </a:schemeClr>
            </a:gs>
            <a:gs pos="35000">
              <a:schemeClr val="accent1">
                <a:tint val="37000"/>
                <a:satMod val="300000"/>
              </a:schemeClr>
            </a:gs>
            <a:gs pos="100000">
              <a:schemeClr val="accent1">
                <a:tint val="15000"/>
                <a:satMod val="350000"/>
              </a:schemeClr>
            </a:gs>
          </a:gsLst>
          <a:lin ang="16200000" scaled="1"/>
        </a:gra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dsp:spPr>
      <dsp:style>
        <a:lnRef idx="1">
          <a:schemeClr val="accent1"/>
        </a:lnRef>
        <a:fillRef idx="2">
          <a:schemeClr val="accent1"/>
        </a:fillRef>
        <a:effectRef idx="1">
          <a:schemeClr val="accent1"/>
        </a:effectRef>
        <a:fontRef idx="minor">
          <a:schemeClr val="dk1"/>
        </a:fontRef>
      </dsp:style>
      <dsp:txBody>
        <a:bodyPr spcFirstLastPara="0" vert="horz" wrap="square" lIns="208669" tIns="0" rIns="208669" bIns="0" numCol="1" spcCol="1270" anchor="ctr" anchorCtr="0">
          <a:noAutofit/>
        </a:bodyPr>
        <a:lstStyle/>
        <a:p>
          <a:pPr marL="0" lvl="0" indent="0" algn="l" defTabSz="1377950">
            <a:lnSpc>
              <a:spcPct val="90000"/>
            </a:lnSpc>
            <a:spcBef>
              <a:spcPct val="0"/>
            </a:spcBef>
            <a:spcAft>
              <a:spcPct val="35000"/>
            </a:spcAft>
            <a:buNone/>
          </a:pPr>
          <a:r>
            <a:rPr lang="en-US" altLang="en-US" sz="3100" kern="1200" dirty="0">
              <a:latin typeface="Times New Roman" panose="02020603050405020304" pitchFamily="18" charset="0"/>
              <a:cs typeface="Times New Roman" panose="02020603050405020304" pitchFamily="18" charset="0"/>
            </a:rPr>
            <a:t>3. </a:t>
          </a:r>
          <a:r>
            <a:rPr lang="en-US" altLang="en-US" sz="3100" kern="1200" dirty="0" err="1">
              <a:latin typeface="Times New Roman" panose="02020603050405020304" pitchFamily="18" charset="0"/>
              <a:cs typeface="Times New Roman" panose="02020603050405020304" pitchFamily="18" charset="0"/>
            </a:rPr>
            <a:t>Mối</a:t>
          </a:r>
          <a:r>
            <a:rPr lang="en-US" altLang="en-US" sz="3100" kern="1200" dirty="0">
              <a:latin typeface="Times New Roman" panose="02020603050405020304" pitchFamily="18" charset="0"/>
              <a:cs typeface="Times New Roman" panose="02020603050405020304" pitchFamily="18" charset="0"/>
            </a:rPr>
            <a:t> </a:t>
          </a:r>
          <a:r>
            <a:rPr lang="en-US" altLang="en-US" sz="3100" kern="1200" dirty="0" err="1">
              <a:latin typeface="Times New Roman" panose="02020603050405020304" pitchFamily="18" charset="0"/>
              <a:cs typeface="Times New Roman" panose="02020603050405020304" pitchFamily="18" charset="0"/>
            </a:rPr>
            <a:t>quan</a:t>
          </a:r>
          <a:r>
            <a:rPr lang="en-US" altLang="en-US" sz="3100" kern="1200" dirty="0">
              <a:latin typeface="Times New Roman" panose="02020603050405020304" pitchFamily="18" charset="0"/>
              <a:cs typeface="Times New Roman" panose="02020603050405020304" pitchFamily="18" charset="0"/>
            </a:rPr>
            <a:t> </a:t>
          </a:r>
          <a:r>
            <a:rPr lang="en-US" altLang="en-US" sz="3100" kern="1200" dirty="0" err="1">
              <a:latin typeface="Times New Roman" panose="02020603050405020304" pitchFamily="18" charset="0"/>
              <a:cs typeface="Times New Roman" panose="02020603050405020304" pitchFamily="18" charset="0"/>
            </a:rPr>
            <a:t>hệ</a:t>
          </a:r>
          <a:r>
            <a:rPr lang="en-US" altLang="en-US" sz="3100" kern="1200" dirty="0">
              <a:latin typeface="Times New Roman" panose="02020603050405020304" pitchFamily="18" charset="0"/>
              <a:cs typeface="Times New Roman" panose="02020603050405020304" pitchFamily="18" charset="0"/>
            </a:rPr>
            <a:t> </a:t>
          </a:r>
          <a:r>
            <a:rPr lang="en-US" altLang="en-US" sz="3100" kern="1200" dirty="0" err="1">
              <a:latin typeface="Times New Roman" panose="02020603050405020304" pitchFamily="18" charset="0"/>
              <a:cs typeface="Times New Roman" panose="02020603050405020304" pitchFamily="18" charset="0"/>
            </a:rPr>
            <a:t>giữa</a:t>
          </a:r>
          <a:r>
            <a:rPr lang="en-US" altLang="en-US" sz="3100" kern="1200" dirty="0">
              <a:latin typeface="Times New Roman" panose="02020603050405020304" pitchFamily="18" charset="0"/>
              <a:cs typeface="Times New Roman" panose="02020603050405020304" pitchFamily="18" charset="0"/>
            </a:rPr>
            <a:t> </a:t>
          </a:r>
          <a:r>
            <a:rPr lang="en-US" altLang="en-US" sz="3100" kern="1200" dirty="0" err="1">
              <a:latin typeface="Times New Roman" panose="02020603050405020304" pitchFamily="18" charset="0"/>
              <a:cs typeface="Times New Roman" panose="02020603050405020304" pitchFamily="18" charset="0"/>
            </a:rPr>
            <a:t>vật</a:t>
          </a:r>
          <a:r>
            <a:rPr lang="en-US" altLang="en-US" sz="3100" kern="1200" dirty="0">
              <a:latin typeface="Times New Roman" panose="02020603050405020304" pitchFamily="18" charset="0"/>
              <a:cs typeface="Times New Roman" panose="02020603050405020304" pitchFamily="18" charset="0"/>
            </a:rPr>
            <a:t> </a:t>
          </a:r>
          <a:r>
            <a:rPr lang="en-US" altLang="en-US" sz="3100" kern="1200" dirty="0" err="1">
              <a:latin typeface="Times New Roman" panose="02020603050405020304" pitchFamily="18" charset="0"/>
              <a:cs typeface="Times New Roman" panose="02020603050405020304" pitchFamily="18" charset="0"/>
            </a:rPr>
            <a:t>chất</a:t>
          </a:r>
          <a:r>
            <a:rPr lang="en-US" altLang="en-US" sz="3100" kern="1200" dirty="0">
              <a:latin typeface="Times New Roman" panose="02020603050405020304" pitchFamily="18" charset="0"/>
              <a:cs typeface="Times New Roman" panose="02020603050405020304" pitchFamily="18" charset="0"/>
            </a:rPr>
            <a:t> </a:t>
          </a:r>
          <a:r>
            <a:rPr lang="en-US" altLang="en-US" sz="3100" kern="1200" dirty="0" err="1">
              <a:latin typeface="Times New Roman" panose="02020603050405020304" pitchFamily="18" charset="0"/>
              <a:cs typeface="Times New Roman" panose="02020603050405020304" pitchFamily="18" charset="0"/>
            </a:rPr>
            <a:t>và</a:t>
          </a:r>
          <a:r>
            <a:rPr lang="en-US" altLang="en-US" sz="3100" kern="1200" dirty="0">
              <a:latin typeface="Times New Roman" panose="02020603050405020304" pitchFamily="18" charset="0"/>
              <a:cs typeface="Times New Roman" panose="02020603050405020304" pitchFamily="18" charset="0"/>
            </a:rPr>
            <a:t> ý </a:t>
          </a:r>
          <a:r>
            <a:rPr lang="en-US" altLang="en-US" sz="3100" kern="1200" dirty="0" err="1">
              <a:latin typeface="Times New Roman" panose="02020603050405020304" pitchFamily="18" charset="0"/>
              <a:cs typeface="Times New Roman" panose="02020603050405020304" pitchFamily="18" charset="0"/>
            </a:rPr>
            <a:t>thức</a:t>
          </a:r>
          <a:endParaRPr lang="en-US" sz="3100" kern="1200" dirty="0"/>
        </a:p>
      </dsp:txBody>
      <dsp:txXfrm>
        <a:off x="424758" y="2863452"/>
        <a:ext cx="7416917" cy="825776"/>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60AA836-D96E-4E30-A6E4-D022A45D2D1C}">
      <dsp:nvSpPr>
        <dsp:cNvPr id="0" name=""/>
        <dsp:cNvSpPr/>
      </dsp:nvSpPr>
      <dsp:spPr>
        <a:xfrm>
          <a:off x="-6807092" y="-1040805"/>
          <a:ext cx="8101411" cy="8101411"/>
        </a:xfrm>
        <a:prstGeom prst="blockArc">
          <a:avLst>
            <a:gd name="adj1" fmla="val 18900000"/>
            <a:gd name="adj2" fmla="val 2700000"/>
            <a:gd name="adj3" fmla="val 267"/>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AD68851-84B2-403E-86C7-4BA4AE095B06}">
      <dsp:nvSpPr>
        <dsp:cNvPr id="0" name=""/>
        <dsp:cNvSpPr/>
      </dsp:nvSpPr>
      <dsp:spPr>
        <a:xfrm>
          <a:off x="565266" y="376117"/>
          <a:ext cx="7966184" cy="752715"/>
        </a:xfrm>
        <a:prstGeom prst="rect">
          <a:avLst/>
        </a:prstGeom>
        <a:gradFill rotWithShape="1">
          <a:gsLst>
            <a:gs pos="0">
              <a:schemeClr val="accent6">
                <a:tint val="50000"/>
                <a:satMod val="300000"/>
              </a:schemeClr>
            </a:gs>
            <a:gs pos="35000">
              <a:schemeClr val="accent6">
                <a:tint val="37000"/>
                <a:satMod val="300000"/>
              </a:schemeClr>
            </a:gs>
            <a:gs pos="100000">
              <a:schemeClr val="accent6">
                <a:tint val="15000"/>
                <a:satMod val="350000"/>
              </a:schemeClr>
            </a:gs>
          </a:gsLst>
          <a:lin ang="16200000" scaled="1"/>
        </a:gradFill>
        <a:ln w="9525" cap="flat" cmpd="sng" algn="ctr">
          <a:solidFill>
            <a:schemeClr val="accent6">
              <a:shade val="95000"/>
              <a:satMod val="105000"/>
            </a:schemeClr>
          </a:solidFill>
          <a:prstDash val="solid"/>
        </a:ln>
        <a:effectLst>
          <a:outerShdw blurRad="40000" dist="20000" dir="5400000" rotWithShape="0">
            <a:srgbClr val="000000">
              <a:alpha val="38000"/>
            </a:srgbClr>
          </a:outerShdw>
        </a:effectLst>
      </dsp:spPr>
      <dsp:style>
        <a:lnRef idx="1">
          <a:schemeClr val="accent6"/>
        </a:lnRef>
        <a:fillRef idx="2">
          <a:schemeClr val="accent6"/>
        </a:fillRef>
        <a:effectRef idx="1">
          <a:schemeClr val="accent6"/>
        </a:effectRef>
        <a:fontRef idx="minor">
          <a:schemeClr val="dk1"/>
        </a:fontRef>
      </dsp:style>
      <dsp:txBody>
        <a:bodyPr spcFirstLastPara="0" vert="horz" wrap="square" lIns="597468" tIns="60960" rIns="60960" bIns="60960" numCol="1" spcCol="1270" anchor="ctr" anchorCtr="0">
          <a:noAutofit/>
        </a:bodyPr>
        <a:lstStyle/>
        <a:p>
          <a:pPr marL="0" lvl="0" indent="0" algn="l" defTabSz="1066800">
            <a:lnSpc>
              <a:spcPct val="90000"/>
            </a:lnSpc>
            <a:spcBef>
              <a:spcPct val="0"/>
            </a:spcBef>
            <a:spcAft>
              <a:spcPct val="35000"/>
            </a:spcAft>
            <a:buNone/>
          </a:pPr>
          <a:r>
            <a:rPr lang="nl-NL" sz="2400" b="1" i="1" kern="1200" dirty="0">
              <a:solidFill>
                <a:schemeClr val="tx1"/>
              </a:solidFill>
              <a:latin typeface="Times New Roman" pitchFamily="18" charset="0"/>
              <a:cs typeface="Times New Roman" pitchFamily="18" charset="0"/>
            </a:rPr>
            <a:t>Quan niệm của chủ nghĩa duy tâm và chủ nghĩa duy vật trước Mác về phạm trù vật chất</a:t>
          </a:r>
          <a:endParaRPr lang="en-US" sz="2400" kern="1200" dirty="0">
            <a:solidFill>
              <a:schemeClr val="tx1"/>
            </a:solidFill>
          </a:endParaRPr>
        </a:p>
      </dsp:txBody>
      <dsp:txXfrm>
        <a:off x="565266" y="376117"/>
        <a:ext cx="7966184" cy="752715"/>
      </dsp:txXfrm>
    </dsp:sp>
    <dsp:sp modelId="{6EBA9117-076C-4461-87F0-09E4568AF308}">
      <dsp:nvSpPr>
        <dsp:cNvPr id="0" name=""/>
        <dsp:cNvSpPr/>
      </dsp:nvSpPr>
      <dsp:spPr>
        <a:xfrm>
          <a:off x="94818" y="282027"/>
          <a:ext cx="940894" cy="940894"/>
        </a:xfrm>
        <a:prstGeom prst="ellipse">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48D6035-5FF0-4C42-8764-5267EC6F9D02}">
      <dsp:nvSpPr>
        <dsp:cNvPr id="0" name=""/>
        <dsp:cNvSpPr/>
      </dsp:nvSpPr>
      <dsp:spPr>
        <a:xfrm>
          <a:off x="1073744" y="1355724"/>
          <a:ext cx="7426810" cy="1082676"/>
        </a:xfrm>
        <a:prstGeom prst="rect">
          <a:avLst/>
        </a:prstGeom>
        <a:gradFill rotWithShape="1">
          <a:gsLst>
            <a:gs pos="0">
              <a:schemeClr val="accent6">
                <a:tint val="50000"/>
                <a:satMod val="300000"/>
              </a:schemeClr>
            </a:gs>
            <a:gs pos="35000">
              <a:schemeClr val="accent6">
                <a:tint val="37000"/>
                <a:satMod val="300000"/>
              </a:schemeClr>
            </a:gs>
            <a:gs pos="100000">
              <a:schemeClr val="accent6">
                <a:tint val="15000"/>
                <a:satMod val="350000"/>
              </a:schemeClr>
            </a:gs>
          </a:gsLst>
          <a:lin ang="16200000" scaled="1"/>
        </a:gradFill>
        <a:ln w="9525" cap="flat" cmpd="sng" algn="ctr">
          <a:solidFill>
            <a:schemeClr val="accent6">
              <a:shade val="95000"/>
              <a:satMod val="105000"/>
            </a:schemeClr>
          </a:solidFill>
          <a:prstDash val="solid"/>
        </a:ln>
        <a:effectLst>
          <a:outerShdw blurRad="40000" dist="20000" dir="5400000" rotWithShape="0">
            <a:srgbClr val="000000">
              <a:alpha val="38000"/>
            </a:srgbClr>
          </a:outerShdw>
        </a:effectLst>
      </dsp:spPr>
      <dsp:style>
        <a:lnRef idx="1">
          <a:schemeClr val="accent6"/>
        </a:lnRef>
        <a:fillRef idx="2">
          <a:schemeClr val="accent6"/>
        </a:fillRef>
        <a:effectRef idx="1">
          <a:schemeClr val="accent6"/>
        </a:effectRef>
        <a:fontRef idx="minor">
          <a:schemeClr val="dk1"/>
        </a:fontRef>
      </dsp:style>
      <dsp:txBody>
        <a:bodyPr spcFirstLastPara="0" vert="horz" wrap="square" lIns="597468" tIns="60960" rIns="60960" bIns="60960" numCol="1" spcCol="1270" anchor="ctr" anchorCtr="0">
          <a:noAutofit/>
        </a:bodyPr>
        <a:lstStyle/>
        <a:p>
          <a:pPr marL="0" lvl="0" indent="0" algn="l" defTabSz="1066800">
            <a:lnSpc>
              <a:spcPct val="90000"/>
            </a:lnSpc>
            <a:spcBef>
              <a:spcPct val="0"/>
            </a:spcBef>
            <a:spcAft>
              <a:spcPct val="35000"/>
            </a:spcAft>
            <a:buNone/>
          </a:pPr>
          <a:r>
            <a:rPr lang="nl-NL" sz="2400" b="1" i="1" kern="1200" dirty="0">
              <a:solidFill>
                <a:schemeClr val="tx1"/>
              </a:solidFill>
              <a:latin typeface="Times New Roman" pitchFamily="18" charset="0"/>
              <a:cs typeface="Times New Roman" pitchFamily="18" charset="0"/>
            </a:rPr>
            <a:t>Cuộc cách mạng trong khoa học tự nhiên cuối thế kỷ XIX - đầu thế kỷ XX và sự phá sản của các quan điểm duy vật siêu hình về vật chất</a:t>
          </a:r>
          <a:endParaRPr lang="en-US" sz="2400" kern="1200" dirty="0">
            <a:solidFill>
              <a:schemeClr val="tx1"/>
            </a:solidFill>
          </a:endParaRPr>
        </a:p>
      </dsp:txBody>
      <dsp:txXfrm>
        <a:off x="1073744" y="1355724"/>
        <a:ext cx="7426810" cy="1082676"/>
      </dsp:txXfrm>
    </dsp:sp>
    <dsp:sp modelId="{626C8239-2B62-44B4-B77C-1AB9DB13848A}">
      <dsp:nvSpPr>
        <dsp:cNvPr id="0" name=""/>
        <dsp:cNvSpPr/>
      </dsp:nvSpPr>
      <dsp:spPr>
        <a:xfrm>
          <a:off x="509420" y="1355721"/>
          <a:ext cx="1128622" cy="1082678"/>
        </a:xfrm>
        <a:prstGeom prst="ellipse">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A534F9B-5004-4D1A-B9C9-DD981B356A3C}">
      <dsp:nvSpPr>
        <dsp:cNvPr id="0" name=""/>
        <dsp:cNvSpPr/>
      </dsp:nvSpPr>
      <dsp:spPr>
        <a:xfrm>
          <a:off x="1280059" y="2733435"/>
          <a:ext cx="7261266" cy="752715"/>
        </a:xfrm>
        <a:prstGeom prst="rect">
          <a:avLst/>
        </a:prstGeom>
        <a:gradFill rotWithShape="1">
          <a:gsLst>
            <a:gs pos="0">
              <a:schemeClr val="accent6">
                <a:tint val="50000"/>
                <a:satMod val="300000"/>
              </a:schemeClr>
            </a:gs>
            <a:gs pos="35000">
              <a:schemeClr val="accent6">
                <a:tint val="37000"/>
                <a:satMod val="300000"/>
              </a:schemeClr>
            </a:gs>
            <a:gs pos="100000">
              <a:schemeClr val="accent6">
                <a:tint val="15000"/>
                <a:satMod val="350000"/>
              </a:schemeClr>
            </a:gs>
          </a:gsLst>
          <a:lin ang="16200000" scaled="1"/>
        </a:gradFill>
        <a:ln w="9525" cap="flat" cmpd="sng" algn="ctr">
          <a:solidFill>
            <a:schemeClr val="accent6">
              <a:shade val="95000"/>
              <a:satMod val="105000"/>
            </a:schemeClr>
          </a:solidFill>
          <a:prstDash val="solid"/>
        </a:ln>
        <a:effectLst>
          <a:outerShdw blurRad="40000" dist="20000" dir="5400000" rotWithShape="0">
            <a:srgbClr val="000000">
              <a:alpha val="38000"/>
            </a:srgbClr>
          </a:outerShdw>
        </a:effectLst>
      </dsp:spPr>
      <dsp:style>
        <a:lnRef idx="1">
          <a:schemeClr val="accent6"/>
        </a:lnRef>
        <a:fillRef idx="2">
          <a:schemeClr val="accent6"/>
        </a:fillRef>
        <a:effectRef idx="1">
          <a:schemeClr val="accent6"/>
        </a:effectRef>
        <a:fontRef idx="minor">
          <a:schemeClr val="dk1"/>
        </a:fontRef>
      </dsp:style>
      <dsp:txBody>
        <a:bodyPr spcFirstLastPara="0" vert="horz" wrap="square" lIns="597468" tIns="60960" rIns="60960" bIns="60960" numCol="1" spcCol="1270" anchor="ctr" anchorCtr="0">
          <a:noAutofit/>
        </a:bodyPr>
        <a:lstStyle/>
        <a:p>
          <a:pPr marL="0" lvl="0" indent="0" algn="l" defTabSz="1066800">
            <a:lnSpc>
              <a:spcPct val="90000"/>
            </a:lnSpc>
            <a:spcBef>
              <a:spcPct val="0"/>
            </a:spcBef>
            <a:spcAft>
              <a:spcPct val="35000"/>
            </a:spcAft>
            <a:buNone/>
          </a:pPr>
          <a:r>
            <a:rPr lang="nl-NL" sz="2400" b="1" i="1" kern="1200" dirty="0">
              <a:solidFill>
                <a:schemeClr val="tx1"/>
              </a:solidFill>
              <a:latin typeface="Times New Roman" pitchFamily="18" charset="0"/>
              <a:cs typeface="Times New Roman" pitchFamily="18" charset="0"/>
            </a:rPr>
            <a:t>Quan niệm của triết học Mác - Lênin về vật chất</a:t>
          </a:r>
          <a:endParaRPr lang="en-US" sz="2400" kern="1200" dirty="0">
            <a:solidFill>
              <a:schemeClr val="tx1"/>
            </a:solidFill>
          </a:endParaRPr>
        </a:p>
      </dsp:txBody>
      <dsp:txXfrm>
        <a:off x="1280059" y="2733435"/>
        <a:ext cx="7261266" cy="752715"/>
      </dsp:txXfrm>
    </dsp:sp>
    <dsp:sp modelId="{C1A020A2-51E4-426E-85B4-C48A652DE25C}">
      <dsp:nvSpPr>
        <dsp:cNvPr id="0" name=""/>
        <dsp:cNvSpPr/>
      </dsp:nvSpPr>
      <dsp:spPr>
        <a:xfrm>
          <a:off x="809654" y="2639347"/>
          <a:ext cx="940894" cy="940894"/>
        </a:xfrm>
        <a:prstGeom prst="ellipse">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374356E-980A-44B7-BFA3-2294D2112CFA}">
      <dsp:nvSpPr>
        <dsp:cNvPr id="0" name=""/>
        <dsp:cNvSpPr/>
      </dsp:nvSpPr>
      <dsp:spPr>
        <a:xfrm>
          <a:off x="1073744" y="3870322"/>
          <a:ext cx="7426810" cy="752715"/>
        </a:xfrm>
        <a:prstGeom prst="rect">
          <a:avLst/>
        </a:prstGeom>
        <a:gradFill rotWithShape="1">
          <a:gsLst>
            <a:gs pos="0">
              <a:schemeClr val="accent6">
                <a:tint val="50000"/>
                <a:satMod val="300000"/>
              </a:schemeClr>
            </a:gs>
            <a:gs pos="35000">
              <a:schemeClr val="accent6">
                <a:tint val="37000"/>
                <a:satMod val="300000"/>
              </a:schemeClr>
            </a:gs>
            <a:gs pos="100000">
              <a:schemeClr val="accent6">
                <a:tint val="15000"/>
                <a:satMod val="350000"/>
              </a:schemeClr>
            </a:gs>
          </a:gsLst>
          <a:lin ang="16200000" scaled="1"/>
        </a:gradFill>
        <a:ln w="9525" cap="flat" cmpd="sng" algn="ctr">
          <a:solidFill>
            <a:schemeClr val="accent6">
              <a:shade val="95000"/>
              <a:satMod val="105000"/>
            </a:schemeClr>
          </a:solidFill>
          <a:prstDash val="solid"/>
        </a:ln>
        <a:effectLst>
          <a:outerShdw blurRad="40000" dist="20000" dir="5400000" rotWithShape="0">
            <a:srgbClr val="000000">
              <a:alpha val="38000"/>
            </a:srgbClr>
          </a:outerShdw>
        </a:effectLst>
      </dsp:spPr>
      <dsp:style>
        <a:lnRef idx="1">
          <a:schemeClr val="accent6"/>
        </a:lnRef>
        <a:fillRef idx="2">
          <a:schemeClr val="accent6"/>
        </a:fillRef>
        <a:effectRef idx="1">
          <a:schemeClr val="accent6"/>
        </a:effectRef>
        <a:fontRef idx="minor">
          <a:schemeClr val="dk1"/>
        </a:fontRef>
      </dsp:style>
      <dsp:txBody>
        <a:bodyPr spcFirstLastPara="0" vert="horz" wrap="square" lIns="597468" tIns="60960" rIns="60960" bIns="60960" numCol="1" spcCol="1270" anchor="ctr" anchorCtr="0">
          <a:noAutofit/>
        </a:bodyPr>
        <a:lstStyle/>
        <a:p>
          <a:pPr marL="0" lvl="0" indent="0" algn="l" defTabSz="1066800">
            <a:lnSpc>
              <a:spcPct val="90000"/>
            </a:lnSpc>
            <a:spcBef>
              <a:spcPct val="0"/>
            </a:spcBef>
            <a:spcAft>
              <a:spcPct val="35000"/>
            </a:spcAft>
            <a:buNone/>
          </a:pPr>
          <a:r>
            <a:rPr lang="nl-NL" sz="2400" b="1" i="1" kern="1200" dirty="0">
              <a:solidFill>
                <a:schemeClr val="tx1"/>
              </a:solidFill>
              <a:latin typeface="Times New Roman" pitchFamily="18" charset="0"/>
              <a:cs typeface="Times New Roman" pitchFamily="18" charset="0"/>
            </a:rPr>
            <a:t>Các hình thức tồn tại của vật chất</a:t>
          </a:r>
        </a:p>
      </dsp:txBody>
      <dsp:txXfrm>
        <a:off x="1073744" y="3870322"/>
        <a:ext cx="7426810" cy="752715"/>
      </dsp:txXfrm>
    </dsp:sp>
    <dsp:sp modelId="{D93B470A-A975-436B-9CD5-707BD40C5160}">
      <dsp:nvSpPr>
        <dsp:cNvPr id="0" name=""/>
        <dsp:cNvSpPr/>
      </dsp:nvSpPr>
      <dsp:spPr>
        <a:xfrm>
          <a:off x="603284" y="3776236"/>
          <a:ext cx="940894" cy="940894"/>
        </a:xfrm>
        <a:prstGeom prst="ellipse">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1C14FAE-62B1-4BF7-AB48-0DE9D13A1DA8}">
      <dsp:nvSpPr>
        <dsp:cNvPr id="0" name=""/>
        <dsp:cNvSpPr/>
      </dsp:nvSpPr>
      <dsp:spPr>
        <a:xfrm>
          <a:off x="565266" y="4890967"/>
          <a:ext cx="7966184" cy="752715"/>
        </a:xfrm>
        <a:prstGeom prst="rect">
          <a:avLst/>
        </a:prstGeom>
        <a:gradFill rotWithShape="1">
          <a:gsLst>
            <a:gs pos="0">
              <a:schemeClr val="accent6">
                <a:tint val="50000"/>
                <a:satMod val="300000"/>
              </a:schemeClr>
            </a:gs>
            <a:gs pos="35000">
              <a:schemeClr val="accent6">
                <a:tint val="37000"/>
                <a:satMod val="300000"/>
              </a:schemeClr>
            </a:gs>
            <a:gs pos="100000">
              <a:schemeClr val="accent6">
                <a:tint val="15000"/>
                <a:satMod val="350000"/>
              </a:schemeClr>
            </a:gs>
          </a:gsLst>
          <a:lin ang="16200000" scaled="1"/>
        </a:gradFill>
        <a:ln w="9525" cap="flat" cmpd="sng" algn="ctr">
          <a:solidFill>
            <a:schemeClr val="accent6">
              <a:shade val="95000"/>
              <a:satMod val="105000"/>
            </a:schemeClr>
          </a:solidFill>
          <a:prstDash val="solid"/>
        </a:ln>
        <a:effectLst>
          <a:outerShdw blurRad="40000" dist="20000" dir="5400000" rotWithShape="0">
            <a:srgbClr val="000000">
              <a:alpha val="38000"/>
            </a:srgbClr>
          </a:outerShdw>
        </a:effectLst>
      </dsp:spPr>
      <dsp:style>
        <a:lnRef idx="1">
          <a:schemeClr val="accent6"/>
        </a:lnRef>
        <a:fillRef idx="2">
          <a:schemeClr val="accent6"/>
        </a:fillRef>
        <a:effectRef idx="1">
          <a:schemeClr val="accent6"/>
        </a:effectRef>
        <a:fontRef idx="minor">
          <a:schemeClr val="dk1"/>
        </a:fontRef>
      </dsp:style>
      <dsp:txBody>
        <a:bodyPr spcFirstLastPara="0" vert="horz" wrap="square" lIns="597468" tIns="60960" rIns="60960" bIns="60960" numCol="1" spcCol="1270" anchor="ctr" anchorCtr="0">
          <a:noAutofit/>
        </a:bodyPr>
        <a:lstStyle/>
        <a:p>
          <a:pPr marL="0" lvl="0" indent="0" algn="l" defTabSz="1066800">
            <a:lnSpc>
              <a:spcPct val="90000"/>
            </a:lnSpc>
            <a:spcBef>
              <a:spcPct val="0"/>
            </a:spcBef>
            <a:spcAft>
              <a:spcPct val="35000"/>
            </a:spcAft>
            <a:buNone/>
          </a:pPr>
          <a:r>
            <a:rPr lang="nl-NL" sz="2400" b="1" i="1" kern="1200" dirty="0">
              <a:solidFill>
                <a:schemeClr val="tx1"/>
              </a:solidFill>
              <a:latin typeface="Times New Roman" pitchFamily="18" charset="0"/>
              <a:cs typeface="Times New Roman" pitchFamily="18" charset="0"/>
            </a:rPr>
            <a:t>Tính thống nhất vật chất của thế giới </a:t>
          </a:r>
          <a:endParaRPr lang="en-US" sz="2400" kern="1200" dirty="0">
            <a:solidFill>
              <a:schemeClr val="tx1"/>
            </a:solidFill>
          </a:endParaRPr>
        </a:p>
      </dsp:txBody>
      <dsp:txXfrm>
        <a:off x="565266" y="4890967"/>
        <a:ext cx="7966184" cy="752715"/>
      </dsp:txXfrm>
    </dsp:sp>
    <dsp:sp modelId="{C23E088E-493D-4B14-9EEE-5D5144E3DBEB}">
      <dsp:nvSpPr>
        <dsp:cNvPr id="0" name=""/>
        <dsp:cNvSpPr/>
      </dsp:nvSpPr>
      <dsp:spPr>
        <a:xfrm>
          <a:off x="94818" y="4796877"/>
          <a:ext cx="940894" cy="940894"/>
        </a:xfrm>
        <a:prstGeom prst="ellipse">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1EA401-D670-430E-AC59-5E0C8099B68A}">
      <dsp:nvSpPr>
        <dsp:cNvPr id="0" name=""/>
        <dsp:cNvSpPr/>
      </dsp:nvSpPr>
      <dsp:spPr>
        <a:xfrm>
          <a:off x="-1077689" y="0"/>
          <a:ext cx="10763803" cy="4714482"/>
        </a:xfrm>
        <a:prstGeom prst="swooshArrow">
          <a:avLst>
            <a:gd name="adj1" fmla="val 25000"/>
            <a:gd name="adj2" fmla="val 25000"/>
          </a:avLst>
        </a:prstGeom>
        <a:gradFill rotWithShape="0">
          <a:gsLst>
            <a:gs pos="0">
              <a:schemeClr val="accent1">
                <a:tint val="40000"/>
                <a:hueOff val="0"/>
                <a:satOff val="0"/>
                <a:lumOff val="0"/>
                <a:alphaOff val="0"/>
                <a:shade val="51000"/>
                <a:satMod val="130000"/>
              </a:schemeClr>
            </a:gs>
            <a:gs pos="80000">
              <a:schemeClr val="accent1">
                <a:tint val="40000"/>
                <a:hueOff val="0"/>
                <a:satOff val="0"/>
                <a:lumOff val="0"/>
                <a:alphaOff val="0"/>
                <a:shade val="93000"/>
                <a:satMod val="130000"/>
              </a:schemeClr>
            </a:gs>
            <a:gs pos="100000">
              <a:schemeClr val="accent1">
                <a:tint val="40000"/>
                <a:hueOff val="0"/>
                <a:satOff val="0"/>
                <a:lumOff val="0"/>
                <a:alphaOff val="0"/>
                <a:shade val="94000"/>
                <a:satMod val="135000"/>
              </a:schemeClr>
            </a:gs>
          </a:gsLst>
          <a:lin ang="16200000" scaled="0"/>
        </a:gradFill>
        <a:ln>
          <a:noFill/>
        </a:ln>
        <a:effectLst/>
        <a:scene3d>
          <a:camera prst="orthographicFront"/>
          <a:lightRig rig="flat" dir="t"/>
        </a:scene3d>
        <a:sp3d z="-190500" extrusionH="12700" prstMaterial="plastic">
          <a:bevelT w="50800" h="50800"/>
        </a:sp3d>
      </dsp:spPr>
      <dsp:style>
        <a:lnRef idx="0">
          <a:scrgbClr r="0" g="0" b="0"/>
        </a:lnRef>
        <a:fillRef idx="3">
          <a:scrgbClr r="0" g="0" b="0"/>
        </a:fillRef>
        <a:effectRef idx="0">
          <a:scrgbClr r="0" g="0" b="0"/>
        </a:effectRef>
        <a:fontRef idx="minor"/>
      </dsp:style>
    </dsp:sp>
    <dsp:sp modelId="{B2C813E2-EBF0-4746-9462-DC52FF26186D}">
      <dsp:nvSpPr>
        <dsp:cNvPr id="0" name=""/>
        <dsp:cNvSpPr/>
      </dsp:nvSpPr>
      <dsp:spPr>
        <a:xfrm>
          <a:off x="270192" y="3487151"/>
          <a:ext cx="173492" cy="173492"/>
        </a:xfrm>
        <a:prstGeom prst="ellips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6A68A2D6-BEEE-412B-845E-659D9D07D3BB}">
      <dsp:nvSpPr>
        <dsp:cNvPr id="0" name=""/>
        <dsp:cNvSpPr/>
      </dsp:nvSpPr>
      <dsp:spPr>
        <a:xfrm>
          <a:off x="501968" y="3573893"/>
          <a:ext cx="988155" cy="4998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930" tIns="0" rIns="0" bIns="0" numCol="1" spcCol="1270" anchor="t" anchorCtr="0">
          <a:noAutofit/>
        </a:bodyPr>
        <a:lstStyle/>
        <a:p>
          <a:pPr marL="0" lvl="0" indent="0" algn="l" defTabSz="1244600">
            <a:lnSpc>
              <a:spcPct val="90000"/>
            </a:lnSpc>
            <a:spcBef>
              <a:spcPct val="0"/>
            </a:spcBef>
            <a:spcAft>
              <a:spcPct val="35000"/>
            </a:spcAft>
            <a:buNone/>
          </a:pPr>
          <a:r>
            <a:rPr lang="en-US" sz="2800" kern="1200" dirty="0">
              <a:latin typeface="Times New Roman" panose="02020603050405020304" pitchFamily="18" charset="0"/>
              <a:cs typeface="Times New Roman" panose="02020603050405020304" pitchFamily="18" charset="0"/>
            </a:rPr>
            <a:t>1895</a:t>
          </a:r>
        </a:p>
      </dsp:txBody>
      <dsp:txXfrm>
        <a:off x="501968" y="3573893"/>
        <a:ext cx="988155" cy="499838"/>
      </dsp:txXfrm>
    </dsp:sp>
    <dsp:sp modelId="{14074625-DB28-4366-B901-B90266028441}">
      <dsp:nvSpPr>
        <dsp:cNvPr id="0" name=""/>
        <dsp:cNvSpPr/>
      </dsp:nvSpPr>
      <dsp:spPr>
        <a:xfrm>
          <a:off x="1690849" y="2634763"/>
          <a:ext cx="271554" cy="271554"/>
        </a:xfrm>
        <a:prstGeom prst="ellips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FCAA0F71-E2D9-49E5-BDF1-9201143712D4}">
      <dsp:nvSpPr>
        <dsp:cNvPr id="0" name=""/>
        <dsp:cNvSpPr/>
      </dsp:nvSpPr>
      <dsp:spPr>
        <a:xfrm>
          <a:off x="1958652" y="2795431"/>
          <a:ext cx="1252166" cy="5380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3891" tIns="0" rIns="0" bIns="0" numCol="1" spcCol="1270" anchor="t" anchorCtr="0">
          <a:noAutofit/>
        </a:bodyPr>
        <a:lstStyle/>
        <a:p>
          <a:pPr marL="0" lvl="0" indent="0" algn="l" defTabSz="1244600">
            <a:lnSpc>
              <a:spcPct val="90000"/>
            </a:lnSpc>
            <a:spcBef>
              <a:spcPct val="0"/>
            </a:spcBef>
            <a:spcAft>
              <a:spcPct val="35000"/>
            </a:spcAft>
            <a:buNone/>
          </a:pPr>
          <a:r>
            <a:rPr lang="en-US" sz="2800" kern="1200" dirty="0">
              <a:latin typeface="Times New Roman" panose="02020603050405020304" pitchFamily="18" charset="0"/>
              <a:cs typeface="Times New Roman" panose="02020603050405020304" pitchFamily="18" charset="0"/>
            </a:rPr>
            <a:t>1896</a:t>
          </a:r>
        </a:p>
      </dsp:txBody>
      <dsp:txXfrm>
        <a:off x="1958652" y="2795431"/>
        <a:ext cx="1252166" cy="538011"/>
      </dsp:txXfrm>
    </dsp:sp>
    <dsp:sp modelId="{39471F00-F181-4405-B0EB-64E2EC5FF1F9}">
      <dsp:nvSpPr>
        <dsp:cNvPr id="0" name=""/>
        <dsp:cNvSpPr/>
      </dsp:nvSpPr>
      <dsp:spPr>
        <a:xfrm>
          <a:off x="3595973" y="1852866"/>
          <a:ext cx="362072" cy="362072"/>
        </a:xfrm>
        <a:prstGeom prst="ellips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51F8DC16-B461-446C-A547-641F74D04082}">
      <dsp:nvSpPr>
        <dsp:cNvPr id="0" name=""/>
        <dsp:cNvSpPr/>
      </dsp:nvSpPr>
      <dsp:spPr>
        <a:xfrm>
          <a:off x="3758762" y="2243641"/>
          <a:ext cx="1455832" cy="9533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1855" tIns="0" rIns="0" bIns="0" numCol="1" spcCol="1270" anchor="t" anchorCtr="0">
          <a:noAutofit/>
        </a:bodyPr>
        <a:lstStyle/>
        <a:p>
          <a:pPr marL="0" lvl="0" indent="0" algn="l" defTabSz="1422400">
            <a:lnSpc>
              <a:spcPct val="90000"/>
            </a:lnSpc>
            <a:spcBef>
              <a:spcPct val="0"/>
            </a:spcBef>
            <a:spcAft>
              <a:spcPct val="35000"/>
            </a:spcAft>
            <a:buNone/>
          </a:pPr>
          <a:r>
            <a:rPr lang="en-US" sz="3200" kern="1200" dirty="0">
              <a:latin typeface="Times New Roman" panose="02020603050405020304" pitchFamily="18" charset="0"/>
              <a:cs typeface="Times New Roman" panose="02020603050405020304" pitchFamily="18" charset="0"/>
            </a:rPr>
            <a:t>1897</a:t>
          </a:r>
        </a:p>
      </dsp:txBody>
      <dsp:txXfrm>
        <a:off x="3758762" y="2243641"/>
        <a:ext cx="1455832" cy="953383"/>
      </dsp:txXfrm>
    </dsp:sp>
    <dsp:sp modelId="{E6AF03DA-EC78-4EBC-BC7F-DF85B25011D1}">
      <dsp:nvSpPr>
        <dsp:cNvPr id="0" name=""/>
        <dsp:cNvSpPr/>
      </dsp:nvSpPr>
      <dsp:spPr>
        <a:xfrm>
          <a:off x="5354886" y="1314111"/>
          <a:ext cx="467676" cy="467676"/>
        </a:xfrm>
        <a:prstGeom prst="ellips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2AFECE5B-62D9-450F-9FF6-8BD3E7E47645}">
      <dsp:nvSpPr>
        <dsp:cNvPr id="0" name=""/>
        <dsp:cNvSpPr/>
      </dsp:nvSpPr>
      <dsp:spPr>
        <a:xfrm>
          <a:off x="5477823" y="1724295"/>
          <a:ext cx="1508634" cy="8204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7812" tIns="0" rIns="0" bIns="0" numCol="1" spcCol="1270" anchor="t" anchorCtr="0">
          <a:noAutofit/>
        </a:bodyPr>
        <a:lstStyle/>
        <a:p>
          <a:pPr marL="0" lvl="0" indent="0" algn="l" defTabSz="1422400">
            <a:lnSpc>
              <a:spcPct val="90000"/>
            </a:lnSpc>
            <a:spcBef>
              <a:spcPct val="0"/>
            </a:spcBef>
            <a:spcAft>
              <a:spcPct val="35000"/>
            </a:spcAft>
            <a:buNone/>
          </a:pPr>
          <a:r>
            <a:rPr lang="en-US" sz="3200" kern="1200" dirty="0">
              <a:latin typeface="Times New Roman" panose="02020603050405020304" pitchFamily="18" charset="0"/>
              <a:cs typeface="Times New Roman" panose="02020603050405020304" pitchFamily="18" charset="0"/>
            </a:rPr>
            <a:t>1901</a:t>
          </a:r>
        </a:p>
      </dsp:txBody>
      <dsp:txXfrm>
        <a:off x="5477823" y="1724295"/>
        <a:ext cx="1508634" cy="820441"/>
      </dsp:txXfrm>
    </dsp:sp>
    <dsp:sp modelId="{A5AACBE8-C0FC-4D9A-8A5E-D061A8AC2B0B}">
      <dsp:nvSpPr>
        <dsp:cNvPr id="0" name=""/>
        <dsp:cNvSpPr/>
      </dsp:nvSpPr>
      <dsp:spPr>
        <a:xfrm>
          <a:off x="7446053" y="804036"/>
          <a:ext cx="595910" cy="595910"/>
        </a:xfrm>
        <a:prstGeom prst="ellips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26A57987-14F4-4A08-B61F-05E414C4B8C4}">
      <dsp:nvSpPr>
        <dsp:cNvPr id="0" name=""/>
        <dsp:cNvSpPr/>
      </dsp:nvSpPr>
      <dsp:spPr>
        <a:xfrm>
          <a:off x="7099789" y="1245750"/>
          <a:ext cx="1508634" cy="6044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15761" tIns="0" rIns="0" bIns="0" numCol="1" spcCol="1270" anchor="t" anchorCtr="0">
          <a:noAutofit/>
        </a:bodyPr>
        <a:lstStyle/>
        <a:p>
          <a:pPr marL="0" lvl="0" indent="0" algn="l" defTabSz="1422400">
            <a:lnSpc>
              <a:spcPct val="90000"/>
            </a:lnSpc>
            <a:spcBef>
              <a:spcPct val="0"/>
            </a:spcBef>
            <a:spcAft>
              <a:spcPct val="35000"/>
            </a:spcAft>
            <a:buNone/>
          </a:pPr>
          <a:r>
            <a:rPr lang="en-US" sz="3200" kern="1200" dirty="0">
              <a:latin typeface="Times New Roman" panose="02020603050405020304" pitchFamily="18" charset="0"/>
              <a:cs typeface="Times New Roman" panose="02020603050405020304" pitchFamily="18" charset="0"/>
            </a:rPr>
            <a:t>1905, 1916</a:t>
          </a:r>
        </a:p>
      </dsp:txBody>
      <dsp:txXfrm>
        <a:off x="7099789" y="1245750"/>
        <a:ext cx="1508634" cy="604414"/>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558DF4-0967-4395-ABE0-CDC6CE1D9A37}">
      <dsp:nvSpPr>
        <dsp:cNvPr id="0" name=""/>
        <dsp:cNvSpPr/>
      </dsp:nvSpPr>
      <dsp:spPr>
        <a:xfrm rot="5400000">
          <a:off x="-222429" y="225592"/>
          <a:ext cx="1482862" cy="1038004"/>
        </a:xfrm>
        <a:prstGeom prst="chevron">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1600200">
            <a:lnSpc>
              <a:spcPct val="90000"/>
            </a:lnSpc>
            <a:spcBef>
              <a:spcPct val="0"/>
            </a:spcBef>
            <a:spcAft>
              <a:spcPct val="35000"/>
            </a:spcAft>
            <a:buNone/>
          </a:pPr>
          <a:r>
            <a:rPr lang="en-US" sz="3600" b="1" kern="1200" dirty="0">
              <a:latin typeface="Times New Roman" panose="02020603050405020304" pitchFamily="18" charset="0"/>
              <a:cs typeface="Times New Roman" panose="02020603050405020304" pitchFamily="18" charset="0"/>
            </a:rPr>
            <a:t>a.</a:t>
          </a:r>
        </a:p>
      </dsp:txBody>
      <dsp:txXfrm rot="-5400000">
        <a:off x="0" y="522165"/>
        <a:ext cx="1038004" cy="444858"/>
      </dsp:txXfrm>
    </dsp:sp>
    <dsp:sp modelId="{38D7B1CD-B825-46D9-9C23-39719F1212B9}">
      <dsp:nvSpPr>
        <dsp:cNvPr id="0" name=""/>
        <dsp:cNvSpPr/>
      </dsp:nvSpPr>
      <dsp:spPr>
        <a:xfrm rot="5400000">
          <a:off x="3542018" y="-2500850"/>
          <a:ext cx="964367" cy="5972395"/>
        </a:xfrm>
        <a:prstGeom prst="round2SameRect">
          <a:avLst/>
        </a:prstGeom>
        <a:gradFill rotWithShape="1">
          <a:gsLst>
            <a:gs pos="0">
              <a:schemeClr val="accent5">
                <a:tint val="50000"/>
                <a:satMod val="300000"/>
              </a:schemeClr>
            </a:gs>
            <a:gs pos="35000">
              <a:schemeClr val="accent5">
                <a:tint val="37000"/>
                <a:satMod val="300000"/>
              </a:schemeClr>
            </a:gs>
            <a:gs pos="100000">
              <a:schemeClr val="accent5">
                <a:tint val="15000"/>
                <a:satMod val="350000"/>
              </a:schemeClr>
            </a:gs>
          </a:gsLst>
          <a:lin ang="16200000" scaled="1"/>
        </a:gradFill>
        <a:ln w="9525" cap="flat" cmpd="sng" algn="ctr">
          <a:solidFill>
            <a:schemeClr val="accent5">
              <a:shade val="95000"/>
              <a:satMod val="105000"/>
            </a:schemeClr>
          </a:solidFill>
          <a:prstDash val="solid"/>
        </a:ln>
        <a:effectLst>
          <a:outerShdw blurRad="40000" dist="20000" dir="5400000" rotWithShape="0">
            <a:srgbClr val="000000">
              <a:alpha val="38000"/>
            </a:srgbClr>
          </a:outerShdw>
        </a:effectLst>
        <a:scene3d>
          <a:camera prst="orthographicFront"/>
          <a:lightRig rig="flat" dir="t"/>
        </a:scene3d>
        <a:sp3d extrusionH="12700"/>
      </dsp:spPr>
      <dsp:style>
        <a:lnRef idx="1">
          <a:schemeClr val="accent5"/>
        </a:lnRef>
        <a:fillRef idx="2">
          <a:schemeClr val="accent5"/>
        </a:fillRef>
        <a:effectRef idx="1">
          <a:schemeClr val="accent5"/>
        </a:effectRef>
        <a:fontRef idx="minor">
          <a:schemeClr val="dk1"/>
        </a:fontRef>
      </dsp:style>
      <dsp:txBody>
        <a:bodyPr spcFirstLastPara="0" vert="horz" wrap="square" lIns="284480" tIns="25400" rIns="25400" bIns="25400" numCol="1" spcCol="1270" anchor="ctr" anchorCtr="0">
          <a:noAutofit/>
        </a:bodyPr>
        <a:lstStyle/>
        <a:p>
          <a:pPr marL="285750" lvl="1" indent="-285750" algn="l" defTabSz="1778000">
            <a:lnSpc>
              <a:spcPct val="90000"/>
            </a:lnSpc>
            <a:spcBef>
              <a:spcPct val="0"/>
            </a:spcBef>
            <a:spcAft>
              <a:spcPct val="15000"/>
            </a:spcAft>
            <a:buChar char="•"/>
          </a:pPr>
          <a:r>
            <a:rPr lang="en-US" altLang="en-US" sz="4000" b="1" i="1" kern="1200" dirty="0" err="1">
              <a:latin typeface="Times New Roman" panose="02020603050405020304" pitchFamily="18" charset="0"/>
              <a:cs typeface="Times New Roman" panose="02020603050405020304" pitchFamily="18" charset="0"/>
            </a:rPr>
            <a:t>Nguồn</a:t>
          </a:r>
          <a:r>
            <a:rPr lang="en-US" altLang="en-US" sz="4000" b="1" i="1" kern="1200" dirty="0">
              <a:latin typeface="Times New Roman" panose="02020603050405020304" pitchFamily="18" charset="0"/>
              <a:cs typeface="Times New Roman" panose="02020603050405020304" pitchFamily="18" charset="0"/>
            </a:rPr>
            <a:t> </a:t>
          </a:r>
          <a:r>
            <a:rPr lang="en-US" altLang="en-US" sz="4000" b="1" i="1" kern="1200" dirty="0" err="1">
              <a:latin typeface="Times New Roman" panose="02020603050405020304" pitchFamily="18" charset="0"/>
              <a:cs typeface="Times New Roman" panose="02020603050405020304" pitchFamily="18" charset="0"/>
            </a:rPr>
            <a:t>gốc</a:t>
          </a:r>
          <a:r>
            <a:rPr lang="en-US" altLang="en-US" sz="4000" b="1" i="1" kern="1200" dirty="0">
              <a:latin typeface="Times New Roman" panose="02020603050405020304" pitchFamily="18" charset="0"/>
              <a:cs typeface="Times New Roman" panose="02020603050405020304" pitchFamily="18" charset="0"/>
            </a:rPr>
            <a:t> </a:t>
          </a:r>
          <a:r>
            <a:rPr lang="en-US" altLang="en-US" sz="4000" b="1" i="1" kern="1200" dirty="0" err="1">
              <a:latin typeface="Times New Roman" panose="02020603050405020304" pitchFamily="18" charset="0"/>
              <a:cs typeface="Times New Roman" panose="02020603050405020304" pitchFamily="18" charset="0"/>
            </a:rPr>
            <a:t>của</a:t>
          </a:r>
          <a:r>
            <a:rPr lang="en-US" altLang="en-US" sz="4000" b="1" i="1" kern="1200" dirty="0">
              <a:latin typeface="Times New Roman" panose="02020603050405020304" pitchFamily="18" charset="0"/>
              <a:cs typeface="Times New Roman" panose="02020603050405020304" pitchFamily="18" charset="0"/>
            </a:rPr>
            <a:t> ý </a:t>
          </a:r>
          <a:r>
            <a:rPr lang="en-US" altLang="en-US" sz="4000" b="1" i="1" kern="1200" dirty="0" err="1">
              <a:latin typeface="Times New Roman" panose="02020603050405020304" pitchFamily="18" charset="0"/>
              <a:cs typeface="Times New Roman" panose="02020603050405020304" pitchFamily="18" charset="0"/>
            </a:rPr>
            <a:t>thức</a:t>
          </a:r>
          <a:endParaRPr lang="en-US" sz="4000" kern="1200" dirty="0"/>
        </a:p>
      </dsp:txBody>
      <dsp:txXfrm rot="-5400000">
        <a:off x="1038005" y="50240"/>
        <a:ext cx="5925318" cy="870213"/>
      </dsp:txXfrm>
    </dsp:sp>
    <dsp:sp modelId="{7C481C03-1779-4569-AEBE-D757EBD3BF32}">
      <dsp:nvSpPr>
        <dsp:cNvPr id="0" name=""/>
        <dsp:cNvSpPr/>
      </dsp:nvSpPr>
      <dsp:spPr>
        <a:xfrm rot="5400000">
          <a:off x="-222429" y="1512997"/>
          <a:ext cx="1482862" cy="1038004"/>
        </a:xfrm>
        <a:prstGeom prst="chevron">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1600200">
            <a:lnSpc>
              <a:spcPct val="90000"/>
            </a:lnSpc>
            <a:spcBef>
              <a:spcPct val="0"/>
            </a:spcBef>
            <a:spcAft>
              <a:spcPct val="35000"/>
            </a:spcAft>
            <a:buNone/>
          </a:pPr>
          <a:r>
            <a:rPr lang="en-US" sz="3600" b="1" kern="1200" dirty="0">
              <a:latin typeface="Times New Roman" panose="02020603050405020304" pitchFamily="18" charset="0"/>
              <a:cs typeface="Times New Roman" panose="02020603050405020304" pitchFamily="18" charset="0"/>
            </a:rPr>
            <a:t>b.</a:t>
          </a:r>
        </a:p>
      </dsp:txBody>
      <dsp:txXfrm rot="-5400000">
        <a:off x="0" y="1809570"/>
        <a:ext cx="1038004" cy="444858"/>
      </dsp:txXfrm>
    </dsp:sp>
    <dsp:sp modelId="{1E2AFDA7-0299-4168-B708-3EDD0E36C33E}">
      <dsp:nvSpPr>
        <dsp:cNvPr id="0" name=""/>
        <dsp:cNvSpPr/>
      </dsp:nvSpPr>
      <dsp:spPr>
        <a:xfrm rot="5400000">
          <a:off x="3542271" y="-1213698"/>
          <a:ext cx="963860" cy="5972395"/>
        </a:xfrm>
        <a:prstGeom prst="round2SameRect">
          <a:avLst/>
        </a:prstGeom>
        <a:gradFill rotWithShape="1">
          <a:gsLst>
            <a:gs pos="0">
              <a:schemeClr val="accent5">
                <a:tint val="50000"/>
                <a:satMod val="300000"/>
              </a:schemeClr>
            </a:gs>
            <a:gs pos="35000">
              <a:schemeClr val="accent5">
                <a:tint val="37000"/>
                <a:satMod val="300000"/>
              </a:schemeClr>
            </a:gs>
            <a:gs pos="100000">
              <a:schemeClr val="accent5">
                <a:tint val="15000"/>
                <a:satMod val="350000"/>
              </a:schemeClr>
            </a:gs>
          </a:gsLst>
          <a:lin ang="16200000" scaled="1"/>
        </a:gradFill>
        <a:ln w="9525" cap="flat" cmpd="sng" algn="ctr">
          <a:solidFill>
            <a:schemeClr val="accent5">
              <a:shade val="95000"/>
              <a:satMod val="105000"/>
            </a:schemeClr>
          </a:solidFill>
          <a:prstDash val="solid"/>
        </a:ln>
        <a:effectLst>
          <a:outerShdw blurRad="40000" dist="20000" dir="5400000" rotWithShape="0">
            <a:srgbClr val="000000">
              <a:alpha val="38000"/>
            </a:srgbClr>
          </a:outerShdw>
        </a:effectLst>
        <a:scene3d>
          <a:camera prst="orthographicFront"/>
          <a:lightRig rig="flat" dir="t"/>
        </a:scene3d>
        <a:sp3d extrusionH="12700"/>
      </dsp:spPr>
      <dsp:style>
        <a:lnRef idx="1">
          <a:schemeClr val="accent5"/>
        </a:lnRef>
        <a:fillRef idx="2">
          <a:schemeClr val="accent5"/>
        </a:fillRef>
        <a:effectRef idx="1">
          <a:schemeClr val="accent5"/>
        </a:effectRef>
        <a:fontRef idx="minor">
          <a:schemeClr val="dk1"/>
        </a:fontRef>
      </dsp:style>
      <dsp:txBody>
        <a:bodyPr spcFirstLastPara="0" vert="horz" wrap="square" lIns="284480" tIns="25400" rIns="25400" bIns="25400" numCol="1" spcCol="1270" anchor="ctr" anchorCtr="0">
          <a:noAutofit/>
        </a:bodyPr>
        <a:lstStyle/>
        <a:p>
          <a:pPr marL="285750" lvl="1" indent="-285750" algn="l" defTabSz="1778000">
            <a:lnSpc>
              <a:spcPct val="90000"/>
            </a:lnSpc>
            <a:spcBef>
              <a:spcPct val="0"/>
            </a:spcBef>
            <a:spcAft>
              <a:spcPct val="15000"/>
            </a:spcAft>
            <a:buChar char="•"/>
          </a:pPr>
          <a:r>
            <a:rPr lang="en-US" altLang="en-US" sz="4000" b="1" i="1" kern="1200" dirty="0" err="1">
              <a:latin typeface="Times New Roman" panose="02020603050405020304" pitchFamily="18" charset="0"/>
              <a:cs typeface="Times New Roman" panose="02020603050405020304" pitchFamily="18" charset="0"/>
            </a:rPr>
            <a:t>Bản</a:t>
          </a:r>
          <a:r>
            <a:rPr lang="en-US" altLang="en-US" sz="4000" b="1" i="1" kern="1200" dirty="0">
              <a:latin typeface="Times New Roman" panose="02020603050405020304" pitchFamily="18" charset="0"/>
              <a:cs typeface="Times New Roman" panose="02020603050405020304" pitchFamily="18" charset="0"/>
            </a:rPr>
            <a:t> </a:t>
          </a:r>
          <a:r>
            <a:rPr lang="en-US" altLang="en-US" sz="4000" b="1" i="1" kern="1200" dirty="0" err="1">
              <a:latin typeface="Times New Roman" panose="02020603050405020304" pitchFamily="18" charset="0"/>
              <a:cs typeface="Times New Roman" panose="02020603050405020304" pitchFamily="18" charset="0"/>
            </a:rPr>
            <a:t>chất</a:t>
          </a:r>
          <a:r>
            <a:rPr lang="en-US" altLang="en-US" sz="4000" b="1" i="1" kern="1200" dirty="0">
              <a:latin typeface="Times New Roman" panose="02020603050405020304" pitchFamily="18" charset="0"/>
              <a:cs typeface="Times New Roman" panose="02020603050405020304" pitchFamily="18" charset="0"/>
            </a:rPr>
            <a:t> </a:t>
          </a:r>
          <a:r>
            <a:rPr lang="en-US" altLang="en-US" sz="4000" b="1" i="1" kern="1200" dirty="0" err="1">
              <a:latin typeface="Times New Roman" panose="02020603050405020304" pitchFamily="18" charset="0"/>
              <a:cs typeface="Times New Roman" panose="02020603050405020304" pitchFamily="18" charset="0"/>
            </a:rPr>
            <a:t>của</a:t>
          </a:r>
          <a:r>
            <a:rPr lang="en-US" altLang="en-US" sz="4000" b="1" i="1" kern="1200" dirty="0">
              <a:latin typeface="Times New Roman" panose="02020603050405020304" pitchFamily="18" charset="0"/>
              <a:cs typeface="Times New Roman" panose="02020603050405020304" pitchFamily="18" charset="0"/>
            </a:rPr>
            <a:t> ý </a:t>
          </a:r>
          <a:r>
            <a:rPr lang="en-US" altLang="en-US" sz="4000" b="1" i="1" kern="1200" dirty="0" err="1">
              <a:latin typeface="Times New Roman" panose="02020603050405020304" pitchFamily="18" charset="0"/>
              <a:cs typeface="Times New Roman" panose="02020603050405020304" pitchFamily="18" charset="0"/>
            </a:rPr>
            <a:t>thức</a:t>
          </a:r>
          <a:endParaRPr lang="en-US" sz="4000" kern="1200" dirty="0"/>
        </a:p>
      </dsp:txBody>
      <dsp:txXfrm rot="-5400000">
        <a:off x="1038004" y="1337621"/>
        <a:ext cx="5925343" cy="869756"/>
      </dsp:txXfrm>
    </dsp:sp>
    <dsp:sp modelId="{2315DFDE-66A4-4618-8735-FBFB9EB2FB4F}">
      <dsp:nvSpPr>
        <dsp:cNvPr id="0" name=""/>
        <dsp:cNvSpPr/>
      </dsp:nvSpPr>
      <dsp:spPr>
        <a:xfrm rot="5400000">
          <a:off x="-222429" y="2800403"/>
          <a:ext cx="1482862" cy="1038004"/>
        </a:xfrm>
        <a:prstGeom prst="chevron">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1600200">
            <a:lnSpc>
              <a:spcPct val="90000"/>
            </a:lnSpc>
            <a:spcBef>
              <a:spcPct val="0"/>
            </a:spcBef>
            <a:spcAft>
              <a:spcPct val="35000"/>
            </a:spcAft>
            <a:buNone/>
          </a:pPr>
          <a:r>
            <a:rPr lang="en-US" sz="3600" b="1" kern="1200" dirty="0">
              <a:latin typeface="Times New Roman" panose="02020603050405020304" pitchFamily="18" charset="0"/>
              <a:cs typeface="Times New Roman" panose="02020603050405020304" pitchFamily="18" charset="0"/>
            </a:rPr>
            <a:t>c.</a:t>
          </a:r>
        </a:p>
      </dsp:txBody>
      <dsp:txXfrm rot="-5400000">
        <a:off x="0" y="3096976"/>
        <a:ext cx="1038004" cy="444858"/>
      </dsp:txXfrm>
    </dsp:sp>
    <dsp:sp modelId="{CE6613FB-DA52-4099-89ED-0E079924C8CD}">
      <dsp:nvSpPr>
        <dsp:cNvPr id="0" name=""/>
        <dsp:cNvSpPr/>
      </dsp:nvSpPr>
      <dsp:spPr>
        <a:xfrm rot="5400000">
          <a:off x="3542271" y="73706"/>
          <a:ext cx="963860" cy="5972395"/>
        </a:xfrm>
        <a:prstGeom prst="round2SameRect">
          <a:avLst/>
        </a:prstGeom>
        <a:gradFill rotWithShape="1">
          <a:gsLst>
            <a:gs pos="0">
              <a:schemeClr val="accent5">
                <a:tint val="50000"/>
                <a:satMod val="300000"/>
              </a:schemeClr>
            </a:gs>
            <a:gs pos="35000">
              <a:schemeClr val="accent5">
                <a:tint val="37000"/>
                <a:satMod val="300000"/>
              </a:schemeClr>
            </a:gs>
            <a:gs pos="100000">
              <a:schemeClr val="accent5">
                <a:tint val="15000"/>
                <a:satMod val="350000"/>
              </a:schemeClr>
            </a:gs>
          </a:gsLst>
          <a:lin ang="16200000" scaled="1"/>
        </a:gradFill>
        <a:ln w="9525" cap="flat" cmpd="sng" algn="ctr">
          <a:solidFill>
            <a:schemeClr val="accent5">
              <a:shade val="95000"/>
              <a:satMod val="105000"/>
            </a:schemeClr>
          </a:solidFill>
          <a:prstDash val="solid"/>
        </a:ln>
        <a:effectLst>
          <a:outerShdw blurRad="40000" dist="20000" dir="5400000" rotWithShape="0">
            <a:srgbClr val="000000">
              <a:alpha val="38000"/>
            </a:srgbClr>
          </a:outerShdw>
        </a:effectLst>
        <a:scene3d>
          <a:camera prst="orthographicFront"/>
          <a:lightRig rig="flat" dir="t"/>
        </a:scene3d>
        <a:sp3d extrusionH="12700"/>
      </dsp:spPr>
      <dsp:style>
        <a:lnRef idx="1">
          <a:schemeClr val="accent5"/>
        </a:lnRef>
        <a:fillRef idx="2">
          <a:schemeClr val="accent5"/>
        </a:fillRef>
        <a:effectRef idx="1">
          <a:schemeClr val="accent5"/>
        </a:effectRef>
        <a:fontRef idx="minor">
          <a:schemeClr val="dk1"/>
        </a:fontRef>
      </dsp:style>
      <dsp:txBody>
        <a:bodyPr spcFirstLastPara="0" vert="horz" wrap="square" lIns="284480" tIns="25400" rIns="25400" bIns="25400" numCol="1" spcCol="1270" anchor="ctr" anchorCtr="0">
          <a:noAutofit/>
        </a:bodyPr>
        <a:lstStyle/>
        <a:p>
          <a:pPr marL="285750" lvl="1" indent="-285750" algn="l" defTabSz="1778000">
            <a:lnSpc>
              <a:spcPct val="90000"/>
            </a:lnSpc>
            <a:spcBef>
              <a:spcPct val="0"/>
            </a:spcBef>
            <a:spcAft>
              <a:spcPct val="15000"/>
            </a:spcAft>
            <a:buChar char="•"/>
          </a:pPr>
          <a:r>
            <a:rPr lang="en-US" altLang="en-US" sz="4000" b="1" i="1" kern="1200" dirty="0" err="1">
              <a:latin typeface="Times New Roman" panose="02020603050405020304" pitchFamily="18" charset="0"/>
              <a:cs typeface="Times New Roman" panose="02020603050405020304" pitchFamily="18" charset="0"/>
            </a:rPr>
            <a:t>Kết</a:t>
          </a:r>
          <a:r>
            <a:rPr lang="en-US" altLang="en-US" sz="4000" b="1" i="1" kern="1200" dirty="0">
              <a:latin typeface="Times New Roman" panose="02020603050405020304" pitchFamily="18" charset="0"/>
              <a:cs typeface="Times New Roman" panose="02020603050405020304" pitchFamily="18" charset="0"/>
            </a:rPr>
            <a:t> </a:t>
          </a:r>
          <a:r>
            <a:rPr lang="en-US" altLang="en-US" sz="4000" b="1" i="1" kern="1200" dirty="0" err="1">
              <a:latin typeface="Times New Roman" panose="02020603050405020304" pitchFamily="18" charset="0"/>
              <a:cs typeface="Times New Roman" panose="02020603050405020304" pitchFamily="18" charset="0"/>
            </a:rPr>
            <a:t>cấu</a:t>
          </a:r>
          <a:r>
            <a:rPr lang="en-US" altLang="en-US" sz="4000" b="1" i="1" kern="1200" dirty="0">
              <a:latin typeface="Times New Roman" panose="02020603050405020304" pitchFamily="18" charset="0"/>
              <a:cs typeface="Times New Roman" panose="02020603050405020304" pitchFamily="18" charset="0"/>
            </a:rPr>
            <a:t> </a:t>
          </a:r>
          <a:r>
            <a:rPr lang="en-US" altLang="en-US" sz="4000" b="1" i="1" kern="1200" dirty="0" err="1">
              <a:latin typeface="Times New Roman" panose="02020603050405020304" pitchFamily="18" charset="0"/>
              <a:cs typeface="Times New Roman" panose="02020603050405020304" pitchFamily="18" charset="0"/>
            </a:rPr>
            <a:t>của</a:t>
          </a:r>
          <a:r>
            <a:rPr lang="en-US" altLang="en-US" sz="4000" b="1" i="1" kern="1200" dirty="0">
              <a:latin typeface="Times New Roman" panose="02020603050405020304" pitchFamily="18" charset="0"/>
              <a:cs typeface="Times New Roman" panose="02020603050405020304" pitchFamily="18" charset="0"/>
            </a:rPr>
            <a:t> ý </a:t>
          </a:r>
          <a:r>
            <a:rPr lang="en-US" altLang="en-US" sz="4000" b="1" i="1" kern="1200" dirty="0" err="1">
              <a:latin typeface="Times New Roman" panose="02020603050405020304" pitchFamily="18" charset="0"/>
              <a:cs typeface="Times New Roman" panose="02020603050405020304" pitchFamily="18" charset="0"/>
            </a:rPr>
            <a:t>thức</a:t>
          </a:r>
          <a:endParaRPr lang="en-US" sz="4000" kern="1200" dirty="0"/>
        </a:p>
      </dsp:txBody>
      <dsp:txXfrm rot="-5400000">
        <a:off x="1038004" y="2625025"/>
        <a:ext cx="5925343" cy="869756"/>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045AAC-4703-45FD-9EA9-CFBC3776BB14}">
      <dsp:nvSpPr>
        <dsp:cNvPr id="0" name=""/>
        <dsp:cNvSpPr/>
      </dsp:nvSpPr>
      <dsp:spPr>
        <a:xfrm rot="5400000">
          <a:off x="-235886" y="238490"/>
          <a:ext cx="1572578" cy="1100804"/>
        </a:xfrm>
        <a:prstGeom prst="chevron">
          <a:avLst/>
        </a:prstGeom>
        <a:gradFill rotWithShape="1">
          <a:gsLst>
            <a:gs pos="0">
              <a:schemeClr val="accent3">
                <a:shade val="51000"/>
                <a:satMod val="130000"/>
              </a:schemeClr>
            </a:gs>
            <a:gs pos="80000">
              <a:schemeClr val="accent3">
                <a:shade val="93000"/>
                <a:satMod val="130000"/>
              </a:schemeClr>
            </a:gs>
            <a:gs pos="100000">
              <a:schemeClr val="accent3">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hemeClr val="accent3"/>
        </a:lnRef>
        <a:fillRef idx="3">
          <a:schemeClr val="accent3"/>
        </a:fillRef>
        <a:effectRef idx="3">
          <a:schemeClr val="accent3"/>
        </a:effectRef>
        <a:fontRef idx="minor">
          <a:schemeClr val="lt1"/>
        </a:fontRef>
      </dsp:style>
      <dsp:txBody>
        <a:bodyPr spcFirstLastPara="0" vert="horz" wrap="square" lIns="20320" tIns="20320" rIns="20320" bIns="20320" numCol="1" spcCol="1270" anchor="ctr" anchorCtr="0">
          <a:noAutofit/>
        </a:bodyPr>
        <a:lstStyle/>
        <a:p>
          <a:pPr marL="0" lvl="0" indent="0" algn="ctr" defTabSz="1422400">
            <a:lnSpc>
              <a:spcPct val="90000"/>
            </a:lnSpc>
            <a:spcBef>
              <a:spcPct val="0"/>
            </a:spcBef>
            <a:spcAft>
              <a:spcPct val="35000"/>
            </a:spcAft>
            <a:buNone/>
          </a:pPr>
          <a:r>
            <a:rPr lang="en-US" sz="3200" b="0" kern="1200" dirty="0">
              <a:solidFill>
                <a:schemeClr val="tx1"/>
              </a:solidFill>
              <a:latin typeface="Times New Roman" panose="02020603050405020304" pitchFamily="18" charset="0"/>
              <a:cs typeface="Times New Roman" panose="02020603050405020304" pitchFamily="18" charset="0"/>
            </a:rPr>
            <a:t>1</a:t>
          </a:r>
        </a:p>
      </dsp:txBody>
      <dsp:txXfrm rot="-5400000">
        <a:off x="1" y="553005"/>
        <a:ext cx="1100804" cy="471774"/>
      </dsp:txXfrm>
    </dsp:sp>
    <dsp:sp modelId="{CC1B1DD0-C6C0-4584-AB6B-B7086673D5B9}">
      <dsp:nvSpPr>
        <dsp:cNvPr id="0" name=""/>
        <dsp:cNvSpPr/>
      </dsp:nvSpPr>
      <dsp:spPr>
        <a:xfrm rot="5400000">
          <a:off x="4146395" y="-3042987"/>
          <a:ext cx="1022175" cy="7113358"/>
        </a:xfrm>
        <a:prstGeom prst="round2SameRect">
          <a:avLst/>
        </a:prstGeom>
        <a:gradFill rotWithShape="1">
          <a:gsLst>
            <a:gs pos="0">
              <a:schemeClr val="accent3">
                <a:tint val="50000"/>
                <a:satMod val="300000"/>
              </a:schemeClr>
            </a:gs>
            <a:gs pos="35000">
              <a:schemeClr val="accent3">
                <a:tint val="37000"/>
                <a:satMod val="300000"/>
              </a:schemeClr>
            </a:gs>
            <a:gs pos="100000">
              <a:schemeClr val="accent3">
                <a:tint val="15000"/>
                <a:satMod val="350000"/>
              </a:schemeClr>
            </a:gs>
          </a:gsLst>
          <a:lin ang="16200000" scaled="1"/>
        </a:gradFill>
        <a:ln w="9525" cap="flat" cmpd="sng" algn="ctr">
          <a:solidFill>
            <a:schemeClr val="accent3">
              <a:shade val="95000"/>
              <a:satMod val="105000"/>
            </a:schemeClr>
          </a:solidFill>
          <a:prstDash val="solid"/>
        </a:ln>
        <a:effectLst>
          <a:outerShdw blurRad="40000" dist="20000" dir="5400000" rotWithShape="0">
            <a:srgbClr val="000000">
              <a:alpha val="38000"/>
            </a:srgbClr>
          </a:outerShdw>
        </a:effectLst>
      </dsp:spPr>
      <dsp:style>
        <a:lnRef idx="1">
          <a:schemeClr val="accent3"/>
        </a:lnRef>
        <a:fillRef idx="2">
          <a:schemeClr val="accent3"/>
        </a:fillRef>
        <a:effectRef idx="1">
          <a:schemeClr val="accent3"/>
        </a:effectRef>
        <a:fontRef idx="minor">
          <a:schemeClr val="dk1"/>
        </a:fontRef>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US" sz="2800" b="1" kern="1200" dirty="0" err="1">
              <a:latin typeface="Times New Roman" panose="02020603050405020304" pitchFamily="18" charset="0"/>
              <a:cs typeface="Times New Roman" panose="02020603050405020304" pitchFamily="18" charset="0"/>
            </a:rPr>
            <a:t>Hai</a:t>
          </a:r>
          <a:r>
            <a:rPr lang="en-US" sz="2800" b="1" kern="1200" dirty="0">
              <a:latin typeface="Times New Roman" panose="02020603050405020304" pitchFamily="18" charset="0"/>
              <a:cs typeface="Times New Roman" panose="02020603050405020304" pitchFamily="18" charset="0"/>
            </a:rPr>
            <a:t> </a:t>
          </a:r>
          <a:r>
            <a:rPr lang="en-US" sz="2800" b="1" kern="1200" dirty="0" err="1">
              <a:latin typeface="Times New Roman" panose="02020603050405020304" pitchFamily="18" charset="0"/>
              <a:cs typeface="Times New Roman" panose="02020603050405020304" pitchFamily="18" charset="0"/>
            </a:rPr>
            <a:t>lọai</a:t>
          </a:r>
          <a:r>
            <a:rPr lang="en-US" sz="2800" b="1" kern="1200" dirty="0">
              <a:latin typeface="Times New Roman" panose="02020603050405020304" pitchFamily="18" charset="0"/>
              <a:cs typeface="Times New Roman" panose="02020603050405020304" pitchFamily="18" charset="0"/>
            </a:rPr>
            <a:t> </a:t>
          </a:r>
          <a:r>
            <a:rPr lang="en-US" sz="2800" b="1" kern="1200" dirty="0" err="1">
              <a:latin typeface="Times New Roman" panose="02020603050405020304" pitchFamily="18" charset="0"/>
              <a:cs typeface="Times New Roman" panose="02020603050405020304" pitchFamily="18" charset="0"/>
            </a:rPr>
            <a:t>hình</a:t>
          </a:r>
          <a:r>
            <a:rPr lang="en-US" sz="2800" b="1" kern="1200" dirty="0">
              <a:latin typeface="Times New Roman" panose="02020603050405020304" pitchFamily="18" charset="0"/>
              <a:cs typeface="Times New Roman" panose="02020603050405020304" pitchFamily="18" charset="0"/>
            </a:rPr>
            <a:t> </a:t>
          </a:r>
          <a:r>
            <a:rPr lang="en-US" sz="2800" b="1" kern="1200" dirty="0" err="1">
              <a:latin typeface="Times New Roman" panose="02020603050405020304" pitchFamily="18" charset="0"/>
              <a:cs typeface="Times New Roman" panose="02020603050405020304" pitchFamily="18" charset="0"/>
            </a:rPr>
            <a:t>biện</a:t>
          </a:r>
          <a:r>
            <a:rPr lang="en-US" sz="2800" b="1" kern="1200" dirty="0">
              <a:latin typeface="Times New Roman" panose="02020603050405020304" pitchFamily="18" charset="0"/>
              <a:cs typeface="Times New Roman" panose="02020603050405020304" pitchFamily="18" charset="0"/>
            </a:rPr>
            <a:t> </a:t>
          </a:r>
          <a:r>
            <a:rPr lang="en-US" sz="2800" b="1" kern="1200" dirty="0" err="1">
              <a:latin typeface="Times New Roman" panose="02020603050405020304" pitchFamily="18" charset="0"/>
              <a:cs typeface="Times New Roman" panose="02020603050405020304" pitchFamily="18" charset="0"/>
            </a:rPr>
            <a:t>chứng</a:t>
          </a:r>
          <a:r>
            <a:rPr lang="en-US" sz="2800" b="1" kern="1200" dirty="0">
              <a:latin typeface="Times New Roman" panose="02020603050405020304" pitchFamily="18" charset="0"/>
              <a:cs typeface="Times New Roman" panose="02020603050405020304" pitchFamily="18" charset="0"/>
            </a:rPr>
            <a:t> </a:t>
          </a:r>
          <a:r>
            <a:rPr lang="en-US" sz="2800" b="1" kern="1200" dirty="0" err="1">
              <a:latin typeface="Times New Roman" panose="02020603050405020304" pitchFamily="18" charset="0"/>
              <a:cs typeface="Times New Roman" panose="02020603050405020304" pitchFamily="18" charset="0"/>
            </a:rPr>
            <a:t>và</a:t>
          </a:r>
          <a:r>
            <a:rPr lang="en-US" sz="2800" b="1" kern="1200" dirty="0">
              <a:latin typeface="Times New Roman" panose="02020603050405020304" pitchFamily="18" charset="0"/>
              <a:cs typeface="Times New Roman" panose="02020603050405020304" pitchFamily="18" charset="0"/>
            </a:rPr>
            <a:t> PBC </a:t>
          </a:r>
          <a:r>
            <a:rPr lang="en-US" sz="2800" b="1" kern="1200" dirty="0" err="1">
              <a:latin typeface="Times New Roman" panose="02020603050405020304" pitchFamily="18" charset="0"/>
              <a:cs typeface="Times New Roman" panose="02020603050405020304" pitchFamily="18" charset="0"/>
            </a:rPr>
            <a:t>duy</a:t>
          </a:r>
          <a:r>
            <a:rPr lang="en-US" sz="2800" b="1" kern="1200" dirty="0">
              <a:latin typeface="Times New Roman" panose="02020603050405020304" pitchFamily="18" charset="0"/>
              <a:cs typeface="Times New Roman" panose="02020603050405020304" pitchFamily="18" charset="0"/>
            </a:rPr>
            <a:t> </a:t>
          </a:r>
          <a:r>
            <a:rPr lang="en-US" sz="2800" b="1" kern="1200" dirty="0" err="1">
              <a:latin typeface="Times New Roman" panose="02020603050405020304" pitchFamily="18" charset="0"/>
              <a:cs typeface="Times New Roman" panose="02020603050405020304" pitchFamily="18" charset="0"/>
            </a:rPr>
            <a:t>vật</a:t>
          </a:r>
          <a:r>
            <a:rPr lang="en-US" sz="2800" b="1" kern="1200" dirty="0">
              <a:latin typeface="Times New Roman" panose="02020603050405020304" pitchFamily="18" charset="0"/>
              <a:cs typeface="Times New Roman" panose="02020603050405020304" pitchFamily="18" charset="0"/>
            </a:rPr>
            <a:t> </a:t>
          </a:r>
        </a:p>
      </dsp:txBody>
      <dsp:txXfrm rot="-5400000">
        <a:off x="1100804" y="52502"/>
        <a:ext cx="7063460" cy="922379"/>
      </dsp:txXfrm>
    </dsp:sp>
    <dsp:sp modelId="{8A8633B3-6986-487E-91B0-F2564D6B1D4C}">
      <dsp:nvSpPr>
        <dsp:cNvPr id="0" name=""/>
        <dsp:cNvSpPr/>
      </dsp:nvSpPr>
      <dsp:spPr>
        <a:xfrm rot="5400000">
          <a:off x="-235886" y="1637267"/>
          <a:ext cx="1572578" cy="1100804"/>
        </a:xfrm>
        <a:prstGeom prst="chevron">
          <a:avLst/>
        </a:prstGeom>
        <a:gradFill rotWithShape="1">
          <a:gsLst>
            <a:gs pos="0">
              <a:schemeClr val="accent2">
                <a:shade val="51000"/>
                <a:satMod val="130000"/>
              </a:schemeClr>
            </a:gs>
            <a:gs pos="80000">
              <a:schemeClr val="accent2">
                <a:shade val="93000"/>
                <a:satMod val="130000"/>
              </a:schemeClr>
            </a:gs>
            <a:gs pos="100000">
              <a:schemeClr val="accent2">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hemeClr val="accent2"/>
        </a:lnRef>
        <a:fillRef idx="3">
          <a:schemeClr val="accent2"/>
        </a:fillRef>
        <a:effectRef idx="3">
          <a:schemeClr val="accent2"/>
        </a:effectRef>
        <a:fontRef idx="minor">
          <a:schemeClr val="lt1"/>
        </a:fontRef>
      </dsp:style>
      <dsp:txBody>
        <a:bodyPr spcFirstLastPara="0" vert="horz" wrap="square" lIns="20320" tIns="20320" rIns="20320" bIns="20320" numCol="1" spcCol="1270" anchor="ctr" anchorCtr="0">
          <a:noAutofit/>
        </a:bodyPr>
        <a:lstStyle/>
        <a:p>
          <a:pPr marL="0" lvl="0" indent="0" algn="ctr" defTabSz="1422400">
            <a:lnSpc>
              <a:spcPct val="90000"/>
            </a:lnSpc>
            <a:spcBef>
              <a:spcPct val="0"/>
            </a:spcBef>
            <a:spcAft>
              <a:spcPct val="35000"/>
            </a:spcAft>
            <a:buNone/>
          </a:pPr>
          <a:r>
            <a:rPr lang="en-US" sz="3200" b="0" kern="1200" dirty="0">
              <a:solidFill>
                <a:schemeClr val="tx1"/>
              </a:solidFill>
              <a:latin typeface="Times New Roman" panose="02020603050405020304" pitchFamily="18" charset="0"/>
              <a:cs typeface="Times New Roman" panose="02020603050405020304" pitchFamily="18" charset="0"/>
            </a:rPr>
            <a:t>2</a:t>
          </a:r>
        </a:p>
      </dsp:txBody>
      <dsp:txXfrm rot="-5400000">
        <a:off x="1" y="1951782"/>
        <a:ext cx="1100804" cy="471774"/>
      </dsp:txXfrm>
    </dsp:sp>
    <dsp:sp modelId="{F984660E-3B10-4E2D-99CD-8D95069152C0}">
      <dsp:nvSpPr>
        <dsp:cNvPr id="0" name=""/>
        <dsp:cNvSpPr/>
      </dsp:nvSpPr>
      <dsp:spPr>
        <a:xfrm rot="5400000">
          <a:off x="4031140" y="-1590107"/>
          <a:ext cx="1240594" cy="7113358"/>
        </a:xfrm>
        <a:prstGeom prst="round2SameRect">
          <a:avLst/>
        </a:prstGeom>
        <a:gradFill rotWithShape="1">
          <a:gsLst>
            <a:gs pos="0">
              <a:schemeClr val="accent2">
                <a:tint val="50000"/>
                <a:satMod val="300000"/>
              </a:schemeClr>
            </a:gs>
            <a:gs pos="35000">
              <a:schemeClr val="accent2">
                <a:tint val="37000"/>
                <a:satMod val="300000"/>
              </a:schemeClr>
            </a:gs>
            <a:gs pos="100000">
              <a:schemeClr val="accent2">
                <a:tint val="15000"/>
                <a:satMod val="350000"/>
              </a:schemeClr>
            </a:gs>
          </a:gsLst>
          <a:lin ang="16200000" scaled="1"/>
        </a:gradFill>
        <a:ln w="9525" cap="flat" cmpd="sng" algn="ctr">
          <a:solidFill>
            <a:schemeClr val="accent2">
              <a:shade val="95000"/>
              <a:satMod val="105000"/>
            </a:schemeClr>
          </a:solidFill>
          <a:prstDash val="solid"/>
        </a:ln>
        <a:effectLst>
          <a:outerShdw blurRad="40000" dist="20000" dir="5400000" rotWithShape="0">
            <a:srgbClr val="000000">
              <a:alpha val="38000"/>
            </a:srgbClr>
          </a:outerShdw>
        </a:effectLst>
      </dsp:spPr>
      <dsp:style>
        <a:lnRef idx="1">
          <a:schemeClr val="accent2"/>
        </a:lnRef>
        <a:fillRef idx="2">
          <a:schemeClr val="accent2"/>
        </a:fillRef>
        <a:effectRef idx="1">
          <a:schemeClr val="accent2"/>
        </a:effectRef>
        <a:fontRef idx="minor">
          <a:schemeClr val="dk1"/>
        </a:fontRef>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US" sz="2800" b="1" kern="1200" dirty="0" err="1">
              <a:latin typeface="Times New Roman" pitchFamily="18" charset="0"/>
              <a:cs typeface="Times New Roman" pitchFamily="18" charset="0"/>
            </a:rPr>
            <a:t>Nội</a:t>
          </a:r>
          <a:r>
            <a:rPr lang="en-US" sz="2800" b="1" kern="1200" dirty="0">
              <a:latin typeface="Times New Roman" pitchFamily="18" charset="0"/>
              <a:cs typeface="Times New Roman" pitchFamily="18" charset="0"/>
            </a:rPr>
            <a:t> dung </a:t>
          </a:r>
          <a:r>
            <a:rPr lang="en-US" sz="2800" b="1" kern="1200" dirty="0" err="1">
              <a:latin typeface="Times New Roman" pitchFamily="18" charset="0"/>
              <a:cs typeface="Times New Roman" pitchFamily="18" charset="0"/>
            </a:rPr>
            <a:t>của</a:t>
          </a:r>
          <a:r>
            <a:rPr lang="en-US" sz="2800" b="1" kern="1200" dirty="0">
              <a:latin typeface="Times New Roman" pitchFamily="18" charset="0"/>
              <a:cs typeface="Times New Roman" pitchFamily="18" charset="0"/>
            </a:rPr>
            <a:t> </a:t>
          </a:r>
          <a:r>
            <a:rPr lang="en-US" sz="2800" b="1" kern="1200" dirty="0" err="1">
              <a:latin typeface="Times New Roman" pitchFamily="18" charset="0"/>
              <a:cs typeface="Times New Roman" pitchFamily="18" charset="0"/>
            </a:rPr>
            <a:t>phép</a:t>
          </a:r>
          <a:r>
            <a:rPr lang="en-US" sz="2800" b="1" kern="1200" dirty="0">
              <a:latin typeface="Times New Roman" pitchFamily="18" charset="0"/>
              <a:cs typeface="Times New Roman" pitchFamily="18" charset="0"/>
            </a:rPr>
            <a:t> </a:t>
          </a:r>
          <a:r>
            <a:rPr lang="en-US" sz="2800" b="1" kern="1200" dirty="0" err="1">
              <a:latin typeface="Times New Roman" pitchFamily="18" charset="0"/>
              <a:cs typeface="Times New Roman" pitchFamily="18" charset="0"/>
            </a:rPr>
            <a:t>biện</a:t>
          </a:r>
          <a:r>
            <a:rPr lang="en-US" sz="2800" b="1" kern="1200" dirty="0">
              <a:latin typeface="Times New Roman" pitchFamily="18" charset="0"/>
              <a:cs typeface="Times New Roman" pitchFamily="18" charset="0"/>
            </a:rPr>
            <a:t> </a:t>
          </a:r>
          <a:r>
            <a:rPr lang="en-US" sz="2800" b="1" kern="1200" dirty="0" err="1">
              <a:latin typeface="Times New Roman" pitchFamily="18" charset="0"/>
              <a:cs typeface="Times New Roman" pitchFamily="18" charset="0"/>
            </a:rPr>
            <a:t>chứng</a:t>
          </a:r>
          <a:r>
            <a:rPr lang="en-US" sz="2800" b="1" kern="1200" dirty="0">
              <a:latin typeface="Times New Roman" pitchFamily="18" charset="0"/>
              <a:cs typeface="Times New Roman" pitchFamily="18" charset="0"/>
            </a:rPr>
            <a:t> </a:t>
          </a:r>
          <a:r>
            <a:rPr lang="en-US" sz="2800" b="1" kern="1200" dirty="0" err="1">
              <a:latin typeface="Times New Roman" pitchFamily="18" charset="0"/>
              <a:cs typeface="Times New Roman" pitchFamily="18" charset="0"/>
            </a:rPr>
            <a:t>duy</a:t>
          </a:r>
          <a:r>
            <a:rPr lang="en-US" sz="2800" b="1" kern="1200" dirty="0">
              <a:latin typeface="Times New Roman" pitchFamily="18" charset="0"/>
              <a:cs typeface="Times New Roman" pitchFamily="18" charset="0"/>
            </a:rPr>
            <a:t> </a:t>
          </a:r>
          <a:r>
            <a:rPr lang="en-US" sz="2800" b="1" kern="1200" dirty="0" err="1">
              <a:latin typeface="Times New Roman" pitchFamily="18" charset="0"/>
              <a:cs typeface="Times New Roman" pitchFamily="18" charset="0"/>
            </a:rPr>
            <a:t>vật</a:t>
          </a:r>
          <a:r>
            <a:rPr lang="en-US" sz="2800" b="1" kern="1200" dirty="0">
              <a:latin typeface="Times New Roman" pitchFamily="18" charset="0"/>
              <a:cs typeface="Times New Roman" pitchFamily="18" charset="0"/>
            </a:rPr>
            <a:t> </a:t>
          </a:r>
        </a:p>
      </dsp:txBody>
      <dsp:txXfrm rot="-5400000">
        <a:off x="1094759" y="1406835"/>
        <a:ext cx="7052797" cy="1119472"/>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B85544-53BE-46E1-ACC7-952515AB8788}">
      <dsp:nvSpPr>
        <dsp:cNvPr id="0" name=""/>
        <dsp:cNvSpPr/>
      </dsp:nvSpPr>
      <dsp:spPr>
        <a:xfrm>
          <a:off x="-5255020" y="-804890"/>
          <a:ext cx="6257980" cy="6257980"/>
        </a:xfrm>
        <a:prstGeom prst="blockArc">
          <a:avLst>
            <a:gd name="adj1" fmla="val 18900000"/>
            <a:gd name="adj2" fmla="val 2700000"/>
            <a:gd name="adj3" fmla="val 345"/>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4E5EE0A-3E97-4198-8D1F-798B5FEBDAFC}">
      <dsp:nvSpPr>
        <dsp:cNvPr id="0" name=""/>
        <dsp:cNvSpPr/>
      </dsp:nvSpPr>
      <dsp:spPr>
        <a:xfrm>
          <a:off x="645170" y="464820"/>
          <a:ext cx="7063084" cy="929640"/>
        </a:xfrm>
        <a:prstGeom prst="rect">
          <a:avLst/>
        </a:prstGeom>
        <a:blipFill rotWithShape="0">
          <a:blip xmlns:r="http://schemas.openxmlformats.org/officeDocument/2006/relationships" r:embed="rId1"/>
          <a:tile tx="0" ty="0" sx="100000" sy="100000" flip="none" algn="tl"/>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37902" tIns="73660" rIns="73660" bIns="73660" numCol="1" spcCol="1270" anchor="ctr" anchorCtr="0">
          <a:noAutofit/>
        </a:bodyPr>
        <a:lstStyle/>
        <a:p>
          <a:pPr marL="0" lvl="0" indent="0" algn="l" defTabSz="1289050">
            <a:lnSpc>
              <a:spcPct val="90000"/>
            </a:lnSpc>
            <a:spcBef>
              <a:spcPct val="0"/>
            </a:spcBef>
            <a:spcAft>
              <a:spcPct val="35000"/>
            </a:spcAft>
            <a:buNone/>
          </a:pPr>
          <a:r>
            <a:rPr lang="en-US" altLang="en-US" sz="2900" b="1" i="1" kern="1200" dirty="0">
              <a:latin typeface="Times New Roman" panose="02020603050405020304" pitchFamily="18" charset="0"/>
              <a:cs typeface="Times New Roman" panose="02020603050405020304" pitchFamily="18" charset="0"/>
            </a:rPr>
            <a:t>Hai </a:t>
          </a:r>
          <a:r>
            <a:rPr lang="en-US" altLang="en-US" sz="2900" b="1" i="1" kern="1200" dirty="0" err="1">
              <a:latin typeface="Times New Roman" panose="02020603050405020304" pitchFamily="18" charset="0"/>
              <a:cs typeface="Times New Roman" panose="02020603050405020304" pitchFamily="18" charset="0"/>
            </a:rPr>
            <a:t>nguyên</a:t>
          </a:r>
          <a:r>
            <a:rPr lang="en-US" altLang="en-US" sz="2900" b="1" i="1" kern="1200" dirty="0">
              <a:latin typeface="Times New Roman" panose="02020603050405020304" pitchFamily="18" charset="0"/>
              <a:cs typeface="Times New Roman" panose="02020603050405020304" pitchFamily="18" charset="0"/>
            </a:rPr>
            <a:t> </a:t>
          </a:r>
          <a:r>
            <a:rPr lang="en-US" altLang="en-US" sz="2900" b="1" i="1" kern="1200" dirty="0" err="1">
              <a:latin typeface="Times New Roman" panose="02020603050405020304" pitchFamily="18" charset="0"/>
              <a:cs typeface="Times New Roman" panose="02020603050405020304" pitchFamily="18" charset="0"/>
            </a:rPr>
            <a:t>lý</a:t>
          </a:r>
          <a:r>
            <a:rPr lang="en-US" altLang="en-US" sz="2900" b="1" i="1" kern="1200" dirty="0">
              <a:latin typeface="Times New Roman" panose="02020603050405020304" pitchFamily="18" charset="0"/>
              <a:cs typeface="Times New Roman" panose="02020603050405020304" pitchFamily="18" charset="0"/>
            </a:rPr>
            <a:t> </a:t>
          </a:r>
          <a:r>
            <a:rPr lang="en-US" altLang="en-US" sz="2900" b="1" i="1" kern="1200" dirty="0" err="1">
              <a:latin typeface="Times New Roman" panose="02020603050405020304" pitchFamily="18" charset="0"/>
              <a:cs typeface="Times New Roman" panose="02020603050405020304" pitchFamily="18" charset="0"/>
            </a:rPr>
            <a:t>của</a:t>
          </a:r>
          <a:r>
            <a:rPr lang="en-US" altLang="en-US" sz="2900" b="1" i="1" kern="1200" dirty="0">
              <a:latin typeface="Times New Roman" panose="02020603050405020304" pitchFamily="18" charset="0"/>
              <a:cs typeface="Times New Roman" panose="02020603050405020304" pitchFamily="18" charset="0"/>
            </a:rPr>
            <a:t> </a:t>
          </a:r>
          <a:r>
            <a:rPr lang="en-US" altLang="en-US" sz="2900" b="1" i="1" kern="1200" dirty="0" err="1">
              <a:latin typeface="Times New Roman" panose="02020603050405020304" pitchFamily="18" charset="0"/>
              <a:cs typeface="Times New Roman" panose="02020603050405020304" pitchFamily="18" charset="0"/>
            </a:rPr>
            <a:t>phép</a:t>
          </a:r>
          <a:r>
            <a:rPr lang="en-US" altLang="en-US" sz="2900" b="1" i="1" kern="1200" dirty="0">
              <a:latin typeface="Times New Roman" panose="02020603050405020304" pitchFamily="18" charset="0"/>
              <a:cs typeface="Times New Roman" panose="02020603050405020304" pitchFamily="18" charset="0"/>
            </a:rPr>
            <a:t> </a:t>
          </a:r>
          <a:r>
            <a:rPr lang="en-US" altLang="en-US" sz="2900" b="1" i="1" kern="1200" dirty="0" err="1">
              <a:latin typeface="Times New Roman" panose="02020603050405020304" pitchFamily="18" charset="0"/>
              <a:cs typeface="Times New Roman" panose="02020603050405020304" pitchFamily="18" charset="0"/>
            </a:rPr>
            <a:t>biện</a:t>
          </a:r>
          <a:r>
            <a:rPr lang="en-US" altLang="en-US" sz="2900" b="1" i="1" kern="1200" dirty="0">
              <a:latin typeface="Times New Roman" panose="02020603050405020304" pitchFamily="18" charset="0"/>
              <a:cs typeface="Times New Roman" panose="02020603050405020304" pitchFamily="18" charset="0"/>
            </a:rPr>
            <a:t> </a:t>
          </a:r>
          <a:r>
            <a:rPr lang="en-US" altLang="en-US" sz="2900" b="1" i="1" kern="1200" dirty="0" err="1">
              <a:latin typeface="Times New Roman" panose="02020603050405020304" pitchFamily="18" charset="0"/>
              <a:cs typeface="Times New Roman" panose="02020603050405020304" pitchFamily="18" charset="0"/>
            </a:rPr>
            <a:t>chứng</a:t>
          </a:r>
          <a:r>
            <a:rPr lang="en-US" altLang="en-US" sz="2900" b="1" i="1" kern="1200" dirty="0">
              <a:latin typeface="Times New Roman" panose="02020603050405020304" pitchFamily="18" charset="0"/>
              <a:cs typeface="Times New Roman" panose="02020603050405020304" pitchFamily="18" charset="0"/>
            </a:rPr>
            <a:t> </a:t>
          </a:r>
          <a:r>
            <a:rPr lang="en-US" altLang="en-US" sz="2900" b="1" i="1" kern="1200" dirty="0" err="1">
              <a:latin typeface="Times New Roman" panose="02020603050405020304" pitchFamily="18" charset="0"/>
              <a:cs typeface="Times New Roman" panose="02020603050405020304" pitchFamily="18" charset="0"/>
            </a:rPr>
            <a:t>duy</a:t>
          </a:r>
          <a:r>
            <a:rPr lang="en-US" altLang="en-US" sz="2900" b="1" i="1" kern="1200" dirty="0">
              <a:latin typeface="Times New Roman" panose="02020603050405020304" pitchFamily="18" charset="0"/>
              <a:cs typeface="Times New Roman" panose="02020603050405020304" pitchFamily="18" charset="0"/>
            </a:rPr>
            <a:t> </a:t>
          </a:r>
          <a:r>
            <a:rPr lang="en-US" altLang="en-US" sz="2900" b="1" i="1" kern="1200" dirty="0" err="1">
              <a:latin typeface="Times New Roman" panose="02020603050405020304" pitchFamily="18" charset="0"/>
              <a:cs typeface="Times New Roman" panose="02020603050405020304" pitchFamily="18" charset="0"/>
            </a:rPr>
            <a:t>vật</a:t>
          </a:r>
          <a:r>
            <a:rPr lang="en-US" altLang="en-US" sz="2900" b="1" i="1" kern="1200" dirty="0">
              <a:latin typeface="Times New Roman" panose="02020603050405020304" pitchFamily="18" charset="0"/>
              <a:cs typeface="Times New Roman" panose="02020603050405020304" pitchFamily="18" charset="0"/>
            </a:rPr>
            <a:t> </a:t>
          </a:r>
          <a:endParaRPr lang="en-US" sz="2900" kern="1200" dirty="0"/>
        </a:p>
      </dsp:txBody>
      <dsp:txXfrm>
        <a:off x="645170" y="464820"/>
        <a:ext cx="7063084" cy="929640"/>
      </dsp:txXfrm>
    </dsp:sp>
    <dsp:sp modelId="{FA878C52-58D8-4F07-ABD3-EBEAD97FEC05}">
      <dsp:nvSpPr>
        <dsp:cNvPr id="0" name=""/>
        <dsp:cNvSpPr/>
      </dsp:nvSpPr>
      <dsp:spPr>
        <a:xfrm>
          <a:off x="64145" y="348615"/>
          <a:ext cx="1162050" cy="1162050"/>
        </a:xfrm>
        <a:prstGeom prst="ellipse">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EE0FD43-C96F-408F-B450-C27BC4A83B45}">
      <dsp:nvSpPr>
        <dsp:cNvPr id="0" name=""/>
        <dsp:cNvSpPr/>
      </dsp:nvSpPr>
      <dsp:spPr>
        <a:xfrm>
          <a:off x="983094" y="1859280"/>
          <a:ext cx="6725160" cy="929640"/>
        </a:xfrm>
        <a:prstGeom prst="rect">
          <a:avLst/>
        </a:prstGeom>
        <a:blipFill rotWithShape="0">
          <a:blip xmlns:r="http://schemas.openxmlformats.org/officeDocument/2006/relationships" r:embed="rId1"/>
          <a:tile tx="0" ty="0" sx="100000" sy="100000" flip="none" algn="tl"/>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37902" tIns="73660" rIns="73660" bIns="73660" numCol="1" spcCol="1270" anchor="ctr" anchorCtr="0">
          <a:noAutofit/>
        </a:bodyPr>
        <a:lstStyle/>
        <a:p>
          <a:pPr marL="0" lvl="0" indent="0" algn="l" defTabSz="1289050">
            <a:lnSpc>
              <a:spcPct val="90000"/>
            </a:lnSpc>
            <a:spcBef>
              <a:spcPct val="0"/>
            </a:spcBef>
            <a:spcAft>
              <a:spcPct val="35000"/>
            </a:spcAft>
            <a:buNone/>
          </a:pPr>
          <a:r>
            <a:rPr lang="en-US" altLang="en-US" sz="2900" b="1" i="1" kern="1200" dirty="0" err="1">
              <a:latin typeface="Times New Roman" panose="02020603050405020304" pitchFamily="18" charset="0"/>
              <a:cs typeface="Times New Roman" panose="02020603050405020304" pitchFamily="18" charset="0"/>
            </a:rPr>
            <a:t>Các</a:t>
          </a:r>
          <a:r>
            <a:rPr lang="en-US" altLang="en-US" sz="2900" b="1" i="1" kern="1200" dirty="0">
              <a:latin typeface="Times New Roman" panose="02020603050405020304" pitchFamily="18" charset="0"/>
              <a:cs typeface="Times New Roman" panose="02020603050405020304" pitchFamily="18" charset="0"/>
            </a:rPr>
            <a:t> </a:t>
          </a:r>
          <a:r>
            <a:rPr lang="en-US" altLang="en-US" sz="2900" b="1" i="1" kern="1200" dirty="0" err="1">
              <a:latin typeface="Times New Roman" panose="02020603050405020304" pitchFamily="18" charset="0"/>
              <a:cs typeface="Times New Roman" panose="02020603050405020304" pitchFamily="18" charset="0"/>
            </a:rPr>
            <a:t>cặp</a:t>
          </a:r>
          <a:r>
            <a:rPr lang="en-US" altLang="en-US" sz="2900" b="1" i="1" kern="1200" dirty="0">
              <a:latin typeface="Times New Roman" panose="02020603050405020304" pitchFamily="18" charset="0"/>
              <a:cs typeface="Times New Roman" panose="02020603050405020304" pitchFamily="18" charset="0"/>
            </a:rPr>
            <a:t> </a:t>
          </a:r>
          <a:r>
            <a:rPr lang="en-US" altLang="en-US" sz="2900" b="1" i="1" kern="1200" dirty="0" err="1">
              <a:latin typeface="Times New Roman" panose="02020603050405020304" pitchFamily="18" charset="0"/>
              <a:cs typeface="Times New Roman" panose="02020603050405020304" pitchFamily="18" charset="0"/>
            </a:rPr>
            <a:t>phạm</a:t>
          </a:r>
          <a:r>
            <a:rPr lang="en-US" altLang="en-US" sz="2900" b="1" i="1" kern="1200" dirty="0">
              <a:latin typeface="Times New Roman" panose="02020603050405020304" pitchFamily="18" charset="0"/>
              <a:cs typeface="Times New Roman" panose="02020603050405020304" pitchFamily="18" charset="0"/>
            </a:rPr>
            <a:t> </a:t>
          </a:r>
          <a:r>
            <a:rPr lang="en-US" altLang="en-US" sz="2900" b="1" i="1" kern="1200" dirty="0" err="1">
              <a:latin typeface="Times New Roman" panose="02020603050405020304" pitchFamily="18" charset="0"/>
              <a:cs typeface="Times New Roman" panose="02020603050405020304" pitchFamily="18" charset="0"/>
            </a:rPr>
            <a:t>trù</a:t>
          </a:r>
          <a:r>
            <a:rPr lang="en-US" altLang="en-US" sz="2900" b="1" i="1" kern="1200" dirty="0">
              <a:latin typeface="Times New Roman" panose="02020603050405020304" pitchFamily="18" charset="0"/>
              <a:cs typeface="Times New Roman" panose="02020603050405020304" pitchFamily="18" charset="0"/>
            </a:rPr>
            <a:t> </a:t>
          </a:r>
          <a:r>
            <a:rPr lang="en-US" altLang="en-US" sz="2900" b="1" i="1" kern="1200" dirty="0" err="1">
              <a:latin typeface="Times New Roman" panose="02020603050405020304" pitchFamily="18" charset="0"/>
              <a:cs typeface="Times New Roman" panose="02020603050405020304" pitchFamily="18" charset="0"/>
            </a:rPr>
            <a:t>của</a:t>
          </a:r>
          <a:r>
            <a:rPr lang="en-US" altLang="en-US" sz="2900" b="1" i="1" kern="1200" dirty="0">
              <a:latin typeface="Times New Roman" panose="02020603050405020304" pitchFamily="18" charset="0"/>
              <a:cs typeface="Times New Roman" panose="02020603050405020304" pitchFamily="18" charset="0"/>
            </a:rPr>
            <a:t> </a:t>
          </a:r>
          <a:r>
            <a:rPr lang="en-US" altLang="en-US" sz="2900" b="1" i="1" kern="1200" dirty="0" err="1">
              <a:latin typeface="Times New Roman" panose="02020603050405020304" pitchFamily="18" charset="0"/>
              <a:cs typeface="Times New Roman" panose="02020603050405020304" pitchFamily="18" charset="0"/>
            </a:rPr>
            <a:t>phép</a:t>
          </a:r>
          <a:r>
            <a:rPr lang="en-US" altLang="en-US" sz="2900" b="1" i="1" kern="1200" dirty="0">
              <a:latin typeface="Times New Roman" panose="02020603050405020304" pitchFamily="18" charset="0"/>
              <a:cs typeface="Times New Roman" panose="02020603050405020304" pitchFamily="18" charset="0"/>
            </a:rPr>
            <a:t> </a:t>
          </a:r>
          <a:r>
            <a:rPr lang="en-US" altLang="en-US" sz="2900" b="1" i="1" kern="1200" dirty="0" err="1">
              <a:latin typeface="Times New Roman" panose="02020603050405020304" pitchFamily="18" charset="0"/>
              <a:cs typeface="Times New Roman" panose="02020603050405020304" pitchFamily="18" charset="0"/>
            </a:rPr>
            <a:t>biện</a:t>
          </a:r>
          <a:r>
            <a:rPr lang="en-US" altLang="en-US" sz="2900" b="1" i="1" kern="1200" dirty="0">
              <a:latin typeface="Times New Roman" panose="02020603050405020304" pitchFamily="18" charset="0"/>
              <a:cs typeface="Times New Roman" panose="02020603050405020304" pitchFamily="18" charset="0"/>
            </a:rPr>
            <a:t> </a:t>
          </a:r>
          <a:r>
            <a:rPr lang="en-US" altLang="en-US" sz="2900" b="1" i="1" kern="1200" dirty="0" err="1">
              <a:latin typeface="Times New Roman" panose="02020603050405020304" pitchFamily="18" charset="0"/>
              <a:cs typeface="Times New Roman" panose="02020603050405020304" pitchFamily="18" charset="0"/>
            </a:rPr>
            <a:t>chứng</a:t>
          </a:r>
          <a:r>
            <a:rPr lang="en-US" altLang="en-US" sz="2900" b="1" i="1" kern="1200" dirty="0">
              <a:latin typeface="Times New Roman" panose="02020603050405020304" pitchFamily="18" charset="0"/>
              <a:cs typeface="Times New Roman" panose="02020603050405020304" pitchFamily="18" charset="0"/>
            </a:rPr>
            <a:t> </a:t>
          </a:r>
          <a:r>
            <a:rPr lang="en-US" altLang="en-US" sz="2900" b="1" i="1" kern="1200" dirty="0" err="1">
              <a:latin typeface="Times New Roman" panose="02020603050405020304" pitchFamily="18" charset="0"/>
              <a:cs typeface="Times New Roman" panose="02020603050405020304" pitchFamily="18" charset="0"/>
            </a:rPr>
            <a:t>duy</a:t>
          </a:r>
          <a:r>
            <a:rPr lang="en-US" altLang="en-US" sz="2900" b="1" i="1" kern="1200" dirty="0">
              <a:latin typeface="Times New Roman" panose="02020603050405020304" pitchFamily="18" charset="0"/>
              <a:cs typeface="Times New Roman" panose="02020603050405020304" pitchFamily="18" charset="0"/>
            </a:rPr>
            <a:t> </a:t>
          </a:r>
          <a:r>
            <a:rPr lang="en-US" altLang="en-US" sz="2900" b="1" i="1" kern="1200" dirty="0" err="1">
              <a:latin typeface="Times New Roman" panose="02020603050405020304" pitchFamily="18" charset="0"/>
              <a:cs typeface="Times New Roman" panose="02020603050405020304" pitchFamily="18" charset="0"/>
            </a:rPr>
            <a:t>vật</a:t>
          </a:r>
          <a:r>
            <a:rPr lang="en-US" altLang="en-US" sz="2900" b="1" i="1" kern="1200" dirty="0">
              <a:latin typeface="Times New Roman" panose="02020603050405020304" pitchFamily="18" charset="0"/>
              <a:cs typeface="Times New Roman" panose="02020603050405020304" pitchFamily="18" charset="0"/>
            </a:rPr>
            <a:t> </a:t>
          </a:r>
          <a:endParaRPr lang="en-US" sz="2900" kern="1200" dirty="0"/>
        </a:p>
      </dsp:txBody>
      <dsp:txXfrm>
        <a:off x="983094" y="1859280"/>
        <a:ext cx="6725160" cy="929640"/>
      </dsp:txXfrm>
    </dsp:sp>
    <dsp:sp modelId="{FCBE81AA-28A2-4644-B969-C426D53F2B9F}">
      <dsp:nvSpPr>
        <dsp:cNvPr id="0" name=""/>
        <dsp:cNvSpPr/>
      </dsp:nvSpPr>
      <dsp:spPr>
        <a:xfrm>
          <a:off x="402069" y="1743075"/>
          <a:ext cx="1162050" cy="1162050"/>
        </a:xfrm>
        <a:prstGeom prst="ellipse">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D0BFF60-8DAE-4357-AC9C-E54F2D0FAEA5}">
      <dsp:nvSpPr>
        <dsp:cNvPr id="0" name=""/>
        <dsp:cNvSpPr/>
      </dsp:nvSpPr>
      <dsp:spPr>
        <a:xfrm>
          <a:off x="645170" y="3253740"/>
          <a:ext cx="7063084" cy="929640"/>
        </a:xfrm>
        <a:prstGeom prst="rect">
          <a:avLst/>
        </a:prstGeom>
        <a:blipFill rotWithShape="0">
          <a:blip xmlns:r="http://schemas.openxmlformats.org/officeDocument/2006/relationships" r:embed="rId1"/>
          <a:tile tx="0" ty="0" sx="100000" sy="100000" flip="none" algn="tl"/>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37902" tIns="73660" rIns="73660" bIns="73660" numCol="1" spcCol="1270" anchor="ctr" anchorCtr="0">
          <a:noAutofit/>
        </a:bodyPr>
        <a:lstStyle/>
        <a:p>
          <a:pPr marL="0" lvl="0" indent="0" algn="l" defTabSz="1289050">
            <a:lnSpc>
              <a:spcPct val="90000"/>
            </a:lnSpc>
            <a:spcBef>
              <a:spcPct val="0"/>
            </a:spcBef>
            <a:spcAft>
              <a:spcPct val="35000"/>
            </a:spcAft>
            <a:buNone/>
          </a:pPr>
          <a:r>
            <a:rPr lang="en-US" altLang="en-US" sz="2900" b="1" i="1" kern="1200" dirty="0" err="1">
              <a:latin typeface="Times New Roman" panose="02020603050405020304" pitchFamily="18" charset="0"/>
              <a:cs typeface="Times New Roman" panose="02020603050405020304" pitchFamily="18" charset="0"/>
            </a:rPr>
            <a:t>Các</a:t>
          </a:r>
          <a:r>
            <a:rPr lang="en-US" altLang="en-US" sz="2900" b="1" i="1" kern="1200" dirty="0">
              <a:latin typeface="Times New Roman" panose="02020603050405020304" pitchFamily="18" charset="0"/>
              <a:cs typeface="Times New Roman" panose="02020603050405020304" pitchFamily="18" charset="0"/>
            </a:rPr>
            <a:t> </a:t>
          </a:r>
          <a:r>
            <a:rPr lang="en-US" altLang="en-US" sz="2900" b="1" i="1" kern="1200" dirty="0" err="1">
              <a:latin typeface="Times New Roman" panose="02020603050405020304" pitchFamily="18" charset="0"/>
              <a:cs typeface="Times New Roman" panose="02020603050405020304" pitchFamily="18" charset="0"/>
            </a:rPr>
            <a:t>quy</a:t>
          </a:r>
          <a:r>
            <a:rPr lang="en-US" altLang="en-US" sz="2900" b="1" i="1" kern="1200" dirty="0">
              <a:latin typeface="Times New Roman" panose="02020603050405020304" pitchFamily="18" charset="0"/>
              <a:cs typeface="Times New Roman" panose="02020603050405020304" pitchFamily="18" charset="0"/>
            </a:rPr>
            <a:t> </a:t>
          </a:r>
          <a:r>
            <a:rPr lang="en-US" altLang="en-US" sz="2900" b="1" i="1" kern="1200" dirty="0" err="1">
              <a:latin typeface="Times New Roman" panose="02020603050405020304" pitchFamily="18" charset="0"/>
              <a:cs typeface="Times New Roman" panose="02020603050405020304" pitchFamily="18" charset="0"/>
            </a:rPr>
            <a:t>luật</a:t>
          </a:r>
          <a:r>
            <a:rPr lang="en-US" altLang="en-US" sz="2900" b="1" i="1" kern="1200" dirty="0">
              <a:latin typeface="Times New Roman" panose="02020603050405020304" pitchFamily="18" charset="0"/>
              <a:cs typeface="Times New Roman" panose="02020603050405020304" pitchFamily="18" charset="0"/>
            </a:rPr>
            <a:t> </a:t>
          </a:r>
          <a:r>
            <a:rPr lang="en-US" altLang="en-US" sz="2900" b="1" i="1" kern="1200" dirty="0" err="1">
              <a:latin typeface="Times New Roman" panose="02020603050405020304" pitchFamily="18" charset="0"/>
              <a:cs typeface="Times New Roman" panose="02020603050405020304" pitchFamily="18" charset="0"/>
            </a:rPr>
            <a:t>cơ</a:t>
          </a:r>
          <a:r>
            <a:rPr lang="en-US" altLang="en-US" sz="2900" b="1" i="1" kern="1200" dirty="0">
              <a:latin typeface="Times New Roman" panose="02020603050405020304" pitchFamily="18" charset="0"/>
              <a:cs typeface="Times New Roman" panose="02020603050405020304" pitchFamily="18" charset="0"/>
            </a:rPr>
            <a:t> </a:t>
          </a:r>
          <a:r>
            <a:rPr lang="en-US" altLang="en-US" sz="2900" b="1" i="1" kern="1200" dirty="0" err="1">
              <a:latin typeface="Times New Roman" panose="02020603050405020304" pitchFamily="18" charset="0"/>
              <a:cs typeface="Times New Roman" panose="02020603050405020304" pitchFamily="18" charset="0"/>
            </a:rPr>
            <a:t>bản</a:t>
          </a:r>
          <a:r>
            <a:rPr lang="en-US" altLang="en-US" sz="2900" b="1" i="1" kern="1200" dirty="0">
              <a:latin typeface="Times New Roman" panose="02020603050405020304" pitchFamily="18" charset="0"/>
              <a:cs typeface="Times New Roman" panose="02020603050405020304" pitchFamily="18" charset="0"/>
            </a:rPr>
            <a:t> </a:t>
          </a:r>
          <a:r>
            <a:rPr lang="en-US" altLang="en-US" sz="2900" b="1" i="1" kern="1200" dirty="0" err="1">
              <a:latin typeface="Times New Roman" panose="02020603050405020304" pitchFamily="18" charset="0"/>
              <a:cs typeface="Times New Roman" panose="02020603050405020304" pitchFamily="18" charset="0"/>
            </a:rPr>
            <a:t>của</a:t>
          </a:r>
          <a:r>
            <a:rPr lang="en-US" altLang="en-US" sz="2900" b="1" i="1" kern="1200" dirty="0">
              <a:latin typeface="Times New Roman" panose="02020603050405020304" pitchFamily="18" charset="0"/>
              <a:cs typeface="Times New Roman" panose="02020603050405020304" pitchFamily="18" charset="0"/>
            </a:rPr>
            <a:t> </a:t>
          </a:r>
          <a:r>
            <a:rPr lang="en-US" altLang="en-US" sz="2900" b="1" i="1" kern="1200" dirty="0" err="1">
              <a:latin typeface="Times New Roman" panose="02020603050405020304" pitchFamily="18" charset="0"/>
              <a:cs typeface="Times New Roman" panose="02020603050405020304" pitchFamily="18" charset="0"/>
            </a:rPr>
            <a:t>phép</a:t>
          </a:r>
          <a:r>
            <a:rPr lang="en-US" altLang="en-US" sz="2900" b="1" i="1" kern="1200" dirty="0">
              <a:latin typeface="Times New Roman" panose="02020603050405020304" pitchFamily="18" charset="0"/>
              <a:cs typeface="Times New Roman" panose="02020603050405020304" pitchFamily="18" charset="0"/>
            </a:rPr>
            <a:t> </a:t>
          </a:r>
          <a:r>
            <a:rPr lang="en-US" altLang="en-US" sz="2900" b="1" i="1" kern="1200" dirty="0" err="1">
              <a:latin typeface="Times New Roman" panose="02020603050405020304" pitchFamily="18" charset="0"/>
              <a:cs typeface="Times New Roman" panose="02020603050405020304" pitchFamily="18" charset="0"/>
            </a:rPr>
            <a:t>biện</a:t>
          </a:r>
          <a:r>
            <a:rPr lang="en-US" altLang="en-US" sz="2900" b="1" i="1" kern="1200" dirty="0">
              <a:latin typeface="Times New Roman" panose="02020603050405020304" pitchFamily="18" charset="0"/>
              <a:cs typeface="Times New Roman" panose="02020603050405020304" pitchFamily="18" charset="0"/>
            </a:rPr>
            <a:t> </a:t>
          </a:r>
          <a:r>
            <a:rPr lang="en-US" altLang="en-US" sz="2900" b="1" i="1" kern="1200" dirty="0" err="1">
              <a:latin typeface="Times New Roman" panose="02020603050405020304" pitchFamily="18" charset="0"/>
              <a:cs typeface="Times New Roman" panose="02020603050405020304" pitchFamily="18" charset="0"/>
            </a:rPr>
            <a:t>chứng</a:t>
          </a:r>
          <a:r>
            <a:rPr lang="en-US" altLang="en-US" sz="2900" b="1" i="1" kern="1200" dirty="0">
              <a:latin typeface="Times New Roman" panose="02020603050405020304" pitchFamily="18" charset="0"/>
              <a:cs typeface="Times New Roman" panose="02020603050405020304" pitchFamily="18" charset="0"/>
            </a:rPr>
            <a:t> </a:t>
          </a:r>
          <a:r>
            <a:rPr lang="en-US" altLang="en-US" sz="2900" b="1" i="1" kern="1200" dirty="0" err="1">
              <a:latin typeface="Times New Roman" panose="02020603050405020304" pitchFamily="18" charset="0"/>
              <a:cs typeface="Times New Roman" panose="02020603050405020304" pitchFamily="18" charset="0"/>
            </a:rPr>
            <a:t>duy</a:t>
          </a:r>
          <a:r>
            <a:rPr lang="en-US" altLang="en-US" sz="2900" b="1" i="1" kern="1200" dirty="0">
              <a:latin typeface="Times New Roman" panose="02020603050405020304" pitchFamily="18" charset="0"/>
              <a:cs typeface="Times New Roman" panose="02020603050405020304" pitchFamily="18" charset="0"/>
            </a:rPr>
            <a:t> </a:t>
          </a:r>
          <a:r>
            <a:rPr lang="en-US" altLang="en-US" sz="2900" b="1" i="1" kern="1200" dirty="0" err="1">
              <a:latin typeface="Times New Roman" panose="02020603050405020304" pitchFamily="18" charset="0"/>
              <a:cs typeface="Times New Roman" panose="02020603050405020304" pitchFamily="18" charset="0"/>
            </a:rPr>
            <a:t>vật</a:t>
          </a:r>
          <a:r>
            <a:rPr lang="en-US" altLang="en-US" sz="2900" b="1" i="1" kern="1200" dirty="0">
              <a:latin typeface="Times New Roman" panose="02020603050405020304" pitchFamily="18" charset="0"/>
              <a:cs typeface="Times New Roman" panose="02020603050405020304" pitchFamily="18" charset="0"/>
            </a:rPr>
            <a:t> </a:t>
          </a:r>
          <a:endParaRPr lang="en-US" sz="2900" kern="1200" dirty="0"/>
        </a:p>
      </dsp:txBody>
      <dsp:txXfrm>
        <a:off x="645170" y="3253740"/>
        <a:ext cx="7063084" cy="929640"/>
      </dsp:txXfrm>
    </dsp:sp>
    <dsp:sp modelId="{4E418C9B-80C7-484C-940D-45F8DC568642}">
      <dsp:nvSpPr>
        <dsp:cNvPr id="0" name=""/>
        <dsp:cNvSpPr/>
      </dsp:nvSpPr>
      <dsp:spPr>
        <a:xfrm>
          <a:off x="64145" y="3137535"/>
          <a:ext cx="1162050" cy="1162050"/>
        </a:xfrm>
        <a:prstGeom prst="ellipse">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29D572-4703-434C-B001-CF4F6C385AF0}">
      <dsp:nvSpPr>
        <dsp:cNvPr id="0" name=""/>
        <dsp:cNvSpPr/>
      </dsp:nvSpPr>
      <dsp:spPr>
        <a:xfrm>
          <a:off x="8579" y="221826"/>
          <a:ext cx="3668536" cy="1227787"/>
        </a:xfrm>
        <a:prstGeom prst="rect">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70688" tIns="97536" rIns="170688" bIns="97536" numCol="1" spcCol="1270" anchor="ctr" anchorCtr="0">
          <a:noAutofit/>
        </a:bodyPr>
        <a:lstStyle/>
        <a:p>
          <a:pPr marL="0" lvl="0" indent="0" algn="ctr" defTabSz="1066800">
            <a:lnSpc>
              <a:spcPct val="90000"/>
            </a:lnSpc>
            <a:spcBef>
              <a:spcPct val="0"/>
            </a:spcBef>
            <a:spcAft>
              <a:spcPct val="35000"/>
            </a:spcAft>
            <a:buNone/>
          </a:pPr>
          <a:r>
            <a:rPr lang="en-US" sz="2400" kern="1200" dirty="0" err="1">
              <a:latin typeface="Times New Roman" panose="02020603050405020304" pitchFamily="18" charset="0"/>
              <a:cs typeface="Times New Roman" panose="02020603050405020304" pitchFamily="18" charset="0"/>
            </a:rPr>
            <a:t>Quan</a:t>
          </a:r>
          <a:r>
            <a:rPr lang="en-US" sz="2400" kern="1200" dirty="0">
              <a:latin typeface="Times New Roman" panose="02020603050405020304" pitchFamily="18" charset="0"/>
              <a:cs typeface="Times New Roman" panose="02020603050405020304" pitchFamily="18" charset="0"/>
            </a:rPr>
            <a:t> </a:t>
          </a:r>
          <a:r>
            <a:rPr lang="en-US" sz="2400" kern="1200" dirty="0" err="1">
              <a:latin typeface="Times New Roman" panose="02020603050405020304" pitchFamily="18" charset="0"/>
              <a:cs typeface="Times New Roman" panose="02020603050405020304" pitchFamily="18" charset="0"/>
            </a:rPr>
            <a:t>điểm</a:t>
          </a:r>
          <a:r>
            <a:rPr lang="en-US" sz="2400" kern="1200" dirty="0">
              <a:latin typeface="Times New Roman" panose="02020603050405020304" pitchFamily="18" charset="0"/>
              <a:cs typeface="Times New Roman" panose="02020603050405020304" pitchFamily="18" charset="0"/>
            </a:rPr>
            <a:t> </a:t>
          </a:r>
          <a:r>
            <a:rPr lang="en-US" sz="2400" kern="1200" dirty="0" err="1">
              <a:latin typeface="Times New Roman" panose="02020603050405020304" pitchFamily="18" charset="0"/>
              <a:cs typeface="Times New Roman" panose="02020603050405020304" pitchFamily="18" charset="0"/>
            </a:rPr>
            <a:t>siêu</a:t>
          </a:r>
          <a:r>
            <a:rPr lang="en-US" sz="2400" kern="1200" dirty="0">
              <a:latin typeface="Times New Roman" panose="02020603050405020304" pitchFamily="18" charset="0"/>
              <a:cs typeface="Times New Roman" panose="02020603050405020304" pitchFamily="18" charset="0"/>
            </a:rPr>
            <a:t> </a:t>
          </a:r>
          <a:r>
            <a:rPr lang="en-US" sz="2400" kern="1200" dirty="0" err="1">
              <a:latin typeface="Times New Roman" panose="02020603050405020304" pitchFamily="18" charset="0"/>
              <a:cs typeface="Times New Roman" panose="02020603050405020304" pitchFamily="18" charset="0"/>
            </a:rPr>
            <a:t>hình</a:t>
          </a:r>
          <a:endParaRPr lang="en-US" sz="2400" kern="1200" dirty="0">
            <a:latin typeface="Times New Roman" panose="02020603050405020304" pitchFamily="18" charset="0"/>
            <a:cs typeface="Times New Roman" panose="02020603050405020304" pitchFamily="18" charset="0"/>
          </a:endParaRPr>
        </a:p>
      </dsp:txBody>
      <dsp:txXfrm>
        <a:off x="8579" y="221826"/>
        <a:ext cx="3668536" cy="1227787"/>
      </dsp:txXfrm>
    </dsp:sp>
    <dsp:sp modelId="{57C90165-D2C9-47E3-8B34-1B82F863233C}">
      <dsp:nvSpPr>
        <dsp:cNvPr id="0" name=""/>
        <dsp:cNvSpPr/>
      </dsp:nvSpPr>
      <dsp:spPr>
        <a:xfrm>
          <a:off x="0" y="1369232"/>
          <a:ext cx="3683515" cy="3230759"/>
        </a:xfrm>
        <a:prstGeom prst="rect">
          <a:avLst/>
        </a:prstGeom>
        <a:solidFill>
          <a:schemeClr val="accent2">
            <a:alpha val="90000"/>
            <a:tint val="40000"/>
            <a:hueOff val="0"/>
            <a:satOff val="0"/>
            <a:lumOff val="0"/>
            <a:alphaOff val="0"/>
          </a:schemeClr>
        </a:solidFill>
        <a:ln w="9525" cap="flat" cmpd="sng" algn="ctr">
          <a:solidFill>
            <a:schemeClr val="accent2">
              <a:alpha val="90000"/>
              <a:tint val="40000"/>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128016" tIns="128016" rIns="170688" bIns="192024" numCol="1" spcCol="1270" anchor="t" anchorCtr="0">
          <a:noAutofit/>
        </a:bodyPr>
        <a:lstStyle/>
        <a:p>
          <a:pPr marL="228600" lvl="1" indent="-228600" algn="just" defTabSz="1066800">
            <a:lnSpc>
              <a:spcPct val="90000"/>
            </a:lnSpc>
            <a:spcBef>
              <a:spcPct val="0"/>
            </a:spcBef>
            <a:spcAft>
              <a:spcPct val="15000"/>
            </a:spcAft>
            <a:buChar char="•"/>
          </a:pPr>
          <a:r>
            <a:rPr lang="vi-VN" sz="2400" kern="1200" dirty="0">
              <a:latin typeface="Times New Roman" pitchFamily="18" charset="0"/>
              <a:cs typeface="Times New Roman" pitchFamily="18" charset="0"/>
            </a:rPr>
            <a:t>P</a:t>
          </a:r>
          <a:r>
            <a:rPr lang="de-DE" sz="2400" kern="1200" dirty="0">
              <a:latin typeface="Times New Roman" pitchFamily="18" charset="0"/>
              <a:cs typeface="Times New Roman" pitchFamily="18" charset="0"/>
            </a:rPr>
            <a:t>hủ nhận sự phát triển, tuyệt đối hóa mặt ổn định của sự vật, hiện tượng</a:t>
          </a:r>
          <a:r>
            <a:rPr lang="vi-VN" sz="2400" kern="1200" dirty="0">
              <a:latin typeface="Times New Roman" pitchFamily="18" charset="0"/>
              <a:cs typeface="Times New Roman" pitchFamily="18" charset="0"/>
            </a:rPr>
            <a:t>.</a:t>
          </a:r>
          <a:endParaRPr lang="en-US" sz="2400" kern="1200" dirty="0">
            <a:latin typeface="Times New Roman" pitchFamily="18" charset="0"/>
            <a:cs typeface="Times New Roman" pitchFamily="18" charset="0"/>
          </a:endParaRPr>
        </a:p>
        <a:p>
          <a:pPr marL="228600" lvl="1" indent="-228600" algn="just" defTabSz="1066800">
            <a:lnSpc>
              <a:spcPct val="90000"/>
            </a:lnSpc>
            <a:spcBef>
              <a:spcPct val="0"/>
            </a:spcBef>
            <a:spcAft>
              <a:spcPct val="15000"/>
            </a:spcAft>
            <a:buChar char="•"/>
          </a:pPr>
          <a:r>
            <a:rPr lang="de-DE" sz="2400" kern="1200" dirty="0">
              <a:latin typeface="Times New Roman" pitchFamily="18" charset="0"/>
              <a:cs typeface="Times New Roman" pitchFamily="18" charset="0"/>
            </a:rPr>
            <a:t>Phát triển </a:t>
          </a:r>
          <a:r>
            <a:rPr lang="vi-VN" sz="2400" kern="1200" dirty="0">
              <a:latin typeface="Times New Roman" pitchFamily="18" charset="0"/>
              <a:cs typeface="Times New Roman" pitchFamily="18" charset="0"/>
            </a:rPr>
            <a:t>c</a:t>
          </a:r>
          <a:r>
            <a:rPr lang="de-DE" sz="2400" kern="1200" dirty="0">
              <a:latin typeface="Times New Roman" pitchFamily="18" charset="0"/>
              <a:cs typeface="Times New Roman" pitchFamily="18" charset="0"/>
            </a:rPr>
            <a:t>hỉ là sự tăng hoặc giảm về mặt lượng, không có sự thay đổi về chất, không có sự ra đời của sự vật, hiện tượng mới </a:t>
          </a:r>
          <a:endParaRPr lang="en-US" sz="2400" kern="1200" dirty="0">
            <a:latin typeface="Times New Roman" pitchFamily="18" charset="0"/>
            <a:cs typeface="Times New Roman" pitchFamily="18" charset="0"/>
          </a:endParaRPr>
        </a:p>
      </dsp:txBody>
      <dsp:txXfrm>
        <a:off x="0" y="1369232"/>
        <a:ext cx="3683515" cy="3230759"/>
      </dsp:txXfrm>
    </dsp:sp>
    <dsp:sp modelId="{AF8FE7AD-A0B9-4878-B550-06A946F7395A}">
      <dsp:nvSpPr>
        <dsp:cNvPr id="0" name=""/>
        <dsp:cNvSpPr/>
      </dsp:nvSpPr>
      <dsp:spPr>
        <a:xfrm>
          <a:off x="4114331" y="223917"/>
          <a:ext cx="4037977" cy="1227787"/>
        </a:xfrm>
        <a:prstGeom prst="rect">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70688" tIns="97536" rIns="170688" bIns="97536" numCol="1" spcCol="1270" anchor="ctr" anchorCtr="0">
          <a:noAutofit/>
        </a:bodyPr>
        <a:lstStyle/>
        <a:p>
          <a:pPr marL="0" lvl="0" indent="0" algn="ctr" defTabSz="1066800">
            <a:lnSpc>
              <a:spcPct val="90000"/>
            </a:lnSpc>
            <a:spcBef>
              <a:spcPct val="0"/>
            </a:spcBef>
            <a:spcAft>
              <a:spcPct val="35000"/>
            </a:spcAft>
            <a:buNone/>
          </a:pPr>
          <a:r>
            <a:rPr lang="en-US" sz="2400" kern="1200" dirty="0" err="1">
              <a:latin typeface="Times New Roman" panose="02020603050405020304" pitchFamily="18" charset="0"/>
              <a:cs typeface="Times New Roman" panose="02020603050405020304" pitchFamily="18" charset="0"/>
            </a:rPr>
            <a:t>Quan</a:t>
          </a:r>
          <a:r>
            <a:rPr lang="en-US" sz="2400" kern="1200" dirty="0">
              <a:latin typeface="Times New Roman" panose="02020603050405020304" pitchFamily="18" charset="0"/>
              <a:cs typeface="Times New Roman" panose="02020603050405020304" pitchFamily="18" charset="0"/>
            </a:rPr>
            <a:t> </a:t>
          </a:r>
          <a:r>
            <a:rPr lang="en-US" sz="2400" kern="1200" dirty="0" err="1">
              <a:latin typeface="Times New Roman" panose="02020603050405020304" pitchFamily="18" charset="0"/>
              <a:cs typeface="Times New Roman" panose="02020603050405020304" pitchFamily="18" charset="0"/>
            </a:rPr>
            <a:t>điểm</a:t>
          </a:r>
          <a:r>
            <a:rPr lang="en-US" sz="2400" kern="1200" dirty="0">
              <a:latin typeface="Times New Roman" panose="02020603050405020304" pitchFamily="18" charset="0"/>
              <a:cs typeface="Times New Roman" panose="02020603050405020304" pitchFamily="18" charset="0"/>
            </a:rPr>
            <a:t> </a:t>
          </a:r>
          <a:r>
            <a:rPr lang="en-US" sz="2400" kern="1200" dirty="0" err="1">
              <a:latin typeface="Times New Roman" panose="02020603050405020304" pitchFamily="18" charset="0"/>
              <a:cs typeface="Times New Roman" panose="02020603050405020304" pitchFamily="18" charset="0"/>
            </a:rPr>
            <a:t>biện</a:t>
          </a:r>
          <a:r>
            <a:rPr lang="en-US" sz="2400" kern="1200" dirty="0">
              <a:latin typeface="Times New Roman" panose="02020603050405020304" pitchFamily="18" charset="0"/>
              <a:cs typeface="Times New Roman" panose="02020603050405020304" pitchFamily="18" charset="0"/>
            </a:rPr>
            <a:t> </a:t>
          </a:r>
          <a:r>
            <a:rPr lang="en-US" sz="2400" kern="1200" dirty="0" err="1">
              <a:latin typeface="Times New Roman" panose="02020603050405020304" pitchFamily="18" charset="0"/>
              <a:cs typeface="Times New Roman" panose="02020603050405020304" pitchFamily="18" charset="0"/>
            </a:rPr>
            <a:t>chứng</a:t>
          </a:r>
          <a:endParaRPr lang="en-US" sz="2400" kern="1200" dirty="0">
            <a:latin typeface="Times New Roman" panose="02020603050405020304" pitchFamily="18" charset="0"/>
            <a:cs typeface="Times New Roman" panose="02020603050405020304" pitchFamily="18" charset="0"/>
          </a:endParaRPr>
        </a:p>
      </dsp:txBody>
      <dsp:txXfrm>
        <a:off x="4114331" y="223917"/>
        <a:ext cx="4037977" cy="1227787"/>
      </dsp:txXfrm>
    </dsp:sp>
    <dsp:sp modelId="{CEC9F97E-B39A-4188-B0E1-D82059A2DCA5}">
      <dsp:nvSpPr>
        <dsp:cNvPr id="0" name=""/>
        <dsp:cNvSpPr/>
      </dsp:nvSpPr>
      <dsp:spPr>
        <a:xfrm>
          <a:off x="4112919" y="1305644"/>
          <a:ext cx="4024410" cy="3239868"/>
        </a:xfrm>
        <a:prstGeom prst="rect">
          <a:avLst/>
        </a:prstGeom>
        <a:solidFill>
          <a:schemeClr val="accent2">
            <a:alpha val="90000"/>
            <a:tint val="40000"/>
            <a:hueOff val="0"/>
            <a:satOff val="0"/>
            <a:lumOff val="0"/>
            <a:alphaOff val="0"/>
          </a:schemeClr>
        </a:solidFill>
        <a:ln w="9525" cap="flat" cmpd="sng" algn="ctr">
          <a:solidFill>
            <a:schemeClr val="accent2">
              <a:alpha val="90000"/>
              <a:tint val="40000"/>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128016" tIns="128016" rIns="170688" bIns="192024" numCol="1" spcCol="1270" anchor="t" anchorCtr="0">
          <a:noAutofit/>
        </a:bodyPr>
        <a:lstStyle/>
        <a:p>
          <a:pPr marL="228600" lvl="1" indent="-228600" algn="just" defTabSz="1066800">
            <a:lnSpc>
              <a:spcPct val="90000"/>
            </a:lnSpc>
            <a:spcBef>
              <a:spcPct val="0"/>
            </a:spcBef>
            <a:spcAft>
              <a:spcPct val="15000"/>
            </a:spcAft>
            <a:buChar char="•"/>
          </a:pPr>
          <a:r>
            <a:rPr lang="vi-VN" sz="2400" kern="1200" dirty="0">
              <a:latin typeface="Times New Roman" panose="02020603050405020304" pitchFamily="18" charset="0"/>
              <a:cs typeface="Times New Roman" panose="02020603050405020304" pitchFamily="18" charset="0"/>
            </a:rPr>
            <a:t>Phát triển là sự vận động theo hướng đi lên, từ thấp đến cao, từ đơn giản đến phức tạp, từ chưa hoàn thiện đến hoàn thiện của sự vật</a:t>
          </a:r>
          <a:endParaRPr lang="en-US" sz="2400" kern="1200" dirty="0">
            <a:latin typeface="Times New Roman" panose="02020603050405020304" pitchFamily="18" charset="0"/>
            <a:cs typeface="Times New Roman" panose="02020603050405020304" pitchFamily="18" charset="0"/>
          </a:endParaRPr>
        </a:p>
        <a:p>
          <a:pPr marL="228600" lvl="1" indent="-228600" algn="just" defTabSz="1066800">
            <a:lnSpc>
              <a:spcPct val="90000"/>
            </a:lnSpc>
            <a:spcBef>
              <a:spcPct val="0"/>
            </a:spcBef>
            <a:spcAft>
              <a:spcPct val="15000"/>
            </a:spcAft>
            <a:buChar char="•"/>
          </a:pPr>
          <a:r>
            <a:rPr lang="en-US" sz="2400" kern="1200" dirty="0" err="1">
              <a:latin typeface="Times New Roman" panose="02020603050405020304" pitchFamily="18" charset="0"/>
              <a:cs typeface="Times New Roman" panose="02020603050405020304" pitchFamily="18" charset="0"/>
            </a:rPr>
            <a:t>Sự</a:t>
          </a:r>
          <a:r>
            <a:rPr lang="en-US" sz="2400" kern="1200" dirty="0">
              <a:latin typeface="Times New Roman" panose="02020603050405020304" pitchFamily="18" charset="0"/>
              <a:cs typeface="Times New Roman" panose="02020603050405020304" pitchFamily="18" charset="0"/>
            </a:rPr>
            <a:t> </a:t>
          </a:r>
          <a:r>
            <a:rPr lang="en-US" sz="2400" kern="1200" dirty="0" err="1">
              <a:latin typeface="Times New Roman" panose="02020603050405020304" pitchFamily="18" charset="0"/>
              <a:cs typeface="Times New Roman" panose="02020603050405020304" pitchFamily="18" charset="0"/>
            </a:rPr>
            <a:t>phát</a:t>
          </a:r>
          <a:r>
            <a:rPr lang="en-US" sz="2400" kern="1200" dirty="0">
              <a:latin typeface="Times New Roman" panose="02020603050405020304" pitchFamily="18" charset="0"/>
              <a:cs typeface="Times New Roman" panose="02020603050405020304" pitchFamily="18" charset="0"/>
            </a:rPr>
            <a:t> </a:t>
          </a:r>
          <a:r>
            <a:rPr lang="en-US" sz="2400" kern="1200" dirty="0" err="1">
              <a:latin typeface="Times New Roman" panose="02020603050405020304" pitchFamily="18" charset="0"/>
              <a:cs typeface="Times New Roman" panose="02020603050405020304" pitchFamily="18" charset="0"/>
            </a:rPr>
            <a:t>triển</a:t>
          </a:r>
          <a:r>
            <a:rPr lang="en-US" sz="2400" kern="1200" dirty="0">
              <a:latin typeface="Times New Roman" panose="02020603050405020304" pitchFamily="18" charset="0"/>
              <a:cs typeface="Times New Roman" panose="02020603050405020304" pitchFamily="18" charset="0"/>
            </a:rPr>
            <a:t> </a:t>
          </a:r>
          <a:r>
            <a:rPr lang="en-US" sz="2400" kern="1200" dirty="0" err="1">
              <a:latin typeface="Times New Roman" panose="02020603050405020304" pitchFamily="18" charset="0"/>
              <a:cs typeface="Times New Roman" panose="02020603050405020304" pitchFamily="18" charset="0"/>
            </a:rPr>
            <a:t>không</a:t>
          </a:r>
          <a:r>
            <a:rPr lang="en-US" sz="2400" kern="1200" dirty="0">
              <a:latin typeface="Times New Roman" panose="02020603050405020304" pitchFamily="18" charset="0"/>
              <a:cs typeface="Times New Roman" panose="02020603050405020304" pitchFamily="18" charset="0"/>
            </a:rPr>
            <a:t> </a:t>
          </a:r>
          <a:r>
            <a:rPr lang="en-US" sz="2400" kern="1200" dirty="0" err="1">
              <a:latin typeface="Times New Roman" panose="02020603050405020304" pitchFamily="18" charset="0"/>
              <a:cs typeface="Times New Roman" panose="02020603050405020304" pitchFamily="18" charset="0"/>
            </a:rPr>
            <a:t>diễn</a:t>
          </a:r>
          <a:r>
            <a:rPr lang="en-US" sz="2400" kern="1200" dirty="0">
              <a:latin typeface="Times New Roman" panose="02020603050405020304" pitchFamily="18" charset="0"/>
              <a:cs typeface="Times New Roman" panose="02020603050405020304" pitchFamily="18" charset="0"/>
            </a:rPr>
            <a:t> </a:t>
          </a:r>
          <a:r>
            <a:rPr lang="en-US" sz="2400" kern="1200" dirty="0" err="1">
              <a:latin typeface="Times New Roman" panose="02020603050405020304" pitchFamily="18" charset="0"/>
              <a:cs typeface="Times New Roman" panose="02020603050405020304" pitchFamily="18" charset="0"/>
            </a:rPr>
            <a:t>ra</a:t>
          </a:r>
          <a:r>
            <a:rPr lang="en-US" sz="2400" kern="1200" dirty="0">
              <a:latin typeface="Times New Roman" panose="02020603050405020304" pitchFamily="18" charset="0"/>
              <a:cs typeface="Times New Roman" panose="02020603050405020304" pitchFamily="18" charset="0"/>
            </a:rPr>
            <a:t> </a:t>
          </a:r>
          <a:r>
            <a:rPr lang="en-US" sz="2400" kern="1200" dirty="0" err="1">
              <a:latin typeface="Times New Roman" panose="02020603050405020304" pitchFamily="18" charset="0"/>
              <a:cs typeface="Times New Roman" panose="02020603050405020304" pitchFamily="18" charset="0"/>
            </a:rPr>
            <a:t>theo</a:t>
          </a:r>
          <a:r>
            <a:rPr lang="en-US" sz="2400" kern="1200" dirty="0">
              <a:latin typeface="Times New Roman" panose="02020603050405020304" pitchFamily="18" charset="0"/>
              <a:cs typeface="Times New Roman" panose="02020603050405020304" pitchFamily="18" charset="0"/>
            </a:rPr>
            <a:t> </a:t>
          </a:r>
          <a:r>
            <a:rPr lang="en-US" sz="2400" kern="1200" dirty="0" err="1">
              <a:latin typeface="Times New Roman" panose="02020603050405020304" pitchFamily="18" charset="0"/>
              <a:cs typeface="Times New Roman" panose="02020603050405020304" pitchFamily="18" charset="0"/>
            </a:rPr>
            <a:t>đường</a:t>
          </a:r>
          <a:r>
            <a:rPr lang="en-US" sz="2400" kern="1200" dirty="0">
              <a:latin typeface="Times New Roman" panose="02020603050405020304" pitchFamily="18" charset="0"/>
              <a:cs typeface="Times New Roman" panose="02020603050405020304" pitchFamily="18" charset="0"/>
            </a:rPr>
            <a:t> </a:t>
          </a:r>
          <a:r>
            <a:rPr lang="en-US" sz="2400" kern="1200" dirty="0" err="1">
              <a:latin typeface="Times New Roman" panose="02020603050405020304" pitchFamily="18" charset="0"/>
              <a:cs typeface="Times New Roman" panose="02020603050405020304" pitchFamily="18" charset="0"/>
            </a:rPr>
            <a:t>thẳng</a:t>
          </a:r>
          <a:r>
            <a:rPr lang="en-US" sz="2400" kern="1200" dirty="0">
              <a:latin typeface="Times New Roman" panose="02020603050405020304" pitchFamily="18" charset="0"/>
              <a:cs typeface="Times New Roman" panose="02020603050405020304" pitchFamily="18" charset="0"/>
            </a:rPr>
            <a:t> </a:t>
          </a:r>
          <a:r>
            <a:rPr lang="en-US" sz="2400" kern="1200" dirty="0" err="1">
              <a:latin typeface="Times New Roman" panose="02020603050405020304" pitchFamily="18" charset="0"/>
              <a:cs typeface="Times New Roman" panose="02020603050405020304" pitchFamily="18" charset="0"/>
            </a:rPr>
            <a:t>mà</a:t>
          </a:r>
          <a:r>
            <a:rPr lang="en-US" sz="2400" kern="1200" dirty="0">
              <a:latin typeface="Times New Roman" panose="02020603050405020304" pitchFamily="18" charset="0"/>
              <a:cs typeface="Times New Roman" panose="02020603050405020304" pitchFamily="18" charset="0"/>
            </a:rPr>
            <a:t> </a:t>
          </a:r>
          <a:r>
            <a:rPr lang="en-US" sz="2400" kern="1200" dirty="0" err="1">
              <a:latin typeface="Times New Roman" panose="02020603050405020304" pitchFamily="18" charset="0"/>
              <a:cs typeface="Times New Roman" panose="02020603050405020304" pitchFamily="18" charset="0"/>
            </a:rPr>
            <a:t>quanh</a:t>
          </a:r>
          <a:r>
            <a:rPr lang="en-US" sz="2400" kern="1200" dirty="0">
              <a:latin typeface="Times New Roman" panose="02020603050405020304" pitchFamily="18" charset="0"/>
              <a:cs typeface="Times New Roman" panose="02020603050405020304" pitchFamily="18" charset="0"/>
            </a:rPr>
            <a:t> </a:t>
          </a:r>
          <a:r>
            <a:rPr lang="en-US" sz="2400" kern="1200" dirty="0" err="1">
              <a:latin typeface="Times New Roman" panose="02020603050405020304" pitchFamily="18" charset="0"/>
              <a:cs typeface="Times New Roman" panose="02020603050405020304" pitchFamily="18" charset="0"/>
            </a:rPr>
            <a:t>có</a:t>
          </a:r>
          <a:r>
            <a:rPr lang="en-US" sz="2400" kern="1200" dirty="0">
              <a:latin typeface="Times New Roman" panose="02020603050405020304" pitchFamily="18" charset="0"/>
              <a:cs typeface="Times New Roman" panose="02020603050405020304" pitchFamily="18" charset="0"/>
            </a:rPr>
            <a:t> </a:t>
          </a:r>
          <a:r>
            <a:rPr lang="en-US" sz="2400" kern="1200" dirty="0" err="1">
              <a:latin typeface="Times New Roman" panose="02020603050405020304" pitchFamily="18" charset="0"/>
              <a:cs typeface="Times New Roman" panose="02020603050405020304" pitchFamily="18" charset="0"/>
            </a:rPr>
            <a:t>phức</a:t>
          </a:r>
          <a:r>
            <a:rPr lang="en-US" sz="2400" kern="1200" dirty="0">
              <a:latin typeface="Times New Roman" panose="02020603050405020304" pitchFamily="18" charset="0"/>
              <a:cs typeface="Times New Roman" panose="02020603050405020304" pitchFamily="18" charset="0"/>
            </a:rPr>
            <a:t> </a:t>
          </a:r>
          <a:r>
            <a:rPr lang="en-US" sz="2400" kern="1200" dirty="0" err="1">
              <a:latin typeface="Times New Roman" panose="02020603050405020304" pitchFamily="18" charset="0"/>
              <a:cs typeface="Times New Roman" panose="02020603050405020304" pitchFamily="18" charset="0"/>
            </a:rPr>
            <a:t>tạp</a:t>
          </a:r>
          <a:r>
            <a:rPr lang="en-US" sz="2400" kern="1200" dirty="0">
              <a:latin typeface="Times New Roman" panose="02020603050405020304" pitchFamily="18" charset="0"/>
              <a:cs typeface="Times New Roman" panose="02020603050405020304" pitchFamily="18" charset="0"/>
            </a:rPr>
            <a:t> </a:t>
          </a:r>
          <a:r>
            <a:rPr lang="en-US" sz="2400" kern="1200" dirty="0" err="1">
              <a:latin typeface="Times New Roman" panose="02020603050405020304" pitchFamily="18" charset="0"/>
              <a:cs typeface="Times New Roman" panose="02020603050405020304" pitchFamily="18" charset="0"/>
            </a:rPr>
            <a:t>thậm</a:t>
          </a:r>
          <a:r>
            <a:rPr lang="en-US" sz="2400" kern="1200" dirty="0">
              <a:latin typeface="Times New Roman" panose="02020603050405020304" pitchFamily="18" charset="0"/>
              <a:cs typeface="Times New Roman" panose="02020603050405020304" pitchFamily="18" charset="0"/>
            </a:rPr>
            <a:t> </a:t>
          </a:r>
          <a:r>
            <a:rPr lang="en-US" sz="2400" kern="1200" dirty="0" err="1">
              <a:latin typeface="Times New Roman" panose="02020603050405020304" pitchFamily="18" charset="0"/>
              <a:cs typeface="Times New Roman" panose="02020603050405020304" pitchFamily="18" charset="0"/>
            </a:rPr>
            <a:t>chí</a:t>
          </a:r>
          <a:r>
            <a:rPr lang="en-US" sz="2400" kern="1200" dirty="0">
              <a:latin typeface="Times New Roman" panose="02020603050405020304" pitchFamily="18" charset="0"/>
              <a:cs typeface="Times New Roman" panose="02020603050405020304" pitchFamily="18" charset="0"/>
            </a:rPr>
            <a:t> </a:t>
          </a:r>
          <a:r>
            <a:rPr lang="en-US" sz="2400" kern="1200" dirty="0" err="1">
              <a:latin typeface="Times New Roman" panose="02020603050405020304" pitchFamily="18" charset="0"/>
              <a:cs typeface="Times New Roman" panose="02020603050405020304" pitchFamily="18" charset="0"/>
            </a:rPr>
            <a:t>có</a:t>
          </a:r>
          <a:r>
            <a:rPr lang="en-US" sz="2400" kern="1200" dirty="0">
              <a:latin typeface="Times New Roman" panose="02020603050405020304" pitchFamily="18" charset="0"/>
              <a:cs typeface="Times New Roman" panose="02020603050405020304" pitchFamily="18" charset="0"/>
            </a:rPr>
            <a:t> </a:t>
          </a:r>
          <a:r>
            <a:rPr lang="en-US" sz="2400" kern="1200" dirty="0" err="1">
              <a:latin typeface="Times New Roman" panose="02020603050405020304" pitchFamily="18" charset="0"/>
              <a:cs typeface="Times New Roman" panose="02020603050405020304" pitchFamily="18" charset="0"/>
            </a:rPr>
            <a:t>những</a:t>
          </a:r>
          <a:r>
            <a:rPr lang="en-US" sz="2400" kern="1200" dirty="0">
              <a:latin typeface="Times New Roman" panose="02020603050405020304" pitchFamily="18" charset="0"/>
              <a:cs typeface="Times New Roman" panose="02020603050405020304" pitchFamily="18" charset="0"/>
            </a:rPr>
            <a:t> </a:t>
          </a:r>
          <a:r>
            <a:rPr lang="en-US" sz="2400" kern="1200" dirty="0" err="1">
              <a:latin typeface="Times New Roman" panose="02020603050405020304" pitchFamily="18" charset="0"/>
              <a:cs typeface="Times New Roman" panose="02020603050405020304" pitchFamily="18" charset="0"/>
            </a:rPr>
            <a:t>bước</a:t>
          </a:r>
          <a:r>
            <a:rPr lang="en-US" sz="2400" kern="1200" dirty="0">
              <a:latin typeface="Times New Roman" panose="02020603050405020304" pitchFamily="18" charset="0"/>
              <a:cs typeface="Times New Roman" panose="02020603050405020304" pitchFamily="18" charset="0"/>
            </a:rPr>
            <a:t> </a:t>
          </a:r>
          <a:r>
            <a:rPr lang="en-US" sz="2400" kern="1200" dirty="0" err="1">
              <a:latin typeface="Times New Roman" panose="02020603050405020304" pitchFamily="18" charset="0"/>
              <a:cs typeface="Times New Roman" panose="02020603050405020304" pitchFamily="18" charset="0"/>
            </a:rPr>
            <a:t>thụt</a:t>
          </a:r>
          <a:r>
            <a:rPr lang="en-US" sz="2400" kern="1200" dirty="0">
              <a:latin typeface="Times New Roman" panose="02020603050405020304" pitchFamily="18" charset="0"/>
              <a:cs typeface="Times New Roman" panose="02020603050405020304" pitchFamily="18" charset="0"/>
            </a:rPr>
            <a:t> </a:t>
          </a:r>
          <a:r>
            <a:rPr lang="en-US" sz="2400" kern="1200" dirty="0" err="1">
              <a:latin typeface="Times New Roman" panose="02020603050405020304" pitchFamily="18" charset="0"/>
              <a:cs typeface="Times New Roman" panose="02020603050405020304" pitchFamily="18" charset="0"/>
            </a:rPr>
            <a:t>lùi</a:t>
          </a:r>
          <a:endParaRPr lang="en-US" sz="2400" kern="1200" dirty="0">
            <a:latin typeface="Times New Roman" panose="02020603050405020304" pitchFamily="18" charset="0"/>
            <a:cs typeface="Times New Roman" panose="02020603050405020304" pitchFamily="18" charset="0"/>
          </a:endParaRPr>
        </a:p>
      </dsp:txBody>
      <dsp:txXfrm>
        <a:off x="4112919" y="1305644"/>
        <a:ext cx="4024410" cy="3239868"/>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97C105B-2882-4B9B-93DD-7B3865F2F121}">
      <dsp:nvSpPr>
        <dsp:cNvPr id="0" name=""/>
        <dsp:cNvSpPr/>
      </dsp:nvSpPr>
      <dsp:spPr>
        <a:xfrm rot="10800000">
          <a:off x="76205" y="14822"/>
          <a:ext cx="8077189" cy="945975"/>
        </a:xfrm>
        <a:prstGeom prst="homePlate">
          <a:avLst/>
        </a:prstGeom>
        <a:solidFill>
          <a:schemeClr val="accent1">
            <a:lumMod val="40000"/>
            <a:lumOff val="60000"/>
          </a:schemeClr>
        </a:solidFill>
        <a:ln w="25400" cap="flat" cmpd="sng" algn="ctr">
          <a:solidFill>
            <a:schemeClr val="tx2">
              <a:lumMod val="40000"/>
              <a:lumOff val="6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8864" tIns="91440" rIns="170688" bIns="91440" numCol="1" spcCol="1270" anchor="ctr" anchorCtr="0">
          <a:noAutofit/>
        </a:bodyPr>
        <a:lstStyle/>
        <a:p>
          <a:pPr marL="0" lvl="0" indent="0" algn="just" defTabSz="1066800">
            <a:lnSpc>
              <a:spcPct val="90000"/>
            </a:lnSpc>
            <a:spcBef>
              <a:spcPct val="0"/>
            </a:spcBef>
            <a:spcAft>
              <a:spcPct val="35000"/>
            </a:spcAft>
            <a:buNone/>
          </a:pPr>
          <a:r>
            <a:rPr lang="en-US" sz="2400" kern="1200" dirty="0" err="1">
              <a:solidFill>
                <a:schemeClr val="tx1"/>
              </a:solidFill>
              <a:latin typeface="Times New Roman" pitchFamily="18" charset="0"/>
              <a:cs typeface="Times New Roman" pitchFamily="18" charset="0"/>
            </a:rPr>
            <a:t>Khi</a:t>
          </a:r>
          <a:r>
            <a:rPr lang="en-US" sz="2400" kern="1200" dirty="0">
              <a:solidFill>
                <a:schemeClr val="tx1"/>
              </a:solidFill>
              <a:latin typeface="Times New Roman" pitchFamily="18" charset="0"/>
              <a:cs typeface="Times New Roman" pitchFamily="18" charset="0"/>
            </a:rPr>
            <a:t> </a:t>
          </a:r>
          <a:r>
            <a:rPr lang="en-US" sz="2400" kern="1200" dirty="0" err="1">
              <a:solidFill>
                <a:schemeClr val="tx1"/>
              </a:solidFill>
              <a:latin typeface="Times New Roman" pitchFamily="18" charset="0"/>
              <a:cs typeface="Times New Roman" pitchFamily="18" charset="0"/>
            </a:rPr>
            <a:t>xem</a:t>
          </a:r>
          <a:r>
            <a:rPr lang="en-US" sz="2400" kern="1200" dirty="0">
              <a:solidFill>
                <a:schemeClr val="tx1"/>
              </a:solidFill>
              <a:latin typeface="Times New Roman" pitchFamily="18" charset="0"/>
              <a:cs typeface="Times New Roman" pitchFamily="18" charset="0"/>
            </a:rPr>
            <a:t> </a:t>
          </a:r>
          <a:r>
            <a:rPr lang="en-US" sz="2400" kern="1200" dirty="0" err="1">
              <a:solidFill>
                <a:schemeClr val="tx1"/>
              </a:solidFill>
              <a:latin typeface="Times New Roman" pitchFamily="18" charset="0"/>
              <a:cs typeface="Times New Roman" pitchFamily="18" charset="0"/>
            </a:rPr>
            <a:t>xét</a:t>
          </a:r>
          <a:r>
            <a:rPr lang="en-US" sz="2400" kern="1200" dirty="0">
              <a:solidFill>
                <a:schemeClr val="tx1"/>
              </a:solidFill>
              <a:latin typeface="Times New Roman" pitchFamily="18" charset="0"/>
              <a:cs typeface="Times New Roman" pitchFamily="18" charset="0"/>
            </a:rPr>
            <a:t> </a:t>
          </a:r>
          <a:r>
            <a:rPr lang="en-US" altLang="en-US" sz="2400" kern="1200" dirty="0" err="1">
              <a:solidFill>
                <a:srgbClr val="FF0000"/>
              </a:solidFill>
              <a:latin typeface="Times New Roman" pitchFamily="18" charset="0"/>
              <a:cs typeface="Times New Roman" pitchFamily="18" charset="0"/>
            </a:rPr>
            <a:t>sự</a:t>
          </a:r>
          <a:r>
            <a:rPr lang="en-US" altLang="en-US" sz="2400" kern="1200" dirty="0">
              <a:solidFill>
                <a:srgbClr val="FF0000"/>
              </a:solidFill>
              <a:latin typeface="Times New Roman" pitchFamily="18" charset="0"/>
              <a:cs typeface="Times New Roman" pitchFamily="18" charset="0"/>
            </a:rPr>
            <a:t> </a:t>
          </a:r>
          <a:r>
            <a:rPr lang="en-US" altLang="en-US" sz="2400" kern="1200" dirty="0" err="1">
              <a:solidFill>
                <a:srgbClr val="FF0000"/>
              </a:solidFill>
              <a:latin typeface="Times New Roman" pitchFamily="18" charset="0"/>
              <a:cs typeface="Times New Roman" pitchFamily="18" charset="0"/>
            </a:rPr>
            <a:t>vật</a:t>
          </a:r>
          <a:r>
            <a:rPr lang="en-US" altLang="en-US" sz="2400" kern="1200" dirty="0">
              <a:solidFill>
                <a:srgbClr val="FF0000"/>
              </a:solidFill>
              <a:latin typeface="Times New Roman" pitchFamily="18" charset="0"/>
              <a:cs typeface="Times New Roman" pitchFamily="18" charset="0"/>
            </a:rPr>
            <a:t>, </a:t>
          </a:r>
          <a:r>
            <a:rPr lang="en-US" altLang="en-US" sz="2400" kern="1200" dirty="0" err="1">
              <a:solidFill>
                <a:srgbClr val="FF0000"/>
              </a:solidFill>
              <a:latin typeface="Times New Roman" pitchFamily="18" charset="0"/>
              <a:cs typeface="Times New Roman" pitchFamily="18" charset="0"/>
            </a:rPr>
            <a:t>hiện</a:t>
          </a:r>
          <a:r>
            <a:rPr lang="en-US" altLang="en-US" sz="2400" kern="1200" dirty="0">
              <a:solidFill>
                <a:srgbClr val="FF0000"/>
              </a:solidFill>
              <a:latin typeface="Times New Roman" pitchFamily="18" charset="0"/>
              <a:cs typeface="Times New Roman" pitchFamily="18" charset="0"/>
            </a:rPr>
            <a:t> </a:t>
          </a:r>
          <a:r>
            <a:rPr lang="en-US" altLang="en-US" sz="2400" kern="1200" dirty="0" err="1">
              <a:solidFill>
                <a:srgbClr val="FF0000"/>
              </a:solidFill>
              <a:latin typeface="Times New Roman" pitchFamily="18" charset="0"/>
              <a:cs typeface="Times New Roman" pitchFamily="18" charset="0"/>
            </a:rPr>
            <a:t>tượng</a:t>
          </a:r>
          <a:r>
            <a:rPr lang="en-US" sz="2400" kern="1200" dirty="0">
              <a:solidFill>
                <a:schemeClr val="tx1"/>
              </a:solidFill>
              <a:latin typeface="Times New Roman" pitchFamily="18" charset="0"/>
              <a:cs typeface="Times New Roman" pitchFamily="18" charset="0"/>
            </a:rPr>
            <a:t> </a:t>
          </a:r>
          <a:r>
            <a:rPr lang="en-US" sz="2400" kern="1200" dirty="0" err="1">
              <a:solidFill>
                <a:schemeClr val="tx1"/>
              </a:solidFill>
              <a:latin typeface="Times New Roman" pitchFamily="18" charset="0"/>
              <a:cs typeface="Times New Roman" pitchFamily="18" charset="0"/>
            </a:rPr>
            <a:t>phải</a:t>
          </a:r>
          <a:r>
            <a:rPr lang="en-US" sz="2400" kern="1200" dirty="0">
              <a:solidFill>
                <a:schemeClr val="tx1"/>
              </a:solidFill>
              <a:latin typeface="Times New Roman" pitchFamily="18" charset="0"/>
              <a:cs typeface="Times New Roman" pitchFamily="18" charset="0"/>
            </a:rPr>
            <a:t> </a:t>
          </a:r>
          <a:r>
            <a:rPr lang="en-US" sz="2400" kern="1200" dirty="0" err="1">
              <a:solidFill>
                <a:schemeClr val="tx1"/>
              </a:solidFill>
              <a:latin typeface="Times New Roman" pitchFamily="18" charset="0"/>
              <a:cs typeface="Times New Roman" pitchFamily="18" charset="0"/>
            </a:rPr>
            <a:t>luôn</a:t>
          </a:r>
          <a:r>
            <a:rPr lang="en-US" sz="2400" kern="1200" dirty="0">
              <a:solidFill>
                <a:schemeClr val="tx1"/>
              </a:solidFill>
              <a:latin typeface="Times New Roman" pitchFamily="18" charset="0"/>
              <a:cs typeface="Times New Roman" pitchFamily="18" charset="0"/>
            </a:rPr>
            <a:t> </a:t>
          </a:r>
          <a:r>
            <a:rPr lang="en-US" sz="2400" kern="1200" dirty="0" err="1">
              <a:solidFill>
                <a:schemeClr val="tx1"/>
              </a:solidFill>
              <a:latin typeface="Times New Roman" pitchFamily="18" charset="0"/>
              <a:cs typeface="Times New Roman" pitchFamily="18" charset="0"/>
            </a:rPr>
            <a:t>đặt</a:t>
          </a:r>
          <a:r>
            <a:rPr lang="en-US" sz="2400" kern="1200" dirty="0">
              <a:solidFill>
                <a:schemeClr val="tx1"/>
              </a:solidFill>
              <a:latin typeface="Times New Roman" pitchFamily="18" charset="0"/>
              <a:cs typeface="Times New Roman" pitchFamily="18" charset="0"/>
            </a:rPr>
            <a:t> </a:t>
          </a:r>
          <a:r>
            <a:rPr lang="en-US" sz="2400" kern="1200" dirty="0" err="1">
              <a:solidFill>
                <a:schemeClr val="tx1"/>
              </a:solidFill>
              <a:latin typeface="Times New Roman" pitchFamily="18" charset="0"/>
              <a:cs typeface="Times New Roman" pitchFamily="18" charset="0"/>
            </a:rPr>
            <a:t>nó</a:t>
          </a:r>
          <a:r>
            <a:rPr lang="en-US" sz="2400" kern="1200" dirty="0">
              <a:solidFill>
                <a:schemeClr val="tx1"/>
              </a:solidFill>
              <a:latin typeface="Times New Roman" pitchFamily="18" charset="0"/>
              <a:cs typeface="Times New Roman" pitchFamily="18" charset="0"/>
            </a:rPr>
            <a:t> </a:t>
          </a:r>
          <a:r>
            <a:rPr lang="en-US" sz="2400" kern="1200" dirty="0" err="1">
              <a:solidFill>
                <a:schemeClr val="tx1"/>
              </a:solidFill>
              <a:latin typeface="Times New Roman" pitchFamily="18" charset="0"/>
              <a:cs typeface="Times New Roman" pitchFamily="18" charset="0"/>
            </a:rPr>
            <a:t>trong</a:t>
          </a:r>
          <a:r>
            <a:rPr lang="en-US" sz="2400" kern="1200" dirty="0">
              <a:solidFill>
                <a:schemeClr val="tx1"/>
              </a:solidFill>
              <a:latin typeface="Times New Roman" pitchFamily="18" charset="0"/>
              <a:cs typeface="Times New Roman" pitchFamily="18" charset="0"/>
            </a:rPr>
            <a:t> </a:t>
          </a:r>
          <a:r>
            <a:rPr lang="en-US" sz="2400" kern="1200" dirty="0" err="1">
              <a:solidFill>
                <a:schemeClr val="tx1"/>
              </a:solidFill>
              <a:latin typeface="Times New Roman" pitchFamily="18" charset="0"/>
              <a:cs typeface="Times New Roman" pitchFamily="18" charset="0"/>
            </a:rPr>
            <a:t>khuynh</a:t>
          </a:r>
          <a:r>
            <a:rPr lang="en-US" sz="2400" kern="1200" dirty="0">
              <a:solidFill>
                <a:schemeClr val="tx1"/>
              </a:solidFill>
              <a:latin typeface="Times New Roman" pitchFamily="18" charset="0"/>
              <a:cs typeface="Times New Roman" pitchFamily="18" charset="0"/>
            </a:rPr>
            <a:t> </a:t>
          </a:r>
          <a:r>
            <a:rPr lang="en-US" sz="2400" kern="1200" dirty="0" err="1">
              <a:solidFill>
                <a:schemeClr val="tx1"/>
              </a:solidFill>
              <a:latin typeface="Times New Roman" pitchFamily="18" charset="0"/>
              <a:cs typeface="Times New Roman" pitchFamily="18" charset="0"/>
            </a:rPr>
            <a:t>hướng</a:t>
          </a:r>
          <a:r>
            <a:rPr lang="en-US" sz="2400" kern="1200" dirty="0">
              <a:solidFill>
                <a:schemeClr val="tx1"/>
              </a:solidFill>
              <a:latin typeface="Times New Roman" pitchFamily="18" charset="0"/>
              <a:cs typeface="Times New Roman" pitchFamily="18" charset="0"/>
            </a:rPr>
            <a:t> </a:t>
          </a:r>
          <a:r>
            <a:rPr lang="en-US" sz="2400" kern="1200" dirty="0" err="1">
              <a:solidFill>
                <a:schemeClr val="tx1"/>
              </a:solidFill>
              <a:latin typeface="Times New Roman" pitchFamily="18" charset="0"/>
              <a:cs typeface="Times New Roman" pitchFamily="18" charset="0"/>
            </a:rPr>
            <a:t>vận</a:t>
          </a:r>
          <a:r>
            <a:rPr lang="en-US" sz="2400" kern="1200" dirty="0">
              <a:solidFill>
                <a:schemeClr val="tx1"/>
              </a:solidFill>
              <a:latin typeface="Times New Roman" pitchFamily="18" charset="0"/>
              <a:cs typeface="Times New Roman" pitchFamily="18" charset="0"/>
            </a:rPr>
            <a:t> </a:t>
          </a:r>
          <a:r>
            <a:rPr lang="en-US" sz="2400" kern="1200" dirty="0" err="1">
              <a:solidFill>
                <a:schemeClr val="tx1"/>
              </a:solidFill>
              <a:latin typeface="Times New Roman" pitchFamily="18" charset="0"/>
              <a:cs typeface="Times New Roman" pitchFamily="18" charset="0"/>
            </a:rPr>
            <a:t>động</a:t>
          </a:r>
          <a:r>
            <a:rPr lang="en-US" sz="2400" kern="1200" dirty="0">
              <a:solidFill>
                <a:schemeClr val="tx1"/>
              </a:solidFill>
              <a:latin typeface="Times New Roman" pitchFamily="18" charset="0"/>
              <a:cs typeface="Times New Roman" pitchFamily="18" charset="0"/>
            </a:rPr>
            <a:t>, </a:t>
          </a:r>
          <a:r>
            <a:rPr lang="en-US" sz="2400" kern="1200" dirty="0" err="1">
              <a:solidFill>
                <a:schemeClr val="tx1"/>
              </a:solidFill>
              <a:latin typeface="Times New Roman" pitchFamily="18" charset="0"/>
              <a:cs typeface="Times New Roman" pitchFamily="18" charset="0"/>
            </a:rPr>
            <a:t>biến</a:t>
          </a:r>
          <a:r>
            <a:rPr lang="en-US" sz="2400" kern="1200" dirty="0">
              <a:solidFill>
                <a:schemeClr val="tx1"/>
              </a:solidFill>
              <a:latin typeface="Times New Roman" pitchFamily="18" charset="0"/>
              <a:cs typeface="Times New Roman" pitchFamily="18" charset="0"/>
            </a:rPr>
            <a:t> </a:t>
          </a:r>
          <a:r>
            <a:rPr lang="en-US" sz="2400" kern="1200" dirty="0" err="1">
              <a:solidFill>
                <a:schemeClr val="tx1"/>
              </a:solidFill>
              <a:latin typeface="Times New Roman" pitchFamily="18" charset="0"/>
              <a:cs typeface="Times New Roman" pitchFamily="18" charset="0"/>
            </a:rPr>
            <a:t>đổi</a:t>
          </a:r>
          <a:r>
            <a:rPr lang="en-US" sz="2400" kern="1200" dirty="0">
              <a:solidFill>
                <a:schemeClr val="tx1"/>
              </a:solidFill>
              <a:latin typeface="Times New Roman" pitchFamily="18" charset="0"/>
              <a:cs typeface="Times New Roman" pitchFamily="18" charset="0"/>
            </a:rPr>
            <a:t>, </a:t>
          </a:r>
          <a:r>
            <a:rPr lang="en-US" sz="2400" kern="1200" dirty="0" err="1">
              <a:solidFill>
                <a:schemeClr val="tx1"/>
              </a:solidFill>
              <a:latin typeface="Times New Roman" pitchFamily="18" charset="0"/>
              <a:cs typeface="Times New Roman" pitchFamily="18" charset="0"/>
            </a:rPr>
            <a:t>chuyển</a:t>
          </a:r>
          <a:r>
            <a:rPr lang="en-US" sz="2400" kern="1200" dirty="0">
              <a:solidFill>
                <a:schemeClr val="tx1"/>
              </a:solidFill>
              <a:latin typeface="Times New Roman" pitchFamily="18" charset="0"/>
              <a:cs typeface="Times New Roman" pitchFamily="18" charset="0"/>
            </a:rPr>
            <a:t> </a:t>
          </a:r>
          <a:r>
            <a:rPr lang="en-US" sz="2400" kern="1200" dirty="0" err="1">
              <a:solidFill>
                <a:schemeClr val="tx1"/>
              </a:solidFill>
              <a:latin typeface="Times New Roman" pitchFamily="18" charset="0"/>
              <a:cs typeface="Times New Roman" pitchFamily="18" charset="0"/>
            </a:rPr>
            <a:t>hóa</a:t>
          </a:r>
          <a:r>
            <a:rPr lang="en-US" sz="2400" kern="1200" dirty="0">
              <a:solidFill>
                <a:schemeClr val="tx1"/>
              </a:solidFill>
              <a:latin typeface="Times New Roman" pitchFamily="18" charset="0"/>
              <a:cs typeface="Times New Roman" pitchFamily="18" charset="0"/>
            </a:rPr>
            <a:t> </a:t>
          </a:r>
          <a:r>
            <a:rPr lang="en-US" sz="2400" kern="1200" dirty="0" err="1">
              <a:solidFill>
                <a:schemeClr val="tx1"/>
              </a:solidFill>
              <a:latin typeface="Times New Roman" pitchFamily="18" charset="0"/>
              <a:cs typeface="Times New Roman" pitchFamily="18" charset="0"/>
            </a:rPr>
            <a:t>nhằm</a:t>
          </a:r>
          <a:r>
            <a:rPr lang="en-US" sz="2400" kern="1200" dirty="0">
              <a:solidFill>
                <a:schemeClr val="tx1"/>
              </a:solidFill>
              <a:latin typeface="Times New Roman" pitchFamily="18" charset="0"/>
              <a:cs typeface="Times New Roman" pitchFamily="18" charset="0"/>
            </a:rPr>
            <a:t> </a:t>
          </a:r>
          <a:r>
            <a:rPr lang="en-US" sz="2400" kern="1200" dirty="0" err="1">
              <a:solidFill>
                <a:schemeClr val="tx1"/>
              </a:solidFill>
              <a:latin typeface="Times New Roman" pitchFamily="18" charset="0"/>
              <a:cs typeface="Times New Roman" pitchFamily="18" charset="0"/>
            </a:rPr>
            <a:t>phát</a:t>
          </a:r>
          <a:r>
            <a:rPr lang="en-US" sz="2400" kern="1200" dirty="0">
              <a:solidFill>
                <a:schemeClr val="tx1"/>
              </a:solidFill>
              <a:latin typeface="Times New Roman" pitchFamily="18" charset="0"/>
              <a:cs typeface="Times New Roman" pitchFamily="18" charset="0"/>
            </a:rPr>
            <a:t> </a:t>
          </a:r>
          <a:r>
            <a:rPr lang="en-US" sz="2400" kern="1200" dirty="0" err="1">
              <a:solidFill>
                <a:schemeClr val="tx1"/>
              </a:solidFill>
              <a:latin typeface="Times New Roman" pitchFamily="18" charset="0"/>
              <a:cs typeface="Times New Roman" pitchFamily="18" charset="0"/>
            </a:rPr>
            <a:t>hiện</a:t>
          </a:r>
          <a:r>
            <a:rPr lang="en-US" sz="2400" kern="1200" dirty="0">
              <a:solidFill>
                <a:schemeClr val="tx1"/>
              </a:solidFill>
              <a:latin typeface="Times New Roman" pitchFamily="18" charset="0"/>
              <a:cs typeface="Times New Roman" pitchFamily="18" charset="0"/>
            </a:rPr>
            <a:t> </a:t>
          </a:r>
          <a:r>
            <a:rPr lang="en-US" sz="2400" kern="1200" dirty="0" err="1">
              <a:solidFill>
                <a:schemeClr val="tx1"/>
              </a:solidFill>
              <a:latin typeface="Times New Roman" pitchFamily="18" charset="0"/>
              <a:cs typeface="Times New Roman" pitchFamily="18" charset="0"/>
            </a:rPr>
            <a:t>ra</a:t>
          </a:r>
          <a:r>
            <a:rPr lang="en-US" sz="2400" kern="1200" dirty="0">
              <a:solidFill>
                <a:schemeClr val="tx1"/>
              </a:solidFill>
              <a:latin typeface="Times New Roman" pitchFamily="18" charset="0"/>
              <a:cs typeface="Times New Roman" pitchFamily="18" charset="0"/>
            </a:rPr>
            <a:t> </a:t>
          </a:r>
          <a:r>
            <a:rPr lang="en-US" sz="2400" kern="1200" dirty="0" err="1">
              <a:solidFill>
                <a:schemeClr val="tx1"/>
              </a:solidFill>
              <a:latin typeface="Times New Roman" pitchFamily="18" charset="0"/>
              <a:cs typeface="Times New Roman" pitchFamily="18" charset="0"/>
            </a:rPr>
            <a:t>xu</a:t>
          </a:r>
          <a:r>
            <a:rPr lang="en-US" sz="2400" kern="1200" dirty="0">
              <a:solidFill>
                <a:schemeClr val="tx1"/>
              </a:solidFill>
              <a:latin typeface="Times New Roman" pitchFamily="18" charset="0"/>
              <a:cs typeface="Times New Roman" pitchFamily="18" charset="0"/>
            </a:rPr>
            <a:t> </a:t>
          </a:r>
          <a:r>
            <a:rPr lang="en-US" sz="2400" kern="1200" dirty="0" err="1">
              <a:solidFill>
                <a:schemeClr val="tx1"/>
              </a:solidFill>
              <a:latin typeface="Times New Roman" pitchFamily="18" charset="0"/>
              <a:cs typeface="Times New Roman" pitchFamily="18" charset="0"/>
            </a:rPr>
            <a:t>hương</a:t>
          </a:r>
          <a:r>
            <a:rPr lang="en-US" sz="2400" kern="1200" dirty="0">
              <a:solidFill>
                <a:schemeClr val="tx1"/>
              </a:solidFill>
              <a:latin typeface="Times New Roman" pitchFamily="18" charset="0"/>
              <a:cs typeface="Times New Roman" pitchFamily="18" charset="0"/>
            </a:rPr>
            <a:t> </a:t>
          </a:r>
          <a:r>
            <a:rPr lang="en-US" sz="2400" kern="1200" dirty="0" err="1">
              <a:solidFill>
                <a:schemeClr val="tx1"/>
              </a:solidFill>
              <a:latin typeface="Times New Roman" pitchFamily="18" charset="0"/>
              <a:cs typeface="Times New Roman" pitchFamily="18" charset="0"/>
            </a:rPr>
            <a:t>biến</a:t>
          </a:r>
          <a:r>
            <a:rPr lang="en-US" sz="2400" kern="1200" dirty="0">
              <a:solidFill>
                <a:schemeClr val="tx1"/>
              </a:solidFill>
              <a:latin typeface="Times New Roman" pitchFamily="18" charset="0"/>
              <a:cs typeface="Times New Roman" pitchFamily="18" charset="0"/>
            </a:rPr>
            <a:t> </a:t>
          </a:r>
          <a:r>
            <a:rPr lang="en-US" sz="2400" kern="1200" dirty="0" err="1">
              <a:solidFill>
                <a:schemeClr val="tx1"/>
              </a:solidFill>
              <a:latin typeface="Times New Roman" pitchFamily="18" charset="0"/>
              <a:cs typeface="Times New Roman" pitchFamily="18" charset="0"/>
            </a:rPr>
            <a:t>đổi</a:t>
          </a:r>
          <a:endParaRPr lang="en-US" sz="2400" kern="1200" dirty="0">
            <a:solidFill>
              <a:schemeClr val="tx1"/>
            </a:solidFill>
            <a:latin typeface="Times New Roman" pitchFamily="18" charset="0"/>
            <a:cs typeface="Times New Roman" pitchFamily="18" charset="0"/>
          </a:endParaRPr>
        </a:p>
      </dsp:txBody>
      <dsp:txXfrm rot="10800000">
        <a:off x="312699" y="14822"/>
        <a:ext cx="7840695" cy="945975"/>
      </dsp:txXfrm>
    </dsp:sp>
    <dsp:sp modelId="{6399AA49-BA08-405F-95EA-D9A64E3F7711}">
      <dsp:nvSpPr>
        <dsp:cNvPr id="0" name=""/>
        <dsp:cNvSpPr/>
      </dsp:nvSpPr>
      <dsp:spPr>
        <a:xfrm flipH="1">
          <a:off x="523314" y="0"/>
          <a:ext cx="37835" cy="974674"/>
        </a:xfrm>
        <a:prstGeom prst="ellipse">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A3339E4-46D4-4988-906E-3BF3B667CC37}">
      <dsp:nvSpPr>
        <dsp:cNvPr id="0" name=""/>
        <dsp:cNvSpPr/>
      </dsp:nvSpPr>
      <dsp:spPr>
        <a:xfrm rot="10800000">
          <a:off x="152412" y="1285766"/>
          <a:ext cx="7924774" cy="1040574"/>
        </a:xfrm>
        <a:prstGeom prst="homePlate">
          <a:avLst/>
        </a:prstGeom>
        <a:solidFill>
          <a:srgbClr val="92D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8864" tIns="91440" rIns="170688" bIns="91440" numCol="1" spcCol="1270" anchor="ctr" anchorCtr="0">
          <a:noAutofit/>
        </a:bodyPr>
        <a:lstStyle/>
        <a:p>
          <a:pPr marL="0" lvl="0" indent="0" algn="just" defTabSz="1066800">
            <a:lnSpc>
              <a:spcPct val="90000"/>
            </a:lnSpc>
            <a:spcBef>
              <a:spcPct val="0"/>
            </a:spcBef>
            <a:spcAft>
              <a:spcPct val="35000"/>
            </a:spcAft>
            <a:buNone/>
          </a:pPr>
          <a:r>
            <a:rPr lang="en-US" sz="2400" kern="1200" dirty="0" err="1">
              <a:solidFill>
                <a:schemeClr val="tx1"/>
              </a:solidFill>
              <a:latin typeface="Times New Roman" pitchFamily="18" charset="0"/>
              <a:cs typeface="Times New Roman" pitchFamily="18" charset="0"/>
            </a:rPr>
            <a:t>Nhận</a:t>
          </a:r>
          <a:r>
            <a:rPr lang="en-US" sz="2400" kern="1200" dirty="0">
              <a:solidFill>
                <a:schemeClr val="tx1"/>
              </a:solidFill>
              <a:latin typeface="Times New Roman" pitchFamily="18" charset="0"/>
              <a:cs typeface="Times New Roman" pitchFamily="18" charset="0"/>
            </a:rPr>
            <a:t> </a:t>
          </a:r>
          <a:r>
            <a:rPr lang="en-US" sz="2400" kern="1200" dirty="0" err="1">
              <a:solidFill>
                <a:schemeClr val="tx1"/>
              </a:solidFill>
              <a:latin typeface="Times New Roman" pitchFamily="18" charset="0"/>
              <a:cs typeface="Times New Roman" pitchFamily="18" charset="0"/>
            </a:rPr>
            <a:t>thức</a:t>
          </a:r>
          <a:r>
            <a:rPr lang="en-US" sz="2400" kern="1200" dirty="0">
              <a:solidFill>
                <a:schemeClr val="tx1"/>
              </a:solidFill>
              <a:latin typeface="Times New Roman" pitchFamily="18" charset="0"/>
              <a:cs typeface="Times New Roman" pitchFamily="18" charset="0"/>
            </a:rPr>
            <a:t> </a:t>
          </a:r>
          <a:r>
            <a:rPr lang="en-US" altLang="en-US" sz="2400" kern="1200" dirty="0" err="1">
              <a:solidFill>
                <a:srgbClr val="FF0000"/>
              </a:solidFill>
              <a:latin typeface="Times New Roman" pitchFamily="18" charset="0"/>
              <a:cs typeface="Times New Roman" pitchFamily="18" charset="0"/>
            </a:rPr>
            <a:t>sự</a:t>
          </a:r>
          <a:r>
            <a:rPr lang="en-US" altLang="en-US" sz="2400" kern="1200" dirty="0">
              <a:solidFill>
                <a:srgbClr val="FF0000"/>
              </a:solidFill>
              <a:latin typeface="Times New Roman" pitchFamily="18" charset="0"/>
              <a:cs typeface="Times New Roman" pitchFamily="18" charset="0"/>
            </a:rPr>
            <a:t> </a:t>
          </a:r>
          <a:r>
            <a:rPr lang="en-US" altLang="en-US" sz="2400" kern="1200" dirty="0" err="1">
              <a:solidFill>
                <a:srgbClr val="FF0000"/>
              </a:solidFill>
              <a:latin typeface="Times New Roman" pitchFamily="18" charset="0"/>
              <a:cs typeface="Times New Roman" pitchFamily="18" charset="0"/>
            </a:rPr>
            <a:t>vật</a:t>
          </a:r>
          <a:r>
            <a:rPr lang="en-US" altLang="en-US" sz="2400" kern="1200" dirty="0">
              <a:solidFill>
                <a:srgbClr val="FF0000"/>
              </a:solidFill>
              <a:latin typeface="Times New Roman" pitchFamily="18" charset="0"/>
              <a:cs typeface="Times New Roman" pitchFamily="18" charset="0"/>
            </a:rPr>
            <a:t>, </a:t>
          </a:r>
          <a:r>
            <a:rPr lang="en-US" altLang="en-US" sz="2400" kern="1200" dirty="0" err="1">
              <a:solidFill>
                <a:srgbClr val="FF0000"/>
              </a:solidFill>
              <a:latin typeface="Times New Roman" pitchFamily="18" charset="0"/>
              <a:cs typeface="Times New Roman" pitchFamily="18" charset="0"/>
            </a:rPr>
            <a:t>hiện</a:t>
          </a:r>
          <a:r>
            <a:rPr lang="en-US" altLang="en-US" sz="2400" kern="1200" dirty="0">
              <a:solidFill>
                <a:srgbClr val="FF0000"/>
              </a:solidFill>
              <a:latin typeface="Times New Roman" pitchFamily="18" charset="0"/>
              <a:cs typeface="Times New Roman" pitchFamily="18" charset="0"/>
            </a:rPr>
            <a:t> </a:t>
          </a:r>
          <a:r>
            <a:rPr lang="en-US" altLang="en-US" sz="2400" kern="1200" dirty="0" err="1">
              <a:solidFill>
                <a:srgbClr val="FF0000"/>
              </a:solidFill>
              <a:latin typeface="Times New Roman" pitchFamily="18" charset="0"/>
              <a:cs typeface="Times New Roman" pitchFamily="18" charset="0"/>
            </a:rPr>
            <a:t>tượng</a:t>
          </a:r>
          <a:r>
            <a:rPr lang="en-US" sz="2400" kern="1200" dirty="0">
              <a:solidFill>
                <a:schemeClr val="tx1"/>
              </a:solidFill>
              <a:latin typeface="Times New Roman" pitchFamily="18" charset="0"/>
              <a:cs typeface="Times New Roman" pitchFamily="18" charset="0"/>
            </a:rPr>
            <a:t> </a:t>
          </a:r>
          <a:r>
            <a:rPr lang="en-US" sz="2400" kern="1200" dirty="0" err="1">
              <a:solidFill>
                <a:schemeClr val="tx1"/>
              </a:solidFill>
              <a:latin typeface="Times New Roman" pitchFamily="18" charset="0"/>
              <a:cs typeface="Times New Roman" pitchFamily="18" charset="0"/>
            </a:rPr>
            <a:t>trong</a:t>
          </a:r>
          <a:r>
            <a:rPr lang="en-US" sz="2400" kern="1200" dirty="0">
              <a:solidFill>
                <a:schemeClr val="tx1"/>
              </a:solidFill>
              <a:latin typeface="Times New Roman" pitchFamily="18" charset="0"/>
              <a:cs typeface="Times New Roman" pitchFamily="18" charset="0"/>
            </a:rPr>
            <a:t> </a:t>
          </a:r>
          <a:r>
            <a:rPr lang="en-US" sz="2400" kern="1200" dirty="0" err="1">
              <a:solidFill>
                <a:schemeClr val="tx1"/>
              </a:solidFill>
              <a:latin typeface="Times New Roman" pitchFamily="18" charset="0"/>
              <a:cs typeface="Times New Roman" pitchFamily="18" charset="0"/>
            </a:rPr>
            <a:t>tính</a:t>
          </a:r>
          <a:r>
            <a:rPr lang="en-US" sz="2400" kern="1200" dirty="0">
              <a:solidFill>
                <a:schemeClr val="tx1"/>
              </a:solidFill>
              <a:latin typeface="Times New Roman" pitchFamily="18" charset="0"/>
              <a:cs typeface="Times New Roman" pitchFamily="18" charset="0"/>
            </a:rPr>
            <a:t> </a:t>
          </a:r>
          <a:r>
            <a:rPr lang="en-US" sz="2400" kern="1200" dirty="0" err="1">
              <a:solidFill>
                <a:schemeClr val="tx1"/>
              </a:solidFill>
              <a:latin typeface="Times New Roman" pitchFamily="18" charset="0"/>
              <a:cs typeface="Times New Roman" pitchFamily="18" charset="0"/>
            </a:rPr>
            <a:t>biện</a:t>
          </a:r>
          <a:r>
            <a:rPr lang="en-US" sz="2400" kern="1200" dirty="0">
              <a:solidFill>
                <a:schemeClr val="tx1"/>
              </a:solidFill>
              <a:latin typeface="Times New Roman" pitchFamily="18" charset="0"/>
              <a:cs typeface="Times New Roman" pitchFamily="18" charset="0"/>
            </a:rPr>
            <a:t> </a:t>
          </a:r>
          <a:r>
            <a:rPr lang="en-US" sz="2400" kern="1200" dirty="0" err="1">
              <a:solidFill>
                <a:schemeClr val="tx1"/>
              </a:solidFill>
              <a:latin typeface="Times New Roman" pitchFamily="18" charset="0"/>
              <a:cs typeface="Times New Roman" pitchFamily="18" charset="0"/>
            </a:rPr>
            <a:t>chứng</a:t>
          </a:r>
          <a:r>
            <a:rPr lang="en-US" sz="2400" kern="1200" dirty="0">
              <a:solidFill>
                <a:schemeClr val="tx1"/>
              </a:solidFill>
              <a:latin typeface="Times New Roman" pitchFamily="18" charset="0"/>
              <a:cs typeface="Times New Roman" pitchFamily="18" charset="0"/>
            </a:rPr>
            <a:t> </a:t>
          </a:r>
          <a:r>
            <a:rPr lang="en-US" sz="2400" kern="1200" dirty="0" err="1">
              <a:solidFill>
                <a:schemeClr val="tx1"/>
              </a:solidFill>
              <a:latin typeface="Times New Roman" pitchFamily="18" charset="0"/>
              <a:cs typeface="Times New Roman" pitchFamily="18" charset="0"/>
            </a:rPr>
            <a:t>để</a:t>
          </a:r>
          <a:r>
            <a:rPr lang="en-US" sz="2400" kern="1200" dirty="0">
              <a:solidFill>
                <a:schemeClr val="tx1"/>
              </a:solidFill>
              <a:latin typeface="Times New Roman" pitchFamily="18" charset="0"/>
              <a:cs typeface="Times New Roman" pitchFamily="18" charset="0"/>
            </a:rPr>
            <a:t> </a:t>
          </a:r>
          <a:r>
            <a:rPr lang="en-US" sz="2400" kern="1200" dirty="0" err="1">
              <a:solidFill>
                <a:schemeClr val="tx1"/>
              </a:solidFill>
              <a:latin typeface="Times New Roman" pitchFamily="18" charset="0"/>
              <a:cs typeface="Times New Roman" pitchFamily="18" charset="0"/>
            </a:rPr>
            <a:t>thấy</a:t>
          </a:r>
          <a:r>
            <a:rPr lang="en-US" sz="2400" kern="1200" dirty="0">
              <a:solidFill>
                <a:schemeClr val="tx1"/>
              </a:solidFill>
              <a:latin typeface="Times New Roman" pitchFamily="18" charset="0"/>
              <a:cs typeface="Times New Roman" pitchFamily="18" charset="0"/>
            </a:rPr>
            <a:t> </a:t>
          </a:r>
          <a:r>
            <a:rPr lang="en-US" sz="2400" kern="1200" dirty="0" err="1">
              <a:solidFill>
                <a:schemeClr val="tx1"/>
              </a:solidFill>
              <a:latin typeface="Times New Roman" pitchFamily="18" charset="0"/>
              <a:cs typeface="Times New Roman" pitchFamily="18" charset="0"/>
            </a:rPr>
            <a:t>được</a:t>
          </a:r>
          <a:r>
            <a:rPr lang="en-US" sz="2400" kern="1200" dirty="0">
              <a:solidFill>
                <a:schemeClr val="tx1"/>
              </a:solidFill>
              <a:latin typeface="Times New Roman" pitchFamily="18" charset="0"/>
              <a:cs typeface="Times New Roman" pitchFamily="18" charset="0"/>
            </a:rPr>
            <a:t> </a:t>
          </a:r>
          <a:r>
            <a:rPr lang="en-US" sz="2400" kern="1200" dirty="0" err="1">
              <a:solidFill>
                <a:schemeClr val="tx1"/>
              </a:solidFill>
              <a:latin typeface="Times New Roman" pitchFamily="18" charset="0"/>
              <a:cs typeface="Times New Roman" pitchFamily="18" charset="0"/>
            </a:rPr>
            <a:t>tính</a:t>
          </a:r>
          <a:r>
            <a:rPr lang="en-US" sz="2400" kern="1200" dirty="0">
              <a:solidFill>
                <a:schemeClr val="tx1"/>
              </a:solidFill>
              <a:latin typeface="Times New Roman" pitchFamily="18" charset="0"/>
              <a:cs typeface="Times New Roman" pitchFamily="18" charset="0"/>
            </a:rPr>
            <a:t> </a:t>
          </a:r>
          <a:r>
            <a:rPr lang="en-US" sz="2400" kern="1200" dirty="0" err="1">
              <a:solidFill>
                <a:schemeClr val="tx1"/>
              </a:solidFill>
              <a:latin typeface="Times New Roman" pitchFamily="18" charset="0"/>
              <a:cs typeface="Times New Roman" pitchFamily="18" charset="0"/>
            </a:rPr>
            <a:t>quanh</a:t>
          </a:r>
          <a:r>
            <a:rPr lang="en-US" sz="2400" kern="1200" dirty="0">
              <a:solidFill>
                <a:schemeClr val="tx1"/>
              </a:solidFill>
              <a:latin typeface="Times New Roman" pitchFamily="18" charset="0"/>
              <a:cs typeface="Times New Roman" pitchFamily="18" charset="0"/>
            </a:rPr>
            <a:t> co, </a:t>
          </a:r>
          <a:r>
            <a:rPr lang="en-US" sz="2400" kern="1200" dirty="0" err="1">
              <a:solidFill>
                <a:schemeClr val="tx1"/>
              </a:solidFill>
              <a:latin typeface="Times New Roman" pitchFamily="18" charset="0"/>
              <a:cs typeface="Times New Roman" pitchFamily="18" charset="0"/>
            </a:rPr>
            <a:t>phức</a:t>
          </a:r>
          <a:r>
            <a:rPr lang="en-US" sz="2400" kern="1200" dirty="0">
              <a:solidFill>
                <a:schemeClr val="tx1"/>
              </a:solidFill>
              <a:latin typeface="Times New Roman" pitchFamily="18" charset="0"/>
              <a:cs typeface="Times New Roman" pitchFamily="18" charset="0"/>
            </a:rPr>
            <a:t> </a:t>
          </a:r>
          <a:r>
            <a:rPr lang="en-US" sz="2400" kern="1200" dirty="0" err="1">
              <a:solidFill>
                <a:schemeClr val="tx1"/>
              </a:solidFill>
              <a:latin typeface="Times New Roman" pitchFamily="18" charset="0"/>
              <a:cs typeface="Times New Roman" pitchFamily="18" charset="0"/>
            </a:rPr>
            <a:t>tạp</a:t>
          </a:r>
          <a:r>
            <a:rPr lang="en-US" sz="2400" kern="1200" dirty="0">
              <a:solidFill>
                <a:schemeClr val="tx1"/>
              </a:solidFill>
              <a:latin typeface="Times New Roman" pitchFamily="18" charset="0"/>
              <a:cs typeface="Times New Roman" pitchFamily="18" charset="0"/>
            </a:rPr>
            <a:t> </a:t>
          </a:r>
          <a:r>
            <a:rPr lang="en-US" sz="2400" kern="1200" dirty="0" err="1">
              <a:solidFill>
                <a:schemeClr val="tx1"/>
              </a:solidFill>
              <a:latin typeface="Times New Roman" pitchFamily="18" charset="0"/>
              <a:cs typeface="Times New Roman" pitchFamily="18" charset="0"/>
            </a:rPr>
            <a:t>của</a:t>
          </a:r>
          <a:r>
            <a:rPr lang="en-US" sz="2400" kern="1200" dirty="0">
              <a:solidFill>
                <a:schemeClr val="tx1"/>
              </a:solidFill>
              <a:latin typeface="Times New Roman" pitchFamily="18" charset="0"/>
              <a:cs typeface="Times New Roman" pitchFamily="18" charset="0"/>
            </a:rPr>
            <a:t> </a:t>
          </a:r>
          <a:r>
            <a:rPr lang="en-US" sz="2400" kern="1200" dirty="0" err="1">
              <a:solidFill>
                <a:schemeClr val="tx1"/>
              </a:solidFill>
              <a:latin typeface="Times New Roman" pitchFamily="18" charset="0"/>
              <a:cs typeface="Times New Roman" pitchFamily="18" charset="0"/>
            </a:rPr>
            <a:t>sự</a:t>
          </a:r>
          <a:r>
            <a:rPr lang="en-US" sz="2400" kern="1200" dirty="0">
              <a:solidFill>
                <a:schemeClr val="tx1"/>
              </a:solidFill>
              <a:latin typeface="Times New Roman" pitchFamily="18" charset="0"/>
              <a:cs typeface="Times New Roman" pitchFamily="18" charset="0"/>
            </a:rPr>
            <a:t> </a:t>
          </a:r>
          <a:r>
            <a:rPr lang="en-US" sz="2400" kern="1200" dirty="0" err="1">
              <a:solidFill>
                <a:schemeClr val="tx1"/>
              </a:solidFill>
              <a:latin typeface="Times New Roman" pitchFamily="18" charset="0"/>
              <a:cs typeface="Times New Roman" pitchFamily="18" charset="0"/>
            </a:rPr>
            <a:t>phát</a:t>
          </a:r>
          <a:r>
            <a:rPr lang="en-US" sz="2400" kern="1200" dirty="0">
              <a:solidFill>
                <a:schemeClr val="tx1"/>
              </a:solidFill>
              <a:latin typeface="Times New Roman" pitchFamily="18" charset="0"/>
              <a:cs typeface="Times New Roman" pitchFamily="18" charset="0"/>
            </a:rPr>
            <a:t> </a:t>
          </a:r>
          <a:r>
            <a:rPr lang="en-US" sz="2400" kern="1200" dirty="0" err="1">
              <a:solidFill>
                <a:schemeClr val="tx1"/>
              </a:solidFill>
              <a:latin typeface="Times New Roman" pitchFamily="18" charset="0"/>
              <a:cs typeface="Times New Roman" pitchFamily="18" charset="0"/>
            </a:rPr>
            <a:t>triển</a:t>
          </a:r>
          <a:r>
            <a:rPr lang="en-US" sz="2400" kern="1200" dirty="0">
              <a:solidFill>
                <a:schemeClr val="tx1"/>
              </a:solidFill>
              <a:latin typeface="Times New Roman" pitchFamily="18" charset="0"/>
              <a:cs typeface="Times New Roman" pitchFamily="18" charset="0"/>
            </a:rPr>
            <a:t> </a:t>
          </a:r>
        </a:p>
      </dsp:txBody>
      <dsp:txXfrm rot="10800000">
        <a:off x="412555" y="1285766"/>
        <a:ext cx="7664631" cy="1040574"/>
      </dsp:txXfrm>
    </dsp:sp>
    <dsp:sp modelId="{93C34B13-AFCD-441A-99F4-9C02777B650F}">
      <dsp:nvSpPr>
        <dsp:cNvPr id="0" name=""/>
        <dsp:cNvSpPr/>
      </dsp:nvSpPr>
      <dsp:spPr>
        <a:xfrm>
          <a:off x="501883" y="1347925"/>
          <a:ext cx="50852" cy="734447"/>
        </a:xfrm>
        <a:prstGeom prst="ellipse">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D0898E4-AE90-48B3-B1F3-68C6366D9373}">
      <dsp:nvSpPr>
        <dsp:cNvPr id="0" name=""/>
        <dsp:cNvSpPr/>
      </dsp:nvSpPr>
      <dsp:spPr>
        <a:xfrm rot="10800000">
          <a:off x="152412" y="2676480"/>
          <a:ext cx="7924774" cy="1040574"/>
        </a:xfrm>
        <a:prstGeom prst="homePlate">
          <a:avLst/>
        </a:prstGeom>
        <a:solidFill>
          <a:schemeClr val="bg1">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8864" tIns="91440" rIns="170688" bIns="91440" numCol="1" spcCol="1270" anchor="ctr" anchorCtr="0">
          <a:noAutofit/>
        </a:bodyPr>
        <a:lstStyle/>
        <a:p>
          <a:pPr marL="0" lvl="0" indent="0" algn="just" defTabSz="1066800">
            <a:lnSpc>
              <a:spcPct val="90000"/>
            </a:lnSpc>
            <a:spcBef>
              <a:spcPct val="0"/>
            </a:spcBef>
            <a:spcAft>
              <a:spcPct val="35000"/>
            </a:spcAft>
            <a:buNone/>
          </a:pPr>
          <a:r>
            <a:rPr lang="en-US" sz="2400" kern="1200" dirty="0" err="1">
              <a:solidFill>
                <a:schemeClr val="tx1"/>
              </a:solidFill>
              <a:latin typeface="Times New Roman" pitchFamily="18" charset="0"/>
              <a:cs typeface="Times New Roman" pitchFamily="18" charset="0"/>
            </a:rPr>
            <a:t>Biết</a:t>
          </a:r>
          <a:r>
            <a:rPr lang="en-US" sz="2400" kern="1200" dirty="0">
              <a:solidFill>
                <a:schemeClr val="tx1"/>
              </a:solidFill>
              <a:latin typeface="Times New Roman" pitchFamily="18" charset="0"/>
              <a:cs typeface="Times New Roman" pitchFamily="18" charset="0"/>
            </a:rPr>
            <a:t> </a:t>
          </a:r>
          <a:r>
            <a:rPr lang="en-US" sz="2400" kern="1200" dirty="0" err="1">
              <a:solidFill>
                <a:schemeClr val="tx1"/>
              </a:solidFill>
              <a:latin typeface="Times New Roman" pitchFamily="18" charset="0"/>
              <a:cs typeface="Times New Roman" pitchFamily="18" charset="0"/>
            </a:rPr>
            <a:t>phát</a:t>
          </a:r>
          <a:r>
            <a:rPr lang="en-US" sz="2400" kern="1200" dirty="0">
              <a:solidFill>
                <a:schemeClr val="tx1"/>
              </a:solidFill>
              <a:latin typeface="Times New Roman" pitchFamily="18" charset="0"/>
              <a:cs typeface="Times New Roman" pitchFamily="18" charset="0"/>
            </a:rPr>
            <a:t> </a:t>
          </a:r>
          <a:r>
            <a:rPr lang="en-US" sz="2400" kern="1200" dirty="0" err="1">
              <a:solidFill>
                <a:schemeClr val="tx1"/>
              </a:solidFill>
              <a:latin typeface="Times New Roman" pitchFamily="18" charset="0"/>
              <a:cs typeface="Times New Roman" pitchFamily="18" charset="0"/>
            </a:rPr>
            <a:t>hiện</a:t>
          </a:r>
          <a:r>
            <a:rPr lang="en-US" sz="2400" kern="1200" dirty="0">
              <a:solidFill>
                <a:schemeClr val="tx1"/>
              </a:solidFill>
              <a:latin typeface="Times New Roman" pitchFamily="18" charset="0"/>
              <a:cs typeface="Times New Roman" pitchFamily="18" charset="0"/>
            </a:rPr>
            <a:t> </a:t>
          </a:r>
          <a:r>
            <a:rPr lang="en-US" sz="2400" kern="1200" dirty="0" err="1">
              <a:solidFill>
                <a:schemeClr val="tx1"/>
              </a:solidFill>
              <a:latin typeface="Times New Roman" pitchFamily="18" charset="0"/>
              <a:cs typeface="Times New Roman" pitchFamily="18" charset="0"/>
            </a:rPr>
            <a:t>và</a:t>
          </a:r>
          <a:r>
            <a:rPr lang="en-US" sz="2400" kern="1200" dirty="0">
              <a:solidFill>
                <a:schemeClr val="tx1"/>
              </a:solidFill>
              <a:latin typeface="Times New Roman" pitchFamily="18" charset="0"/>
              <a:cs typeface="Times New Roman" pitchFamily="18" charset="0"/>
            </a:rPr>
            <a:t> </a:t>
          </a:r>
          <a:r>
            <a:rPr lang="en-US" sz="2400" kern="1200" dirty="0" err="1">
              <a:solidFill>
                <a:schemeClr val="tx1"/>
              </a:solidFill>
              <a:latin typeface="Times New Roman" pitchFamily="18" charset="0"/>
              <a:cs typeface="Times New Roman" pitchFamily="18" charset="0"/>
            </a:rPr>
            <a:t>ủng</a:t>
          </a:r>
          <a:r>
            <a:rPr lang="en-US" sz="2400" kern="1200" dirty="0">
              <a:solidFill>
                <a:schemeClr val="tx1"/>
              </a:solidFill>
              <a:latin typeface="Times New Roman" pitchFamily="18" charset="0"/>
              <a:cs typeface="Times New Roman" pitchFamily="18" charset="0"/>
            </a:rPr>
            <a:t> </a:t>
          </a:r>
          <a:r>
            <a:rPr lang="en-US" sz="2400" kern="1200" dirty="0" err="1">
              <a:solidFill>
                <a:schemeClr val="tx1"/>
              </a:solidFill>
              <a:latin typeface="Times New Roman" pitchFamily="18" charset="0"/>
              <a:cs typeface="Times New Roman" pitchFamily="18" charset="0"/>
            </a:rPr>
            <a:t>hộ</a:t>
          </a:r>
          <a:r>
            <a:rPr lang="en-US" sz="2400" kern="1200" dirty="0">
              <a:solidFill>
                <a:schemeClr val="tx1"/>
              </a:solidFill>
              <a:latin typeface="Times New Roman" pitchFamily="18" charset="0"/>
              <a:cs typeface="Times New Roman" pitchFamily="18" charset="0"/>
            </a:rPr>
            <a:t> </a:t>
          </a:r>
          <a:r>
            <a:rPr lang="en-US" sz="2400" kern="1200" dirty="0" err="1">
              <a:solidFill>
                <a:schemeClr val="tx1"/>
              </a:solidFill>
              <a:latin typeface="Times New Roman" pitchFamily="18" charset="0"/>
              <a:cs typeface="Times New Roman" pitchFamily="18" charset="0"/>
            </a:rPr>
            <a:t>cái</a:t>
          </a:r>
          <a:r>
            <a:rPr lang="en-US" sz="2400" kern="1200" dirty="0">
              <a:solidFill>
                <a:schemeClr val="tx1"/>
              </a:solidFill>
              <a:latin typeface="Times New Roman" pitchFamily="18" charset="0"/>
              <a:cs typeface="Times New Roman" pitchFamily="18" charset="0"/>
            </a:rPr>
            <a:t> </a:t>
          </a:r>
          <a:r>
            <a:rPr lang="en-US" sz="2400" kern="1200" dirty="0" err="1">
              <a:solidFill>
                <a:schemeClr val="tx1"/>
              </a:solidFill>
              <a:latin typeface="Times New Roman" pitchFamily="18" charset="0"/>
              <a:cs typeface="Times New Roman" pitchFamily="18" charset="0"/>
            </a:rPr>
            <a:t>mới</a:t>
          </a:r>
          <a:r>
            <a:rPr lang="en-US" sz="2400" kern="1200" dirty="0">
              <a:solidFill>
                <a:schemeClr val="tx1"/>
              </a:solidFill>
              <a:latin typeface="Times New Roman" pitchFamily="18" charset="0"/>
              <a:cs typeface="Times New Roman" pitchFamily="18" charset="0"/>
            </a:rPr>
            <a:t>; </a:t>
          </a:r>
          <a:r>
            <a:rPr lang="en-US" sz="2400" kern="1200" dirty="0" err="1">
              <a:solidFill>
                <a:schemeClr val="tx1"/>
              </a:solidFill>
              <a:latin typeface="Times New Roman" pitchFamily="18" charset="0"/>
              <a:cs typeface="Times New Roman" pitchFamily="18" charset="0"/>
            </a:rPr>
            <a:t>chống</a:t>
          </a:r>
          <a:r>
            <a:rPr lang="en-US" sz="2400" kern="1200" dirty="0">
              <a:solidFill>
                <a:schemeClr val="tx1"/>
              </a:solidFill>
              <a:latin typeface="Times New Roman" pitchFamily="18" charset="0"/>
              <a:cs typeface="Times New Roman" pitchFamily="18" charset="0"/>
            </a:rPr>
            <a:t> </a:t>
          </a:r>
          <a:r>
            <a:rPr lang="en-US" sz="2400" kern="1200" dirty="0" err="1">
              <a:solidFill>
                <a:schemeClr val="tx1"/>
              </a:solidFill>
              <a:latin typeface="Times New Roman" pitchFamily="18" charset="0"/>
              <a:cs typeface="Times New Roman" pitchFamily="18" charset="0"/>
            </a:rPr>
            <a:t>bảo</a:t>
          </a:r>
          <a:r>
            <a:rPr lang="en-US" sz="2400" kern="1200" dirty="0">
              <a:solidFill>
                <a:schemeClr val="tx1"/>
              </a:solidFill>
              <a:latin typeface="Times New Roman" pitchFamily="18" charset="0"/>
              <a:cs typeface="Times New Roman" pitchFamily="18" charset="0"/>
            </a:rPr>
            <a:t> </a:t>
          </a:r>
          <a:r>
            <a:rPr lang="en-US" sz="2400" kern="1200" dirty="0" err="1">
              <a:solidFill>
                <a:schemeClr val="tx1"/>
              </a:solidFill>
              <a:latin typeface="Times New Roman" pitchFamily="18" charset="0"/>
              <a:cs typeface="Times New Roman" pitchFamily="18" charset="0"/>
            </a:rPr>
            <a:t>thủ</a:t>
          </a:r>
          <a:r>
            <a:rPr lang="en-US" sz="2400" kern="1200" dirty="0">
              <a:solidFill>
                <a:schemeClr val="tx1"/>
              </a:solidFill>
              <a:latin typeface="Times New Roman" pitchFamily="18" charset="0"/>
              <a:cs typeface="Times New Roman" pitchFamily="18" charset="0"/>
            </a:rPr>
            <a:t> , </a:t>
          </a:r>
          <a:r>
            <a:rPr lang="en-US" sz="2400" kern="1200" dirty="0" err="1">
              <a:solidFill>
                <a:schemeClr val="tx1"/>
              </a:solidFill>
              <a:latin typeface="Times New Roman" pitchFamily="18" charset="0"/>
              <a:cs typeface="Times New Roman" pitchFamily="18" charset="0"/>
            </a:rPr>
            <a:t>trì</a:t>
          </a:r>
          <a:r>
            <a:rPr lang="en-US" sz="2400" kern="1200" dirty="0">
              <a:solidFill>
                <a:schemeClr val="tx1"/>
              </a:solidFill>
              <a:latin typeface="Times New Roman" pitchFamily="18" charset="0"/>
              <a:cs typeface="Times New Roman" pitchFamily="18" charset="0"/>
            </a:rPr>
            <a:t> </a:t>
          </a:r>
          <a:r>
            <a:rPr lang="en-US" sz="2400" kern="1200" dirty="0" err="1">
              <a:solidFill>
                <a:schemeClr val="tx1"/>
              </a:solidFill>
              <a:latin typeface="Times New Roman" pitchFamily="18" charset="0"/>
              <a:cs typeface="Times New Roman" pitchFamily="18" charset="0"/>
            </a:rPr>
            <a:t>trệ</a:t>
          </a:r>
          <a:r>
            <a:rPr lang="en-US" sz="2400" kern="1200" dirty="0">
              <a:solidFill>
                <a:schemeClr val="tx1"/>
              </a:solidFill>
              <a:latin typeface="Times New Roman" pitchFamily="18" charset="0"/>
              <a:cs typeface="Times New Roman" pitchFamily="18" charset="0"/>
            </a:rPr>
            <a:t> </a:t>
          </a:r>
          <a:r>
            <a:rPr lang="en-US" sz="2400" kern="1200" dirty="0" err="1">
              <a:solidFill>
                <a:schemeClr val="tx1"/>
              </a:solidFill>
              <a:latin typeface="Times New Roman" pitchFamily="18" charset="0"/>
              <a:cs typeface="Times New Roman" pitchFamily="18" charset="0"/>
            </a:rPr>
            <a:t>định</a:t>
          </a:r>
          <a:r>
            <a:rPr lang="en-US" sz="2400" kern="1200" dirty="0">
              <a:solidFill>
                <a:schemeClr val="tx1"/>
              </a:solidFill>
              <a:latin typeface="Times New Roman" pitchFamily="18" charset="0"/>
              <a:cs typeface="Times New Roman" pitchFamily="18" charset="0"/>
            </a:rPr>
            <a:t> </a:t>
          </a:r>
          <a:r>
            <a:rPr lang="en-US" sz="2400" kern="1200" dirty="0" err="1">
              <a:solidFill>
                <a:schemeClr val="tx1"/>
              </a:solidFill>
              <a:latin typeface="Times New Roman" pitchFamily="18" charset="0"/>
              <a:cs typeface="Times New Roman" pitchFamily="18" charset="0"/>
            </a:rPr>
            <a:t>kiến</a:t>
          </a:r>
          <a:r>
            <a:rPr lang="en-US" sz="2400" kern="1200" dirty="0">
              <a:solidFill>
                <a:schemeClr val="tx1"/>
              </a:solidFill>
              <a:latin typeface="Times New Roman" pitchFamily="18" charset="0"/>
              <a:cs typeface="Times New Roman" pitchFamily="18" charset="0"/>
            </a:rPr>
            <a:t>  </a:t>
          </a:r>
        </a:p>
      </dsp:txBody>
      <dsp:txXfrm rot="10800000">
        <a:off x="412555" y="2676480"/>
        <a:ext cx="7664631" cy="1040574"/>
      </dsp:txXfrm>
    </dsp:sp>
    <dsp:sp modelId="{2B0B3124-5CF1-43E4-A516-730F9EC0BFAF}">
      <dsp:nvSpPr>
        <dsp:cNvPr id="0" name=""/>
        <dsp:cNvSpPr/>
      </dsp:nvSpPr>
      <dsp:spPr>
        <a:xfrm flipH="1">
          <a:off x="515551" y="2709706"/>
          <a:ext cx="86929" cy="1040574"/>
        </a:xfrm>
        <a:prstGeom prst="ellipse">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C66FB38-62DE-4B6B-90CA-D6BE1039B1E7}">
      <dsp:nvSpPr>
        <dsp:cNvPr id="0" name=""/>
        <dsp:cNvSpPr/>
      </dsp:nvSpPr>
      <dsp:spPr>
        <a:xfrm rot="10800000">
          <a:off x="76205" y="4035452"/>
          <a:ext cx="8077189" cy="945975"/>
        </a:xfrm>
        <a:prstGeom prst="homePlate">
          <a:avLst/>
        </a:prstGeom>
        <a:solidFill>
          <a:srgbClr val="CC00FF"/>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8864" tIns="91440" rIns="170688" bIns="91440" numCol="1" spcCol="1270" anchor="ctr" anchorCtr="0">
          <a:noAutofit/>
        </a:bodyPr>
        <a:lstStyle/>
        <a:p>
          <a:pPr marL="0" lvl="0" indent="0" algn="just" defTabSz="1066800">
            <a:lnSpc>
              <a:spcPct val="90000"/>
            </a:lnSpc>
            <a:spcBef>
              <a:spcPct val="0"/>
            </a:spcBef>
            <a:spcAft>
              <a:spcPct val="35000"/>
            </a:spcAft>
            <a:buNone/>
          </a:pPr>
          <a:r>
            <a:rPr lang="de-DE" sz="2400" kern="1200" dirty="0">
              <a:solidFill>
                <a:schemeClr val="tx1"/>
              </a:solidFill>
              <a:latin typeface="Times New Roman" pitchFamily="18" charset="0"/>
              <a:cs typeface="Times New Roman" pitchFamily="18" charset="0"/>
            </a:rPr>
            <a:t>Biết kế thừa các yếu tố tích cực từ đối tượng cũ và phát triển sáng tạo chúng trong điều kiện mới</a:t>
          </a:r>
          <a:endParaRPr lang="en-US" sz="2400" kern="1200" dirty="0">
            <a:solidFill>
              <a:schemeClr val="tx1"/>
            </a:solidFill>
            <a:latin typeface="Times New Roman" pitchFamily="18" charset="0"/>
            <a:cs typeface="Times New Roman" pitchFamily="18" charset="0"/>
          </a:endParaRPr>
        </a:p>
      </dsp:txBody>
      <dsp:txXfrm rot="10800000">
        <a:off x="312699" y="4035452"/>
        <a:ext cx="7840695" cy="945975"/>
      </dsp:txXfrm>
    </dsp:sp>
    <dsp:sp modelId="{F3DCE48F-CD92-4175-B36B-A490494EF5E7}">
      <dsp:nvSpPr>
        <dsp:cNvPr id="0" name=""/>
        <dsp:cNvSpPr/>
      </dsp:nvSpPr>
      <dsp:spPr>
        <a:xfrm>
          <a:off x="431743" y="3971275"/>
          <a:ext cx="51217" cy="1040574"/>
        </a:xfrm>
        <a:prstGeom prst="ellipse">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95B2638-ADE3-436C-BBAC-23746064F324}">
      <dsp:nvSpPr>
        <dsp:cNvPr id="0" name=""/>
        <dsp:cNvSpPr/>
      </dsp:nvSpPr>
      <dsp:spPr>
        <a:xfrm>
          <a:off x="2002518" y="578524"/>
          <a:ext cx="105026" cy="533403"/>
        </a:xfrm>
        <a:custGeom>
          <a:avLst/>
          <a:gdLst/>
          <a:ahLst/>
          <a:cxnLst/>
          <a:rect l="0" t="0" r="0" b="0"/>
          <a:pathLst>
            <a:path>
              <a:moveTo>
                <a:pt x="105026" y="0"/>
              </a:moveTo>
              <a:lnTo>
                <a:pt x="105026" y="533403"/>
              </a:lnTo>
              <a:lnTo>
                <a:pt x="0" y="533403"/>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EF92553-6215-4D18-BABF-E5B7EE02D089}">
      <dsp:nvSpPr>
        <dsp:cNvPr id="0" name=""/>
        <dsp:cNvSpPr/>
      </dsp:nvSpPr>
      <dsp:spPr>
        <a:xfrm>
          <a:off x="2107544" y="578524"/>
          <a:ext cx="382981" cy="3202536"/>
        </a:xfrm>
        <a:custGeom>
          <a:avLst/>
          <a:gdLst/>
          <a:ahLst/>
          <a:cxnLst/>
          <a:rect l="0" t="0" r="0" b="0"/>
          <a:pathLst>
            <a:path>
              <a:moveTo>
                <a:pt x="0" y="0"/>
              </a:moveTo>
              <a:lnTo>
                <a:pt x="0" y="3202536"/>
              </a:lnTo>
              <a:lnTo>
                <a:pt x="382981" y="3202536"/>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27E6A68-36ED-4B8A-A4FC-66F3706302B7}">
      <dsp:nvSpPr>
        <dsp:cNvPr id="0" name=""/>
        <dsp:cNvSpPr/>
      </dsp:nvSpPr>
      <dsp:spPr>
        <a:xfrm>
          <a:off x="2107544" y="578524"/>
          <a:ext cx="382981" cy="2273642"/>
        </a:xfrm>
        <a:custGeom>
          <a:avLst/>
          <a:gdLst/>
          <a:ahLst/>
          <a:cxnLst/>
          <a:rect l="0" t="0" r="0" b="0"/>
          <a:pathLst>
            <a:path>
              <a:moveTo>
                <a:pt x="0" y="0"/>
              </a:moveTo>
              <a:lnTo>
                <a:pt x="0" y="2273642"/>
              </a:lnTo>
              <a:lnTo>
                <a:pt x="382981" y="2273642"/>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551E838-4AE8-422A-858A-6F6E6C1BFCB8}">
      <dsp:nvSpPr>
        <dsp:cNvPr id="0" name=""/>
        <dsp:cNvSpPr/>
      </dsp:nvSpPr>
      <dsp:spPr>
        <a:xfrm>
          <a:off x="2107544" y="578524"/>
          <a:ext cx="382981" cy="1380306"/>
        </a:xfrm>
        <a:custGeom>
          <a:avLst/>
          <a:gdLst/>
          <a:ahLst/>
          <a:cxnLst/>
          <a:rect l="0" t="0" r="0" b="0"/>
          <a:pathLst>
            <a:path>
              <a:moveTo>
                <a:pt x="0" y="0"/>
              </a:moveTo>
              <a:lnTo>
                <a:pt x="0" y="1380306"/>
              </a:lnTo>
              <a:lnTo>
                <a:pt x="382981" y="1380306"/>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BC31EF0-FDBF-49A5-BA2D-A4814EAF9906}">
      <dsp:nvSpPr>
        <dsp:cNvPr id="0" name=""/>
        <dsp:cNvSpPr/>
      </dsp:nvSpPr>
      <dsp:spPr>
        <a:xfrm>
          <a:off x="830939" y="499"/>
          <a:ext cx="2553210" cy="578025"/>
        </a:xfrm>
        <a:prstGeom prst="rect">
          <a:avLst/>
        </a:prstGeom>
        <a:gradFill rotWithShape="1">
          <a:gsLst>
            <a:gs pos="0">
              <a:schemeClr val="accent2">
                <a:tint val="50000"/>
                <a:satMod val="300000"/>
              </a:schemeClr>
            </a:gs>
            <a:gs pos="35000">
              <a:schemeClr val="accent2">
                <a:tint val="37000"/>
                <a:satMod val="300000"/>
              </a:schemeClr>
            </a:gs>
            <a:gs pos="100000">
              <a:schemeClr val="accent2">
                <a:tint val="15000"/>
                <a:satMod val="350000"/>
              </a:schemeClr>
            </a:gs>
          </a:gsLst>
          <a:lin ang="16200000" scaled="1"/>
        </a:gradFill>
        <a:ln w="9525" cap="flat" cmpd="sng" algn="ctr">
          <a:solidFill>
            <a:schemeClr val="accent2">
              <a:shade val="95000"/>
              <a:satMod val="105000"/>
            </a:schemeClr>
          </a:solidFill>
          <a:prstDash val="solid"/>
        </a:ln>
        <a:effectLst>
          <a:outerShdw blurRad="40000" dist="20000" dir="5400000" rotWithShape="0">
            <a:srgbClr val="000000">
              <a:alpha val="38000"/>
            </a:srgbClr>
          </a:outerShdw>
        </a:effectLst>
      </dsp:spPr>
      <dsp:style>
        <a:lnRef idx="1">
          <a:schemeClr val="accent2"/>
        </a:lnRef>
        <a:fillRef idx="2">
          <a:schemeClr val="accent2"/>
        </a:fillRef>
        <a:effectRef idx="1">
          <a:schemeClr val="accent2"/>
        </a:effectRef>
        <a:fontRef idx="minor">
          <a:schemeClr val="dk1"/>
        </a:fontRef>
      </dsp:style>
      <dsp:txBody>
        <a:bodyPr spcFirstLastPara="0" vert="horz" wrap="square" lIns="20320" tIns="20320" rIns="20320" bIns="20320" numCol="1" spcCol="1270" anchor="ctr" anchorCtr="0">
          <a:no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3200" b="1" i="0" u="none" strike="noStrike" kern="1200" cap="none" normalizeH="0" baseline="0" dirty="0" err="1">
              <a:ln>
                <a:noFill/>
              </a:ln>
              <a:solidFill>
                <a:srgbClr val="000000"/>
              </a:solidFill>
              <a:effectLst/>
              <a:latin typeface="Times New Roman" panose="02020603050405020304" pitchFamily="18" charset="0"/>
              <a:cs typeface="Times New Roman" panose="02020603050405020304" pitchFamily="18" charset="0"/>
            </a:rPr>
            <a:t>Quy</a:t>
          </a:r>
          <a:r>
            <a:rPr kumimoji="0" lang="en-US" altLang="en-US" sz="3200" b="1" i="0" u="none" strike="noStrike" kern="1200" cap="none" normalizeH="0" baseline="0" dirty="0">
              <a:ln>
                <a:noFill/>
              </a:ln>
              <a:solidFill>
                <a:srgbClr val="000000"/>
              </a:solidFill>
              <a:effectLst/>
              <a:latin typeface="Times New Roman" panose="02020603050405020304" pitchFamily="18" charset="0"/>
              <a:cs typeface="Times New Roman" panose="02020603050405020304" pitchFamily="18" charset="0"/>
            </a:rPr>
            <a:t> </a:t>
          </a:r>
          <a:r>
            <a:rPr kumimoji="0" lang="en-US" altLang="en-US" sz="3200" b="1" i="0" u="none" strike="noStrike" kern="1200" cap="none" normalizeH="0" baseline="0" dirty="0" err="1">
              <a:ln>
                <a:noFill/>
              </a:ln>
              <a:solidFill>
                <a:srgbClr val="000000"/>
              </a:solidFill>
              <a:effectLst/>
              <a:latin typeface="Times New Roman" panose="02020603050405020304" pitchFamily="18" charset="0"/>
              <a:cs typeface="Times New Roman" panose="02020603050405020304" pitchFamily="18" charset="0"/>
            </a:rPr>
            <a:t>luật</a:t>
          </a:r>
          <a:endParaRPr kumimoji="0" lang="en-US" altLang="en-US" sz="3200" b="1" i="0" u="none" strike="noStrike" kern="1200" cap="none" normalizeH="0" baseline="0" dirty="0">
            <a:ln>
              <a:noFill/>
            </a:ln>
            <a:solidFill>
              <a:srgbClr val="000000"/>
            </a:solidFill>
            <a:effectLst/>
            <a:latin typeface="Times New Roman" panose="02020603050405020304" pitchFamily="18" charset="0"/>
            <a:cs typeface="Times New Roman" panose="02020603050405020304" pitchFamily="18" charset="0"/>
          </a:endParaRPr>
        </a:p>
      </dsp:txBody>
      <dsp:txXfrm>
        <a:off x="830939" y="499"/>
        <a:ext cx="2553210" cy="578025"/>
      </dsp:txXfrm>
    </dsp:sp>
    <dsp:sp modelId="{F00D125B-3AA1-4083-8ADA-338863163F6C}">
      <dsp:nvSpPr>
        <dsp:cNvPr id="0" name=""/>
        <dsp:cNvSpPr/>
      </dsp:nvSpPr>
      <dsp:spPr>
        <a:xfrm>
          <a:off x="2490526" y="1645332"/>
          <a:ext cx="2367083" cy="626997"/>
        </a:xfrm>
        <a:prstGeom prst="rect">
          <a:avLst/>
        </a:prstGeom>
        <a:gradFill rotWithShape="1">
          <a:gsLst>
            <a:gs pos="0">
              <a:schemeClr val="accent2">
                <a:tint val="50000"/>
                <a:satMod val="300000"/>
              </a:schemeClr>
            </a:gs>
            <a:gs pos="35000">
              <a:schemeClr val="accent2">
                <a:tint val="37000"/>
                <a:satMod val="300000"/>
              </a:schemeClr>
            </a:gs>
            <a:gs pos="100000">
              <a:schemeClr val="accent2">
                <a:tint val="15000"/>
                <a:satMod val="350000"/>
              </a:schemeClr>
            </a:gs>
          </a:gsLst>
          <a:lin ang="16200000" scaled="1"/>
        </a:gradFill>
        <a:ln w="9525" cap="flat" cmpd="sng" algn="ctr">
          <a:solidFill>
            <a:schemeClr val="accent2">
              <a:shade val="95000"/>
              <a:satMod val="105000"/>
            </a:schemeClr>
          </a:solidFill>
          <a:prstDash val="solid"/>
        </a:ln>
        <a:effectLst>
          <a:outerShdw blurRad="40000" dist="20000" dir="5400000" rotWithShape="0">
            <a:srgbClr val="000000">
              <a:alpha val="38000"/>
            </a:srgbClr>
          </a:outerShdw>
        </a:effectLst>
      </dsp:spPr>
      <dsp:style>
        <a:lnRef idx="1">
          <a:schemeClr val="accent2"/>
        </a:lnRef>
        <a:fillRef idx="2">
          <a:schemeClr val="accent2"/>
        </a:fillRef>
        <a:effectRef idx="1">
          <a:schemeClr val="accent2"/>
        </a:effectRef>
        <a:fontRef idx="minor">
          <a:schemeClr val="dk1"/>
        </a:fontRef>
      </dsp:style>
      <dsp:txBody>
        <a:bodyPr spcFirstLastPara="0" vert="horz" wrap="square" lIns="20320" tIns="20320" rIns="20320" bIns="20320" numCol="1" spcCol="1270" anchor="ctr" anchorCtr="0">
          <a:no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3200" b="1" i="0" u="none" strike="noStrike" kern="1200" cap="none" normalizeH="0" baseline="0" dirty="0" err="1">
              <a:ln>
                <a:noFill/>
              </a:ln>
              <a:solidFill>
                <a:schemeClr val="tx1"/>
              </a:solidFill>
              <a:effectLst/>
              <a:latin typeface="Times New Roman" panose="02020603050405020304" pitchFamily="18" charset="0"/>
              <a:cs typeface="Times New Roman" panose="02020603050405020304" pitchFamily="18" charset="0"/>
            </a:rPr>
            <a:t>Khách</a:t>
          </a:r>
          <a:r>
            <a:rPr kumimoji="0" lang="en-US" altLang="en-US" sz="3200" b="1" i="0" u="none" strike="noStrike" kern="1200"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3200" b="1" i="0" u="none" strike="noStrike" kern="1200" cap="none" normalizeH="0" baseline="0" dirty="0" err="1">
              <a:ln>
                <a:noFill/>
              </a:ln>
              <a:solidFill>
                <a:schemeClr val="tx1"/>
              </a:solidFill>
              <a:effectLst/>
              <a:latin typeface="Times New Roman" panose="02020603050405020304" pitchFamily="18" charset="0"/>
              <a:cs typeface="Times New Roman" panose="02020603050405020304" pitchFamily="18" charset="0"/>
            </a:rPr>
            <a:t>quan</a:t>
          </a:r>
          <a:endParaRPr kumimoji="0" lang="en-US" altLang="en-US" sz="3200" b="1" i="0" u="none" strike="noStrike" kern="1200" cap="none" normalizeH="0" baseline="0" dirty="0">
            <a:ln>
              <a:noFill/>
            </a:ln>
            <a:solidFill>
              <a:schemeClr val="tx1"/>
            </a:solidFill>
            <a:effectLst/>
            <a:latin typeface="Times New Roman" panose="02020603050405020304" pitchFamily="18" charset="0"/>
            <a:cs typeface="Times New Roman" panose="02020603050405020304" pitchFamily="18" charset="0"/>
          </a:endParaRPr>
        </a:p>
      </dsp:txBody>
      <dsp:txXfrm>
        <a:off x="2490526" y="1645332"/>
        <a:ext cx="2367083" cy="626997"/>
      </dsp:txXfrm>
    </dsp:sp>
    <dsp:sp modelId="{AC42B758-72FE-4763-AE45-CF4B15457991}">
      <dsp:nvSpPr>
        <dsp:cNvPr id="0" name=""/>
        <dsp:cNvSpPr/>
      </dsp:nvSpPr>
      <dsp:spPr>
        <a:xfrm>
          <a:off x="2490526" y="2482382"/>
          <a:ext cx="2422227" cy="739570"/>
        </a:xfrm>
        <a:prstGeom prst="rect">
          <a:avLst/>
        </a:prstGeom>
        <a:gradFill rotWithShape="1">
          <a:gsLst>
            <a:gs pos="0">
              <a:schemeClr val="accent2">
                <a:tint val="50000"/>
                <a:satMod val="300000"/>
              </a:schemeClr>
            </a:gs>
            <a:gs pos="35000">
              <a:schemeClr val="accent2">
                <a:tint val="37000"/>
                <a:satMod val="300000"/>
              </a:schemeClr>
            </a:gs>
            <a:gs pos="100000">
              <a:schemeClr val="accent2">
                <a:tint val="15000"/>
                <a:satMod val="350000"/>
              </a:schemeClr>
            </a:gs>
          </a:gsLst>
          <a:lin ang="16200000" scaled="1"/>
        </a:gradFill>
        <a:ln w="9525" cap="flat" cmpd="sng" algn="ctr">
          <a:solidFill>
            <a:schemeClr val="accent2">
              <a:shade val="95000"/>
              <a:satMod val="105000"/>
            </a:schemeClr>
          </a:solidFill>
          <a:prstDash val="solid"/>
        </a:ln>
        <a:effectLst>
          <a:outerShdw blurRad="40000" dist="20000" dir="5400000" rotWithShape="0">
            <a:srgbClr val="000000">
              <a:alpha val="38000"/>
            </a:srgbClr>
          </a:outerShdw>
        </a:effectLst>
      </dsp:spPr>
      <dsp:style>
        <a:lnRef idx="1">
          <a:schemeClr val="accent2"/>
        </a:lnRef>
        <a:fillRef idx="2">
          <a:schemeClr val="accent2"/>
        </a:fillRef>
        <a:effectRef idx="1">
          <a:schemeClr val="accent2"/>
        </a:effectRef>
        <a:fontRef idx="minor">
          <a:schemeClr val="dk1"/>
        </a:fontRef>
      </dsp:style>
      <dsp:txBody>
        <a:bodyPr spcFirstLastPara="0" vert="horz" wrap="square" lIns="20320" tIns="20320" rIns="20320" bIns="20320" numCol="1" spcCol="1270" anchor="ctr" anchorCtr="0">
          <a:no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3200" b="1" i="0" u="none" strike="noStrike" kern="1200" cap="none" normalizeH="0" baseline="0" dirty="0" err="1">
              <a:ln>
                <a:noFill/>
              </a:ln>
              <a:solidFill>
                <a:schemeClr val="tx1"/>
              </a:solidFill>
              <a:effectLst/>
              <a:latin typeface="Times New Roman" panose="02020603050405020304" pitchFamily="18" charset="0"/>
              <a:cs typeface="Times New Roman" panose="02020603050405020304" pitchFamily="18" charset="0"/>
            </a:rPr>
            <a:t>Phổ</a:t>
          </a:r>
          <a:r>
            <a:rPr kumimoji="0" lang="en-US" altLang="en-US" sz="3200" b="1" i="0" u="none" strike="noStrike" kern="1200"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3200" b="1" i="0" u="none" strike="noStrike" kern="1200" cap="none" normalizeH="0" baseline="0" dirty="0" err="1">
              <a:ln>
                <a:noFill/>
              </a:ln>
              <a:solidFill>
                <a:schemeClr val="tx1"/>
              </a:solidFill>
              <a:effectLst/>
              <a:latin typeface="Times New Roman" panose="02020603050405020304" pitchFamily="18" charset="0"/>
              <a:cs typeface="Times New Roman" panose="02020603050405020304" pitchFamily="18" charset="0"/>
            </a:rPr>
            <a:t>biến</a:t>
          </a:r>
          <a:endParaRPr kumimoji="0" lang="en-US" altLang="en-US" sz="3200" b="1" i="0" u="none" strike="noStrike" kern="1200" cap="none" normalizeH="0" baseline="0" dirty="0">
            <a:ln>
              <a:noFill/>
            </a:ln>
            <a:solidFill>
              <a:schemeClr val="tx1"/>
            </a:solidFill>
            <a:effectLst/>
            <a:latin typeface="Times New Roman" panose="02020603050405020304" pitchFamily="18" charset="0"/>
            <a:cs typeface="Times New Roman" panose="02020603050405020304" pitchFamily="18" charset="0"/>
          </a:endParaRPr>
        </a:p>
      </dsp:txBody>
      <dsp:txXfrm>
        <a:off x="2490526" y="2482382"/>
        <a:ext cx="2422227" cy="739570"/>
      </dsp:txXfrm>
    </dsp:sp>
    <dsp:sp modelId="{F2025C26-9748-414B-ACC6-A09615A21E2B}">
      <dsp:nvSpPr>
        <dsp:cNvPr id="0" name=""/>
        <dsp:cNvSpPr/>
      </dsp:nvSpPr>
      <dsp:spPr>
        <a:xfrm>
          <a:off x="2490526" y="3432005"/>
          <a:ext cx="2360672" cy="698110"/>
        </a:xfrm>
        <a:prstGeom prst="rect">
          <a:avLst/>
        </a:prstGeom>
        <a:gradFill rotWithShape="1">
          <a:gsLst>
            <a:gs pos="0">
              <a:schemeClr val="accent2">
                <a:tint val="50000"/>
                <a:satMod val="300000"/>
              </a:schemeClr>
            </a:gs>
            <a:gs pos="35000">
              <a:schemeClr val="accent2">
                <a:tint val="37000"/>
                <a:satMod val="300000"/>
              </a:schemeClr>
            </a:gs>
            <a:gs pos="100000">
              <a:schemeClr val="accent2">
                <a:tint val="15000"/>
                <a:satMod val="350000"/>
              </a:schemeClr>
            </a:gs>
          </a:gsLst>
          <a:lin ang="16200000" scaled="1"/>
        </a:gradFill>
        <a:ln w="9525" cap="flat" cmpd="sng" algn="ctr">
          <a:solidFill>
            <a:schemeClr val="accent2">
              <a:shade val="95000"/>
              <a:satMod val="105000"/>
            </a:schemeClr>
          </a:solidFill>
          <a:prstDash val="solid"/>
        </a:ln>
        <a:effectLst>
          <a:outerShdw blurRad="40000" dist="20000" dir="5400000" rotWithShape="0">
            <a:srgbClr val="000000">
              <a:alpha val="38000"/>
            </a:srgbClr>
          </a:outerShdw>
        </a:effectLst>
      </dsp:spPr>
      <dsp:style>
        <a:lnRef idx="1">
          <a:schemeClr val="accent2"/>
        </a:lnRef>
        <a:fillRef idx="2">
          <a:schemeClr val="accent2"/>
        </a:fillRef>
        <a:effectRef idx="1">
          <a:schemeClr val="accent2"/>
        </a:effectRef>
        <a:fontRef idx="minor">
          <a:schemeClr val="dk1"/>
        </a:fontRef>
      </dsp:style>
      <dsp:txBody>
        <a:bodyPr spcFirstLastPara="0" vert="horz" wrap="square" lIns="20320" tIns="20320" rIns="20320" bIns="20320" numCol="1" spcCol="1270" anchor="ctr" anchorCtr="0">
          <a:no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3200" b="1" i="0" u="none" strike="noStrike" kern="1200" cap="none" normalizeH="0" baseline="0" dirty="0" err="1">
              <a:ln>
                <a:noFill/>
              </a:ln>
              <a:solidFill>
                <a:schemeClr val="tx1"/>
              </a:solidFill>
              <a:effectLst/>
              <a:latin typeface="Times New Roman" panose="02020603050405020304" pitchFamily="18" charset="0"/>
              <a:cs typeface="Times New Roman" panose="02020603050405020304" pitchFamily="18" charset="0"/>
            </a:rPr>
            <a:t>Đa</a:t>
          </a:r>
          <a:r>
            <a:rPr kumimoji="0" lang="en-US" altLang="en-US" sz="3200" b="1" i="0" u="none" strike="noStrike" kern="1200"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3200" b="1" i="0" u="none" strike="noStrike" kern="1200" cap="none" normalizeH="0" baseline="0" dirty="0" err="1">
              <a:ln>
                <a:noFill/>
              </a:ln>
              <a:solidFill>
                <a:schemeClr val="tx1"/>
              </a:solidFill>
              <a:effectLst/>
              <a:latin typeface="Times New Roman" panose="02020603050405020304" pitchFamily="18" charset="0"/>
              <a:cs typeface="Times New Roman" panose="02020603050405020304" pitchFamily="18" charset="0"/>
            </a:rPr>
            <a:t>dạng</a:t>
          </a:r>
          <a:endParaRPr kumimoji="0" lang="en-US" altLang="en-US" sz="3200" b="1" i="0" u="none" strike="noStrike" kern="1200" cap="none" normalizeH="0" baseline="0" dirty="0">
            <a:ln>
              <a:noFill/>
            </a:ln>
            <a:solidFill>
              <a:schemeClr val="tx1"/>
            </a:solidFill>
            <a:effectLst/>
            <a:latin typeface="Times New Roman" panose="02020603050405020304" pitchFamily="18" charset="0"/>
            <a:cs typeface="Times New Roman" panose="02020603050405020304" pitchFamily="18" charset="0"/>
          </a:endParaRPr>
        </a:p>
      </dsp:txBody>
      <dsp:txXfrm>
        <a:off x="2490526" y="3432005"/>
        <a:ext cx="2360672" cy="698110"/>
      </dsp:txXfrm>
    </dsp:sp>
    <dsp:sp modelId="{E290C181-4654-40ED-9127-EC44EDA51D5C}">
      <dsp:nvSpPr>
        <dsp:cNvPr id="0" name=""/>
        <dsp:cNvSpPr/>
      </dsp:nvSpPr>
      <dsp:spPr>
        <a:xfrm>
          <a:off x="98900" y="788577"/>
          <a:ext cx="1903617" cy="646702"/>
        </a:xfrm>
        <a:prstGeom prst="rect">
          <a:avLst/>
        </a:prstGeom>
        <a:gradFill rotWithShape="1">
          <a:gsLst>
            <a:gs pos="0">
              <a:schemeClr val="accent2">
                <a:tint val="50000"/>
                <a:satMod val="300000"/>
              </a:schemeClr>
            </a:gs>
            <a:gs pos="35000">
              <a:schemeClr val="accent2">
                <a:tint val="37000"/>
                <a:satMod val="300000"/>
              </a:schemeClr>
            </a:gs>
            <a:gs pos="100000">
              <a:schemeClr val="accent2">
                <a:tint val="15000"/>
                <a:satMod val="350000"/>
              </a:schemeClr>
            </a:gs>
          </a:gsLst>
          <a:lin ang="16200000" scaled="1"/>
        </a:gradFill>
        <a:ln w="9525" cap="flat" cmpd="sng" algn="ctr">
          <a:solidFill>
            <a:schemeClr val="accent2">
              <a:shade val="95000"/>
              <a:satMod val="105000"/>
            </a:schemeClr>
          </a:solidFill>
          <a:prstDash val="solid"/>
        </a:ln>
        <a:effectLst>
          <a:outerShdw blurRad="40000" dist="20000" dir="5400000" rotWithShape="0">
            <a:srgbClr val="000000">
              <a:alpha val="38000"/>
            </a:srgbClr>
          </a:outerShdw>
        </a:effectLst>
      </dsp:spPr>
      <dsp:style>
        <a:lnRef idx="1">
          <a:schemeClr val="accent2"/>
        </a:lnRef>
        <a:fillRef idx="2">
          <a:schemeClr val="accent2"/>
        </a:fillRef>
        <a:effectRef idx="1">
          <a:schemeClr val="accent2"/>
        </a:effectRef>
        <a:fontRef idx="minor">
          <a:schemeClr val="dk1"/>
        </a:fontRef>
      </dsp:style>
      <dsp:txBody>
        <a:bodyPr spcFirstLastPara="0" vert="horz" wrap="square" lIns="20320" tIns="20320" rIns="20320" bIns="20320" numCol="1" spcCol="1270" anchor="ctr" anchorCtr="0">
          <a:no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3200" b="1" i="0" u="none" strike="noStrike" kern="1200" cap="none" normalizeH="0" baseline="0" dirty="0" err="1">
              <a:ln>
                <a:noFill/>
              </a:ln>
              <a:solidFill>
                <a:schemeClr val="tx1"/>
              </a:solidFill>
              <a:effectLst/>
              <a:latin typeface="Times New Roman" panose="02020603050405020304" pitchFamily="18" charset="0"/>
              <a:cs typeface="Times New Roman" panose="02020603050405020304" pitchFamily="18" charset="0"/>
            </a:rPr>
            <a:t>Tính</a:t>
          </a:r>
          <a:r>
            <a:rPr kumimoji="0" lang="en-US" altLang="en-US" sz="3200" b="1" i="0" u="none" strike="noStrike" kern="1200"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3200" b="1" i="0" u="none" strike="noStrike" kern="1200" cap="none" normalizeH="0" baseline="0" dirty="0" err="1">
              <a:ln>
                <a:noFill/>
              </a:ln>
              <a:solidFill>
                <a:schemeClr val="tx1"/>
              </a:solidFill>
              <a:effectLst/>
              <a:latin typeface="Times New Roman" panose="02020603050405020304" pitchFamily="18" charset="0"/>
              <a:cs typeface="Times New Roman" panose="02020603050405020304" pitchFamily="18" charset="0"/>
            </a:rPr>
            <a:t>chất</a:t>
          </a:r>
          <a:endParaRPr kumimoji="0" lang="en-US" altLang="en-US" sz="3200" b="1" i="0" u="none" strike="noStrike" kern="1200" cap="none" normalizeH="0" baseline="0" dirty="0">
            <a:ln>
              <a:noFill/>
            </a:ln>
            <a:solidFill>
              <a:schemeClr val="tx1"/>
            </a:solidFill>
            <a:effectLst/>
            <a:latin typeface="Times New Roman" panose="02020603050405020304" pitchFamily="18" charset="0"/>
            <a:cs typeface="Times New Roman" panose="02020603050405020304" pitchFamily="18" charset="0"/>
          </a:endParaRPr>
        </a:p>
      </dsp:txBody>
      <dsp:txXfrm>
        <a:off x="98900" y="788577"/>
        <a:ext cx="1903617" cy="646702"/>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29BC40-3CE2-4A73-A5E5-C00B02487CA1}">
      <dsp:nvSpPr>
        <dsp:cNvPr id="0" name=""/>
        <dsp:cNvSpPr/>
      </dsp:nvSpPr>
      <dsp:spPr>
        <a:xfrm>
          <a:off x="3402249" y="2558161"/>
          <a:ext cx="91440" cy="247950"/>
        </a:xfrm>
        <a:custGeom>
          <a:avLst/>
          <a:gdLst/>
          <a:ahLst/>
          <a:cxnLst/>
          <a:rect l="0" t="0" r="0" b="0"/>
          <a:pathLst>
            <a:path>
              <a:moveTo>
                <a:pt x="45720" y="0"/>
              </a:moveTo>
              <a:lnTo>
                <a:pt x="45720" y="24795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431B12A-A486-4660-8F70-38EB4D6AE321}">
      <dsp:nvSpPr>
        <dsp:cNvPr id="0" name=""/>
        <dsp:cNvSpPr/>
      </dsp:nvSpPr>
      <dsp:spPr>
        <a:xfrm>
          <a:off x="2019300" y="1719850"/>
          <a:ext cx="1428669" cy="247950"/>
        </a:xfrm>
        <a:custGeom>
          <a:avLst/>
          <a:gdLst/>
          <a:ahLst/>
          <a:cxnLst/>
          <a:rect l="0" t="0" r="0" b="0"/>
          <a:pathLst>
            <a:path>
              <a:moveTo>
                <a:pt x="0" y="0"/>
              </a:moveTo>
              <a:lnTo>
                <a:pt x="0" y="123975"/>
              </a:lnTo>
              <a:lnTo>
                <a:pt x="1428669" y="123975"/>
              </a:lnTo>
              <a:lnTo>
                <a:pt x="1428669" y="24795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89003DF-8E21-4648-BB9B-762FDA225953}">
      <dsp:nvSpPr>
        <dsp:cNvPr id="0" name=""/>
        <dsp:cNvSpPr/>
      </dsp:nvSpPr>
      <dsp:spPr>
        <a:xfrm>
          <a:off x="1973580" y="2558161"/>
          <a:ext cx="91440" cy="247950"/>
        </a:xfrm>
        <a:custGeom>
          <a:avLst/>
          <a:gdLst/>
          <a:ahLst/>
          <a:cxnLst/>
          <a:rect l="0" t="0" r="0" b="0"/>
          <a:pathLst>
            <a:path>
              <a:moveTo>
                <a:pt x="45720" y="0"/>
              </a:moveTo>
              <a:lnTo>
                <a:pt x="45720" y="24795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4506A91-FA81-440E-8F29-B0E2BDD77C6C}">
      <dsp:nvSpPr>
        <dsp:cNvPr id="0" name=""/>
        <dsp:cNvSpPr/>
      </dsp:nvSpPr>
      <dsp:spPr>
        <a:xfrm>
          <a:off x="1973580" y="1719850"/>
          <a:ext cx="91440" cy="247950"/>
        </a:xfrm>
        <a:custGeom>
          <a:avLst/>
          <a:gdLst/>
          <a:ahLst/>
          <a:cxnLst/>
          <a:rect l="0" t="0" r="0" b="0"/>
          <a:pathLst>
            <a:path>
              <a:moveTo>
                <a:pt x="45720" y="0"/>
              </a:moveTo>
              <a:lnTo>
                <a:pt x="45720" y="24795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B1A5DFB-A380-473D-8CF5-90A70E141E8E}">
      <dsp:nvSpPr>
        <dsp:cNvPr id="0" name=""/>
        <dsp:cNvSpPr/>
      </dsp:nvSpPr>
      <dsp:spPr>
        <a:xfrm>
          <a:off x="544910" y="2558161"/>
          <a:ext cx="91440" cy="247950"/>
        </a:xfrm>
        <a:custGeom>
          <a:avLst/>
          <a:gdLst/>
          <a:ahLst/>
          <a:cxnLst/>
          <a:rect l="0" t="0" r="0" b="0"/>
          <a:pathLst>
            <a:path>
              <a:moveTo>
                <a:pt x="45720" y="0"/>
              </a:moveTo>
              <a:lnTo>
                <a:pt x="45720" y="24795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756F030-0225-40C8-933F-C4BB88C0713A}">
      <dsp:nvSpPr>
        <dsp:cNvPr id="0" name=""/>
        <dsp:cNvSpPr/>
      </dsp:nvSpPr>
      <dsp:spPr>
        <a:xfrm>
          <a:off x="590630" y="1719850"/>
          <a:ext cx="1428669" cy="247950"/>
        </a:xfrm>
        <a:custGeom>
          <a:avLst/>
          <a:gdLst/>
          <a:ahLst/>
          <a:cxnLst/>
          <a:rect l="0" t="0" r="0" b="0"/>
          <a:pathLst>
            <a:path>
              <a:moveTo>
                <a:pt x="1428669" y="0"/>
              </a:moveTo>
              <a:lnTo>
                <a:pt x="1428669" y="123975"/>
              </a:lnTo>
              <a:lnTo>
                <a:pt x="0" y="123975"/>
              </a:lnTo>
              <a:lnTo>
                <a:pt x="0" y="24795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B04CDF0-EAE6-4693-844D-0D24C0BC30C6}">
      <dsp:nvSpPr>
        <dsp:cNvPr id="0" name=""/>
        <dsp:cNvSpPr/>
      </dsp:nvSpPr>
      <dsp:spPr>
        <a:xfrm>
          <a:off x="1428940" y="1129491"/>
          <a:ext cx="1180718" cy="590359"/>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600" b="1" i="0" u="none" strike="noStrike" kern="1200" cap="none" normalizeH="0" baseline="0">
              <a:ln>
                <a:noFill/>
              </a:ln>
              <a:solidFill>
                <a:srgbClr val="800000"/>
              </a:solidFill>
              <a:effectLst/>
            </a:rPr>
            <a:t>Theo </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600" b="1" i="0" u="none" strike="noStrike" kern="1200" cap="none" normalizeH="0" baseline="0">
              <a:ln>
                <a:noFill/>
              </a:ln>
              <a:solidFill>
                <a:srgbClr val="800000"/>
              </a:solidFill>
              <a:effectLst/>
            </a:rPr>
            <a:t>Phạm vi</a:t>
          </a:r>
        </a:p>
      </dsp:txBody>
      <dsp:txXfrm>
        <a:off x="1428940" y="1129491"/>
        <a:ext cx="1180718" cy="590359"/>
      </dsp:txXfrm>
    </dsp:sp>
    <dsp:sp modelId="{0A58A751-A4AD-46F9-9BE3-60DD3BF94691}">
      <dsp:nvSpPr>
        <dsp:cNvPr id="0" name=""/>
        <dsp:cNvSpPr/>
      </dsp:nvSpPr>
      <dsp:spPr>
        <a:xfrm>
          <a:off x="271" y="1967801"/>
          <a:ext cx="1180718" cy="590359"/>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600" b="1" i="0" u="none" strike="noStrike" kern="1200" cap="none" normalizeH="0" baseline="0">
              <a:ln>
                <a:noFill/>
              </a:ln>
              <a:solidFill>
                <a:srgbClr val="800000"/>
              </a:solidFill>
              <a:effectLst/>
            </a:rPr>
            <a:t>Đặc </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600" b="1" i="0" u="none" strike="noStrike" kern="1200" cap="none" normalizeH="0" baseline="0">
              <a:ln>
                <a:noFill/>
              </a:ln>
              <a:solidFill>
                <a:srgbClr val="800000"/>
              </a:solidFill>
              <a:effectLst/>
            </a:rPr>
            <a:t>thù</a:t>
          </a:r>
        </a:p>
      </dsp:txBody>
      <dsp:txXfrm>
        <a:off x="271" y="1967801"/>
        <a:ext cx="1180718" cy="590359"/>
      </dsp:txXfrm>
    </dsp:sp>
    <dsp:sp modelId="{4C01376B-4C81-4220-9621-16DDEB6B1E32}">
      <dsp:nvSpPr>
        <dsp:cNvPr id="0" name=""/>
        <dsp:cNvSpPr/>
      </dsp:nvSpPr>
      <dsp:spPr>
        <a:xfrm>
          <a:off x="271" y="2806112"/>
          <a:ext cx="1180718" cy="590359"/>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600" b="1" i="0" u="none" strike="noStrike" kern="1200" cap="none" normalizeH="0" baseline="0">
              <a:ln>
                <a:noFill/>
              </a:ln>
              <a:solidFill>
                <a:srgbClr val="000066"/>
              </a:solidFill>
              <a:effectLst/>
            </a:rPr>
            <a:t>Cơ, lý,</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600" b="1" i="0" u="none" strike="noStrike" kern="1200" cap="none" normalizeH="0" baseline="0">
              <a:ln>
                <a:noFill/>
              </a:ln>
              <a:solidFill>
                <a:srgbClr val="000066"/>
              </a:solidFill>
              <a:effectLst/>
            </a:rPr>
            <a:t>hóa, sinh…</a:t>
          </a:r>
        </a:p>
      </dsp:txBody>
      <dsp:txXfrm>
        <a:off x="271" y="2806112"/>
        <a:ext cx="1180718" cy="590359"/>
      </dsp:txXfrm>
    </dsp:sp>
    <dsp:sp modelId="{50591344-4A7D-447A-AFA0-CC10031D600A}">
      <dsp:nvSpPr>
        <dsp:cNvPr id="0" name=""/>
        <dsp:cNvSpPr/>
      </dsp:nvSpPr>
      <dsp:spPr>
        <a:xfrm>
          <a:off x="1428940" y="1967801"/>
          <a:ext cx="1180718" cy="590359"/>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600" b="1" i="0" u="none" strike="noStrike" kern="1200" cap="none" normalizeH="0" baseline="0">
              <a:ln>
                <a:noFill/>
              </a:ln>
              <a:solidFill>
                <a:srgbClr val="800000"/>
              </a:solidFill>
              <a:effectLst/>
            </a:rPr>
            <a:t>Chung</a:t>
          </a:r>
        </a:p>
      </dsp:txBody>
      <dsp:txXfrm>
        <a:off x="1428940" y="1967801"/>
        <a:ext cx="1180718" cy="590359"/>
      </dsp:txXfrm>
    </dsp:sp>
    <dsp:sp modelId="{5AFA6EEF-4EE6-4C14-A215-8763F187ADB9}">
      <dsp:nvSpPr>
        <dsp:cNvPr id="0" name=""/>
        <dsp:cNvSpPr/>
      </dsp:nvSpPr>
      <dsp:spPr>
        <a:xfrm>
          <a:off x="1428940" y="2806112"/>
          <a:ext cx="1180718" cy="590359"/>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600" b="1" i="0" u="none" strike="noStrike" kern="1200" cap="none" normalizeH="0" baseline="0">
              <a:ln>
                <a:noFill/>
              </a:ln>
              <a:solidFill>
                <a:srgbClr val="000066"/>
              </a:solidFill>
              <a:effectLst/>
            </a:rPr>
            <a:t>ĐL</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600" b="1" i="0" u="none" strike="noStrike" kern="1200" cap="none" normalizeH="0" baseline="0">
              <a:ln>
                <a:noFill/>
              </a:ln>
              <a:solidFill>
                <a:srgbClr val="000066"/>
              </a:solidFill>
              <a:effectLst/>
            </a:rPr>
            <a:t>Bảo toàn</a:t>
          </a:r>
        </a:p>
      </dsp:txBody>
      <dsp:txXfrm>
        <a:off x="1428940" y="2806112"/>
        <a:ext cx="1180718" cy="590359"/>
      </dsp:txXfrm>
    </dsp:sp>
    <dsp:sp modelId="{EB77CC1D-B598-4BC9-9BCD-F40B18C5F533}">
      <dsp:nvSpPr>
        <dsp:cNvPr id="0" name=""/>
        <dsp:cNvSpPr/>
      </dsp:nvSpPr>
      <dsp:spPr>
        <a:xfrm>
          <a:off x="2857610" y="1967801"/>
          <a:ext cx="1180718" cy="590359"/>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600" b="1" i="0" u="none" strike="noStrike" kern="1200" cap="none" normalizeH="0" baseline="0">
              <a:ln>
                <a:noFill/>
              </a:ln>
              <a:solidFill>
                <a:srgbClr val="800000"/>
              </a:solidFill>
              <a:effectLst/>
            </a:rPr>
            <a:t> Chung </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600" b="1" i="0" u="none" strike="noStrike" kern="1200" cap="none" normalizeH="0" baseline="0">
              <a:ln>
                <a:noFill/>
              </a:ln>
              <a:solidFill>
                <a:srgbClr val="800000"/>
              </a:solidFill>
              <a:effectLst/>
            </a:rPr>
            <a:t>nhất</a:t>
          </a:r>
        </a:p>
      </dsp:txBody>
      <dsp:txXfrm>
        <a:off x="2857610" y="1967801"/>
        <a:ext cx="1180718" cy="590359"/>
      </dsp:txXfrm>
    </dsp:sp>
    <dsp:sp modelId="{DCACA813-DF5A-4713-B707-5928FCD93F2C}">
      <dsp:nvSpPr>
        <dsp:cNvPr id="0" name=""/>
        <dsp:cNvSpPr/>
      </dsp:nvSpPr>
      <dsp:spPr>
        <a:xfrm>
          <a:off x="2857610" y="2806112"/>
          <a:ext cx="1180718" cy="590359"/>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600" b="1" i="0" u="none" strike="noStrike" kern="1200" cap="none" normalizeH="0" baseline="0">
              <a:ln>
                <a:noFill/>
              </a:ln>
              <a:solidFill>
                <a:srgbClr val="000066"/>
              </a:solidFill>
              <a:effectLst/>
            </a:rPr>
            <a:t>QL</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600" b="1" i="0" u="none" strike="noStrike" kern="1200" cap="none" normalizeH="0" baseline="0">
              <a:ln>
                <a:noFill/>
              </a:ln>
              <a:solidFill>
                <a:srgbClr val="000066"/>
              </a:solidFill>
              <a:effectLst/>
            </a:rPr>
            <a:t>Triết học</a:t>
          </a:r>
        </a:p>
      </dsp:txBody>
      <dsp:txXfrm>
        <a:off x="2857610" y="2806112"/>
        <a:ext cx="1180718" cy="59035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2CD5C3F-1EB3-413A-9B94-BC3F57031A72}">
      <dsp:nvSpPr>
        <dsp:cNvPr id="0" name=""/>
        <dsp:cNvSpPr/>
      </dsp:nvSpPr>
      <dsp:spPr>
        <a:xfrm rot="5400000">
          <a:off x="-222429" y="225592"/>
          <a:ext cx="1482862" cy="1038004"/>
        </a:xfrm>
        <a:prstGeom prst="chevron">
          <a:avLst/>
        </a:prstGeom>
        <a:gradFill rotWithShape="1">
          <a:gsLst>
            <a:gs pos="0">
              <a:schemeClr val="accent1">
                <a:shade val="51000"/>
                <a:satMod val="130000"/>
              </a:schemeClr>
            </a:gs>
            <a:gs pos="80000">
              <a:schemeClr val="accent1">
                <a:shade val="93000"/>
                <a:satMod val="130000"/>
              </a:schemeClr>
            </a:gs>
            <a:gs pos="100000">
              <a:schemeClr val="accent1">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hemeClr val="accent1"/>
        </a:lnRef>
        <a:fillRef idx="3">
          <a:schemeClr val="accent1"/>
        </a:fillRef>
        <a:effectRef idx="3">
          <a:schemeClr val="accent1"/>
        </a:effectRef>
        <a:fontRef idx="minor">
          <a:schemeClr val="lt1"/>
        </a:fontRef>
      </dsp:style>
      <dsp:txBody>
        <a:bodyPr spcFirstLastPara="0" vert="horz" wrap="square" lIns="22860" tIns="22860" rIns="22860" bIns="22860" numCol="1" spcCol="1270" anchor="ctr" anchorCtr="0">
          <a:noAutofit/>
        </a:bodyPr>
        <a:lstStyle/>
        <a:p>
          <a:pPr marL="0" lvl="0" indent="0" algn="ctr" defTabSz="1600200">
            <a:lnSpc>
              <a:spcPct val="90000"/>
            </a:lnSpc>
            <a:spcBef>
              <a:spcPct val="0"/>
            </a:spcBef>
            <a:spcAft>
              <a:spcPct val="35000"/>
            </a:spcAft>
            <a:buNone/>
          </a:pPr>
          <a:r>
            <a:rPr lang="en-US" sz="3600" b="1" kern="1200" dirty="0">
              <a:latin typeface="Times New Roman" panose="02020603050405020304" pitchFamily="18" charset="0"/>
              <a:cs typeface="Times New Roman" panose="02020603050405020304" pitchFamily="18" charset="0"/>
            </a:rPr>
            <a:t>a</a:t>
          </a:r>
        </a:p>
      </dsp:txBody>
      <dsp:txXfrm rot="-5400000">
        <a:off x="0" y="522165"/>
        <a:ext cx="1038004" cy="444858"/>
      </dsp:txXfrm>
    </dsp:sp>
    <dsp:sp modelId="{049C494F-401A-4A86-98A3-5DCA1AD977C6}">
      <dsp:nvSpPr>
        <dsp:cNvPr id="0" name=""/>
        <dsp:cNvSpPr/>
      </dsp:nvSpPr>
      <dsp:spPr>
        <a:xfrm rot="5400000">
          <a:off x="4151618" y="-3110450"/>
          <a:ext cx="964367" cy="7191595"/>
        </a:xfrm>
        <a:prstGeom prst="round2SameRect">
          <a:avLst/>
        </a:prstGeom>
        <a:gradFill flip="none" rotWithShape="0">
          <a:gsLst>
            <a:gs pos="0">
              <a:schemeClr val="accent1">
                <a:tint val="50000"/>
                <a:satMod val="300000"/>
              </a:schemeClr>
            </a:gs>
            <a:gs pos="35000">
              <a:schemeClr val="accent1">
                <a:tint val="37000"/>
                <a:satMod val="300000"/>
              </a:schemeClr>
            </a:gs>
            <a:gs pos="100000">
              <a:schemeClr val="accent1">
                <a:tint val="15000"/>
                <a:satMod val="350000"/>
              </a:schemeClr>
            </a:gs>
          </a:gsLst>
          <a:lin ang="10800000" scaled="1"/>
          <a:tileRect/>
        </a:gra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dsp:spPr>
      <dsp:style>
        <a:lnRef idx="1">
          <a:schemeClr val="accent1"/>
        </a:lnRef>
        <a:fillRef idx="2">
          <a:schemeClr val="accent1"/>
        </a:fillRef>
        <a:effectRef idx="1">
          <a:schemeClr val="accent1"/>
        </a:effectRef>
        <a:fontRef idx="minor">
          <a:schemeClr val="dk1"/>
        </a:fontRef>
      </dsp:style>
      <dsp:txBody>
        <a:bodyPr spcFirstLastPara="0" vert="horz" wrap="square" lIns="220472" tIns="19685" rIns="19685" bIns="19685" numCol="1" spcCol="1270" anchor="ctr" anchorCtr="0">
          <a:noAutofit/>
        </a:bodyPr>
        <a:lstStyle/>
        <a:p>
          <a:pPr marL="285750" lvl="1" indent="-285750" algn="l" defTabSz="1377950">
            <a:lnSpc>
              <a:spcPct val="90000"/>
            </a:lnSpc>
            <a:spcBef>
              <a:spcPct val="0"/>
            </a:spcBef>
            <a:spcAft>
              <a:spcPct val="15000"/>
            </a:spcAft>
            <a:buChar char="•"/>
          </a:pPr>
          <a:r>
            <a:rPr lang="en-GB" altLang="en-US" sz="3100" i="1" kern="1200" dirty="0" err="1">
              <a:latin typeface="Times New Roman" panose="02020603050405020304" pitchFamily="18" charset="0"/>
              <a:cs typeface="Times New Roman" panose="02020603050405020304" pitchFamily="18" charset="0"/>
            </a:rPr>
            <a:t>Nội</a:t>
          </a:r>
          <a:r>
            <a:rPr lang="en-GB" altLang="en-US" sz="3100" i="1" kern="1200" dirty="0">
              <a:latin typeface="Times New Roman" panose="02020603050405020304" pitchFamily="18" charset="0"/>
              <a:cs typeface="Times New Roman" panose="02020603050405020304" pitchFamily="18" charset="0"/>
            </a:rPr>
            <a:t> dung </a:t>
          </a:r>
          <a:r>
            <a:rPr lang="en-GB" altLang="en-US" sz="3100" i="1" kern="1200" dirty="0" err="1">
              <a:latin typeface="Times New Roman" panose="02020603050405020304" pitchFamily="18" charset="0"/>
              <a:cs typeface="Times New Roman" panose="02020603050405020304" pitchFamily="18" charset="0"/>
            </a:rPr>
            <a:t>vấn</a:t>
          </a:r>
          <a:r>
            <a:rPr lang="en-GB" altLang="en-US" sz="3100" i="1" kern="1200" dirty="0">
              <a:latin typeface="Times New Roman" panose="02020603050405020304" pitchFamily="18" charset="0"/>
              <a:cs typeface="Times New Roman" panose="02020603050405020304" pitchFamily="18" charset="0"/>
            </a:rPr>
            <a:t> </a:t>
          </a:r>
          <a:r>
            <a:rPr lang="en-GB" altLang="en-US" sz="3100" i="1" kern="1200" dirty="0" err="1">
              <a:latin typeface="Times New Roman" panose="02020603050405020304" pitchFamily="18" charset="0"/>
              <a:cs typeface="Times New Roman" panose="02020603050405020304" pitchFamily="18" charset="0"/>
            </a:rPr>
            <a:t>đề</a:t>
          </a:r>
          <a:r>
            <a:rPr lang="en-GB" altLang="en-US" sz="3100" i="1" kern="1200" dirty="0">
              <a:latin typeface="Times New Roman" panose="02020603050405020304" pitchFamily="18" charset="0"/>
              <a:cs typeface="Times New Roman" panose="02020603050405020304" pitchFamily="18" charset="0"/>
            </a:rPr>
            <a:t> </a:t>
          </a:r>
          <a:r>
            <a:rPr lang="en-GB" altLang="en-US" sz="3100" i="1" kern="1200" dirty="0" err="1">
              <a:latin typeface="Times New Roman" panose="02020603050405020304" pitchFamily="18" charset="0"/>
              <a:cs typeface="Times New Roman" panose="02020603050405020304" pitchFamily="18" charset="0"/>
            </a:rPr>
            <a:t>cơ</a:t>
          </a:r>
          <a:r>
            <a:rPr lang="en-GB" altLang="en-US" sz="3100" i="1" kern="1200" dirty="0">
              <a:latin typeface="Times New Roman" panose="02020603050405020304" pitchFamily="18" charset="0"/>
              <a:cs typeface="Times New Roman" panose="02020603050405020304" pitchFamily="18" charset="0"/>
            </a:rPr>
            <a:t> </a:t>
          </a:r>
          <a:r>
            <a:rPr lang="en-GB" altLang="en-US" sz="3100" i="1" kern="1200" dirty="0" err="1">
              <a:latin typeface="Times New Roman" panose="02020603050405020304" pitchFamily="18" charset="0"/>
              <a:cs typeface="Times New Roman" panose="02020603050405020304" pitchFamily="18" charset="0"/>
            </a:rPr>
            <a:t>bản</a:t>
          </a:r>
          <a:r>
            <a:rPr lang="en-GB" altLang="en-US" sz="3100" i="1" kern="1200" dirty="0">
              <a:latin typeface="Times New Roman" panose="02020603050405020304" pitchFamily="18" charset="0"/>
              <a:cs typeface="Times New Roman" panose="02020603050405020304" pitchFamily="18" charset="0"/>
            </a:rPr>
            <a:t> </a:t>
          </a:r>
          <a:r>
            <a:rPr lang="en-GB" altLang="en-US" sz="3100" i="1" kern="1200" dirty="0" err="1">
              <a:latin typeface="Times New Roman" panose="02020603050405020304" pitchFamily="18" charset="0"/>
              <a:cs typeface="Times New Roman" panose="02020603050405020304" pitchFamily="18" charset="0"/>
            </a:rPr>
            <a:t>của</a:t>
          </a:r>
          <a:r>
            <a:rPr lang="en-GB" altLang="en-US" sz="3100" i="1" kern="1200" dirty="0">
              <a:latin typeface="Times New Roman" panose="02020603050405020304" pitchFamily="18" charset="0"/>
              <a:cs typeface="Times New Roman" panose="02020603050405020304" pitchFamily="18" charset="0"/>
            </a:rPr>
            <a:t> </a:t>
          </a:r>
          <a:r>
            <a:rPr lang="en-GB" altLang="en-US" sz="3100" i="1" kern="1200" dirty="0" err="1">
              <a:latin typeface="Times New Roman" panose="02020603050405020304" pitchFamily="18" charset="0"/>
              <a:cs typeface="Times New Roman" panose="02020603050405020304" pitchFamily="18" charset="0"/>
            </a:rPr>
            <a:t>triết</a:t>
          </a:r>
          <a:r>
            <a:rPr lang="en-GB" altLang="en-US" sz="3100" i="1" kern="1200" dirty="0">
              <a:latin typeface="Times New Roman" panose="02020603050405020304" pitchFamily="18" charset="0"/>
              <a:cs typeface="Times New Roman" panose="02020603050405020304" pitchFamily="18" charset="0"/>
            </a:rPr>
            <a:t> </a:t>
          </a:r>
          <a:r>
            <a:rPr lang="en-GB" altLang="en-US" sz="3100" i="1" kern="1200" dirty="0" err="1">
              <a:latin typeface="Times New Roman" panose="02020603050405020304" pitchFamily="18" charset="0"/>
              <a:cs typeface="Times New Roman" panose="02020603050405020304" pitchFamily="18" charset="0"/>
            </a:rPr>
            <a:t>học</a:t>
          </a:r>
          <a:r>
            <a:rPr lang="en-GB" altLang="en-US" sz="3100" i="1" kern="1200" dirty="0">
              <a:latin typeface="Times New Roman" panose="02020603050405020304" pitchFamily="18" charset="0"/>
              <a:cs typeface="Times New Roman" panose="02020603050405020304" pitchFamily="18" charset="0"/>
            </a:rPr>
            <a:t> </a:t>
          </a:r>
          <a:endParaRPr lang="en-US" sz="3100" kern="1200" dirty="0"/>
        </a:p>
      </dsp:txBody>
      <dsp:txXfrm rot="-5400000">
        <a:off x="1038005" y="50240"/>
        <a:ext cx="7144518" cy="870213"/>
      </dsp:txXfrm>
    </dsp:sp>
    <dsp:sp modelId="{71A282A1-3C6C-4FB3-997C-3E5BED990682}">
      <dsp:nvSpPr>
        <dsp:cNvPr id="0" name=""/>
        <dsp:cNvSpPr/>
      </dsp:nvSpPr>
      <dsp:spPr>
        <a:xfrm rot="5400000">
          <a:off x="-222429" y="1512997"/>
          <a:ext cx="1482862" cy="1038004"/>
        </a:xfrm>
        <a:prstGeom prst="chevron">
          <a:avLst/>
        </a:prstGeom>
        <a:gradFill rotWithShape="1">
          <a:gsLst>
            <a:gs pos="0">
              <a:schemeClr val="accent1">
                <a:shade val="51000"/>
                <a:satMod val="130000"/>
              </a:schemeClr>
            </a:gs>
            <a:gs pos="80000">
              <a:schemeClr val="accent1">
                <a:shade val="93000"/>
                <a:satMod val="130000"/>
              </a:schemeClr>
            </a:gs>
            <a:gs pos="100000">
              <a:schemeClr val="accent1">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hemeClr val="accent1"/>
        </a:lnRef>
        <a:fillRef idx="3">
          <a:schemeClr val="accent1"/>
        </a:fillRef>
        <a:effectRef idx="3">
          <a:schemeClr val="accent1"/>
        </a:effectRef>
        <a:fontRef idx="minor">
          <a:schemeClr val="lt1"/>
        </a:fontRef>
      </dsp:style>
      <dsp:txBody>
        <a:bodyPr spcFirstLastPara="0" vert="horz" wrap="square" lIns="22860" tIns="22860" rIns="22860" bIns="22860" numCol="1" spcCol="1270" anchor="ctr" anchorCtr="0">
          <a:noAutofit/>
        </a:bodyPr>
        <a:lstStyle/>
        <a:p>
          <a:pPr marL="0" lvl="0" indent="0" algn="ctr" defTabSz="1600200">
            <a:lnSpc>
              <a:spcPct val="90000"/>
            </a:lnSpc>
            <a:spcBef>
              <a:spcPct val="0"/>
            </a:spcBef>
            <a:spcAft>
              <a:spcPct val="35000"/>
            </a:spcAft>
            <a:buNone/>
          </a:pPr>
          <a:r>
            <a:rPr lang="en-US" sz="3600" b="1" kern="1200" dirty="0">
              <a:latin typeface="Times New Roman" panose="02020603050405020304" pitchFamily="18" charset="0"/>
              <a:cs typeface="Times New Roman" panose="02020603050405020304" pitchFamily="18" charset="0"/>
            </a:rPr>
            <a:t>b</a:t>
          </a:r>
        </a:p>
      </dsp:txBody>
      <dsp:txXfrm rot="-5400000">
        <a:off x="0" y="1809570"/>
        <a:ext cx="1038004" cy="444858"/>
      </dsp:txXfrm>
    </dsp:sp>
    <dsp:sp modelId="{98D6EEE2-944A-4E6D-8EF4-AAED068B6CBE}">
      <dsp:nvSpPr>
        <dsp:cNvPr id="0" name=""/>
        <dsp:cNvSpPr/>
      </dsp:nvSpPr>
      <dsp:spPr>
        <a:xfrm rot="5400000">
          <a:off x="4151871" y="-1823298"/>
          <a:ext cx="963860" cy="7191595"/>
        </a:xfrm>
        <a:prstGeom prst="round2SameRect">
          <a:avLst/>
        </a:prstGeom>
        <a:gradFill flip="none" rotWithShape="0">
          <a:gsLst>
            <a:gs pos="0">
              <a:schemeClr val="accent1">
                <a:tint val="50000"/>
                <a:satMod val="300000"/>
              </a:schemeClr>
            </a:gs>
            <a:gs pos="35000">
              <a:schemeClr val="accent1">
                <a:tint val="37000"/>
                <a:satMod val="300000"/>
              </a:schemeClr>
            </a:gs>
            <a:gs pos="100000">
              <a:schemeClr val="accent1">
                <a:tint val="15000"/>
                <a:satMod val="350000"/>
              </a:schemeClr>
            </a:gs>
          </a:gsLst>
          <a:lin ang="10800000" scaled="1"/>
          <a:tileRect/>
        </a:gra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dsp:spPr>
      <dsp:style>
        <a:lnRef idx="1">
          <a:schemeClr val="accent1"/>
        </a:lnRef>
        <a:fillRef idx="2">
          <a:schemeClr val="accent1"/>
        </a:fillRef>
        <a:effectRef idx="1">
          <a:schemeClr val="accent1"/>
        </a:effectRef>
        <a:fontRef idx="minor">
          <a:schemeClr val="dk1"/>
        </a:fontRef>
      </dsp:style>
      <dsp:txBody>
        <a:bodyPr spcFirstLastPara="0" vert="horz" wrap="square" lIns="220472" tIns="19685" rIns="19685" bIns="19685" numCol="1" spcCol="1270" anchor="ctr" anchorCtr="0">
          <a:noAutofit/>
        </a:bodyPr>
        <a:lstStyle/>
        <a:p>
          <a:pPr marL="285750" lvl="1" indent="-285750" algn="l" defTabSz="1377950">
            <a:lnSpc>
              <a:spcPct val="90000"/>
            </a:lnSpc>
            <a:spcBef>
              <a:spcPct val="0"/>
            </a:spcBef>
            <a:spcAft>
              <a:spcPct val="15000"/>
            </a:spcAft>
            <a:buChar char="•"/>
          </a:pPr>
          <a:r>
            <a:rPr lang="en-GB" altLang="en-US" sz="3100" i="1" kern="1200" dirty="0">
              <a:latin typeface="Times New Roman" panose="02020603050405020304" pitchFamily="18" charset="0"/>
              <a:cs typeface="Times New Roman" panose="02020603050405020304" pitchFamily="18" charset="0"/>
            </a:rPr>
            <a:t>Chủ </a:t>
          </a:r>
          <a:r>
            <a:rPr lang="en-GB" altLang="en-US" sz="3100" i="1" kern="1200" dirty="0" err="1">
              <a:latin typeface="Times New Roman" panose="02020603050405020304" pitchFamily="18" charset="0"/>
              <a:cs typeface="Times New Roman" panose="02020603050405020304" pitchFamily="18" charset="0"/>
            </a:rPr>
            <a:t>nghĩa</a:t>
          </a:r>
          <a:r>
            <a:rPr lang="en-GB" altLang="en-US" sz="3100" i="1" kern="1200" dirty="0">
              <a:latin typeface="Times New Roman" panose="02020603050405020304" pitchFamily="18" charset="0"/>
              <a:cs typeface="Times New Roman" panose="02020603050405020304" pitchFamily="18" charset="0"/>
            </a:rPr>
            <a:t> </a:t>
          </a:r>
          <a:r>
            <a:rPr lang="en-GB" altLang="en-US" sz="3100" i="1" kern="1200" dirty="0" err="1">
              <a:latin typeface="Times New Roman" panose="02020603050405020304" pitchFamily="18" charset="0"/>
              <a:cs typeface="Times New Roman" panose="02020603050405020304" pitchFamily="18" charset="0"/>
            </a:rPr>
            <a:t>duy</a:t>
          </a:r>
          <a:r>
            <a:rPr lang="en-GB" altLang="en-US" sz="3100" i="1" kern="1200" dirty="0">
              <a:latin typeface="Times New Roman" panose="02020603050405020304" pitchFamily="18" charset="0"/>
              <a:cs typeface="Times New Roman" panose="02020603050405020304" pitchFamily="18" charset="0"/>
            </a:rPr>
            <a:t> </a:t>
          </a:r>
          <a:r>
            <a:rPr lang="en-GB" altLang="en-US" sz="3100" i="1" kern="1200" dirty="0" err="1">
              <a:latin typeface="Times New Roman" panose="02020603050405020304" pitchFamily="18" charset="0"/>
              <a:cs typeface="Times New Roman" panose="02020603050405020304" pitchFamily="18" charset="0"/>
            </a:rPr>
            <a:t>vật</a:t>
          </a:r>
          <a:r>
            <a:rPr lang="en-GB" altLang="en-US" sz="3100" i="1" kern="1200" dirty="0">
              <a:latin typeface="Times New Roman" panose="02020603050405020304" pitchFamily="18" charset="0"/>
              <a:cs typeface="Times New Roman" panose="02020603050405020304" pitchFamily="18" charset="0"/>
            </a:rPr>
            <a:t> </a:t>
          </a:r>
          <a:r>
            <a:rPr lang="en-GB" altLang="en-US" sz="3100" i="1" kern="1200" dirty="0" err="1">
              <a:latin typeface="Times New Roman" panose="02020603050405020304" pitchFamily="18" charset="0"/>
              <a:cs typeface="Times New Roman" panose="02020603050405020304" pitchFamily="18" charset="0"/>
            </a:rPr>
            <a:t>và</a:t>
          </a:r>
          <a:r>
            <a:rPr lang="en-GB" altLang="en-US" sz="3100" i="1" kern="1200" dirty="0">
              <a:latin typeface="Times New Roman" panose="02020603050405020304" pitchFamily="18" charset="0"/>
              <a:cs typeface="Times New Roman" panose="02020603050405020304" pitchFamily="18" charset="0"/>
            </a:rPr>
            <a:t> </a:t>
          </a:r>
          <a:r>
            <a:rPr lang="en-GB" altLang="en-US" sz="3100" i="1" kern="1200" dirty="0" err="1">
              <a:latin typeface="Times New Roman" panose="02020603050405020304" pitchFamily="18" charset="0"/>
              <a:cs typeface="Times New Roman" panose="02020603050405020304" pitchFamily="18" charset="0"/>
            </a:rPr>
            <a:t>chu</a:t>
          </a:r>
          <a:r>
            <a:rPr lang="en-GB" altLang="en-US" sz="3100" i="1" kern="1200" dirty="0">
              <a:latin typeface="Times New Roman" panose="02020603050405020304" pitchFamily="18" charset="0"/>
              <a:cs typeface="Times New Roman" panose="02020603050405020304" pitchFamily="18" charset="0"/>
            </a:rPr>
            <a:t>̉ </a:t>
          </a:r>
          <a:r>
            <a:rPr lang="en-GB" altLang="en-US" sz="3100" i="1" kern="1200" dirty="0" err="1">
              <a:latin typeface="Times New Roman" panose="02020603050405020304" pitchFamily="18" charset="0"/>
              <a:cs typeface="Times New Roman" panose="02020603050405020304" pitchFamily="18" charset="0"/>
            </a:rPr>
            <a:t>nghĩa</a:t>
          </a:r>
          <a:r>
            <a:rPr lang="en-GB" altLang="en-US" sz="3100" i="1" kern="1200" dirty="0">
              <a:latin typeface="Times New Roman" panose="02020603050405020304" pitchFamily="18" charset="0"/>
              <a:cs typeface="Times New Roman" panose="02020603050405020304" pitchFamily="18" charset="0"/>
            </a:rPr>
            <a:t> </a:t>
          </a:r>
          <a:r>
            <a:rPr lang="en-GB" altLang="en-US" sz="3100" i="1" kern="1200" dirty="0" err="1">
              <a:latin typeface="Times New Roman" panose="02020603050405020304" pitchFamily="18" charset="0"/>
              <a:cs typeface="Times New Roman" panose="02020603050405020304" pitchFamily="18" charset="0"/>
            </a:rPr>
            <a:t>duy</a:t>
          </a:r>
          <a:r>
            <a:rPr lang="en-GB" altLang="en-US" sz="3100" i="1" kern="1200" dirty="0">
              <a:latin typeface="Times New Roman" panose="02020603050405020304" pitchFamily="18" charset="0"/>
              <a:cs typeface="Times New Roman" panose="02020603050405020304" pitchFamily="18" charset="0"/>
            </a:rPr>
            <a:t> </a:t>
          </a:r>
          <a:r>
            <a:rPr lang="en-GB" altLang="en-US" sz="3100" i="1" kern="1200" dirty="0" err="1">
              <a:latin typeface="Times New Roman" panose="02020603050405020304" pitchFamily="18" charset="0"/>
              <a:cs typeface="Times New Roman" panose="02020603050405020304" pitchFamily="18" charset="0"/>
            </a:rPr>
            <a:t>tâm</a:t>
          </a:r>
          <a:endParaRPr lang="en-US" sz="3100" kern="1200" dirty="0"/>
        </a:p>
      </dsp:txBody>
      <dsp:txXfrm rot="-5400000">
        <a:off x="1038004" y="1337621"/>
        <a:ext cx="7144543" cy="869756"/>
      </dsp:txXfrm>
    </dsp:sp>
    <dsp:sp modelId="{49C98E54-C10E-47D5-BEFB-B0FE34A481B8}">
      <dsp:nvSpPr>
        <dsp:cNvPr id="0" name=""/>
        <dsp:cNvSpPr/>
      </dsp:nvSpPr>
      <dsp:spPr>
        <a:xfrm rot="5400000">
          <a:off x="-222429" y="2800403"/>
          <a:ext cx="1482862" cy="1038004"/>
        </a:xfrm>
        <a:prstGeom prst="chevron">
          <a:avLst/>
        </a:prstGeom>
        <a:gradFill rotWithShape="1">
          <a:gsLst>
            <a:gs pos="0">
              <a:schemeClr val="accent1">
                <a:shade val="51000"/>
                <a:satMod val="130000"/>
              </a:schemeClr>
            </a:gs>
            <a:gs pos="80000">
              <a:schemeClr val="accent1">
                <a:shade val="93000"/>
                <a:satMod val="130000"/>
              </a:schemeClr>
            </a:gs>
            <a:gs pos="100000">
              <a:schemeClr val="accent1">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hemeClr val="accent1"/>
        </a:lnRef>
        <a:fillRef idx="3">
          <a:schemeClr val="accent1"/>
        </a:fillRef>
        <a:effectRef idx="3">
          <a:schemeClr val="accent1"/>
        </a:effectRef>
        <a:fontRef idx="minor">
          <a:schemeClr val="lt1"/>
        </a:fontRef>
      </dsp:style>
      <dsp:txBody>
        <a:bodyPr spcFirstLastPara="0" vert="horz" wrap="square" lIns="22860" tIns="22860" rIns="22860" bIns="22860" numCol="1" spcCol="1270" anchor="ctr" anchorCtr="0">
          <a:noAutofit/>
        </a:bodyPr>
        <a:lstStyle/>
        <a:p>
          <a:pPr marL="0" lvl="0" indent="0" algn="ctr" defTabSz="1600200">
            <a:lnSpc>
              <a:spcPct val="90000"/>
            </a:lnSpc>
            <a:spcBef>
              <a:spcPct val="0"/>
            </a:spcBef>
            <a:spcAft>
              <a:spcPct val="35000"/>
            </a:spcAft>
            <a:buNone/>
          </a:pPr>
          <a:r>
            <a:rPr lang="en-US" sz="3600" b="1" kern="1200" dirty="0">
              <a:latin typeface="Times New Roman" panose="02020603050405020304" pitchFamily="18" charset="0"/>
              <a:cs typeface="Times New Roman" panose="02020603050405020304" pitchFamily="18" charset="0"/>
            </a:rPr>
            <a:t>c</a:t>
          </a:r>
        </a:p>
      </dsp:txBody>
      <dsp:txXfrm rot="-5400000">
        <a:off x="0" y="3096976"/>
        <a:ext cx="1038004" cy="444858"/>
      </dsp:txXfrm>
    </dsp:sp>
    <dsp:sp modelId="{353B9EAF-E3FB-48B0-A62A-BD42D5D9B16A}">
      <dsp:nvSpPr>
        <dsp:cNvPr id="0" name=""/>
        <dsp:cNvSpPr/>
      </dsp:nvSpPr>
      <dsp:spPr>
        <a:xfrm rot="5400000">
          <a:off x="4151871" y="-535893"/>
          <a:ext cx="963860" cy="7191595"/>
        </a:xfrm>
        <a:prstGeom prst="round2SameRect">
          <a:avLst/>
        </a:prstGeom>
        <a:gradFill flip="none" rotWithShape="0">
          <a:gsLst>
            <a:gs pos="0">
              <a:schemeClr val="accent1">
                <a:tint val="50000"/>
                <a:satMod val="300000"/>
              </a:schemeClr>
            </a:gs>
            <a:gs pos="35000">
              <a:schemeClr val="accent1">
                <a:tint val="37000"/>
                <a:satMod val="300000"/>
              </a:schemeClr>
            </a:gs>
            <a:gs pos="100000">
              <a:schemeClr val="accent1">
                <a:tint val="15000"/>
                <a:satMod val="350000"/>
              </a:schemeClr>
            </a:gs>
          </a:gsLst>
          <a:lin ang="10800000" scaled="1"/>
          <a:tileRect/>
        </a:gra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dsp:spPr>
      <dsp:style>
        <a:lnRef idx="1">
          <a:schemeClr val="accent1"/>
        </a:lnRef>
        <a:fillRef idx="2">
          <a:schemeClr val="accent1"/>
        </a:fillRef>
        <a:effectRef idx="1">
          <a:schemeClr val="accent1"/>
        </a:effectRef>
        <a:fontRef idx="minor">
          <a:schemeClr val="dk1"/>
        </a:fontRef>
      </dsp:style>
      <dsp:txBody>
        <a:bodyPr spcFirstLastPara="0" vert="horz" wrap="square" lIns="220472" tIns="19685" rIns="19685" bIns="19685" numCol="1" spcCol="1270" anchor="ctr" anchorCtr="0">
          <a:noAutofit/>
        </a:bodyPr>
        <a:lstStyle/>
        <a:p>
          <a:pPr marL="285750" lvl="1" indent="-285750" algn="l" defTabSz="1377950">
            <a:lnSpc>
              <a:spcPct val="90000"/>
            </a:lnSpc>
            <a:spcBef>
              <a:spcPct val="0"/>
            </a:spcBef>
            <a:spcAft>
              <a:spcPct val="15000"/>
            </a:spcAft>
            <a:buChar char="•"/>
          </a:pPr>
          <a:r>
            <a:rPr lang="en-GB" altLang="en-US" sz="3100" i="1" kern="1200" dirty="0" err="1">
              <a:latin typeface="Times New Roman" panose="02020603050405020304" pitchFamily="18" charset="0"/>
              <a:cs typeface="Times New Roman" panose="02020603050405020304" pitchFamily="18" charset="0"/>
            </a:rPr>
            <a:t>Thuyết</a:t>
          </a:r>
          <a:r>
            <a:rPr lang="en-GB" altLang="en-US" sz="3100" i="1" kern="1200" dirty="0">
              <a:latin typeface="Times New Roman" panose="02020603050405020304" pitchFamily="18" charset="0"/>
              <a:cs typeface="Times New Roman" panose="02020603050405020304" pitchFamily="18" charset="0"/>
            </a:rPr>
            <a:t> </a:t>
          </a:r>
          <a:r>
            <a:rPr lang="en-GB" altLang="en-US" sz="3100" i="1" kern="1200" dirty="0" err="1">
              <a:latin typeface="Times New Roman" panose="02020603050405020304" pitchFamily="18" charset="0"/>
              <a:cs typeface="Times New Roman" panose="02020603050405020304" pitchFamily="18" charset="0"/>
            </a:rPr>
            <a:t>có</a:t>
          </a:r>
          <a:r>
            <a:rPr lang="en-GB" altLang="en-US" sz="3100" i="1" kern="1200" dirty="0">
              <a:latin typeface="Times New Roman" panose="02020603050405020304" pitchFamily="18" charset="0"/>
              <a:cs typeface="Times New Roman" panose="02020603050405020304" pitchFamily="18" charset="0"/>
            </a:rPr>
            <a:t> </a:t>
          </a:r>
          <a:r>
            <a:rPr lang="en-GB" altLang="en-US" sz="3100" i="1" kern="1200" dirty="0" err="1">
              <a:latin typeface="Times New Roman" panose="02020603050405020304" pitchFamily="18" charset="0"/>
              <a:cs typeface="Times New Roman" panose="02020603050405020304" pitchFamily="18" charset="0"/>
            </a:rPr>
            <a:t>thể</a:t>
          </a:r>
          <a:r>
            <a:rPr lang="en-GB" altLang="en-US" sz="3100" i="1" kern="1200" dirty="0">
              <a:latin typeface="Times New Roman" panose="02020603050405020304" pitchFamily="18" charset="0"/>
              <a:cs typeface="Times New Roman" panose="02020603050405020304" pitchFamily="18" charset="0"/>
            </a:rPr>
            <a:t> </a:t>
          </a:r>
          <a:r>
            <a:rPr lang="en-GB" altLang="en-US" sz="3100" i="1" kern="1200" dirty="0" err="1">
              <a:latin typeface="Times New Roman" panose="02020603050405020304" pitchFamily="18" charset="0"/>
              <a:cs typeface="Times New Roman" panose="02020603050405020304" pitchFamily="18" charset="0"/>
            </a:rPr>
            <a:t>biết</a:t>
          </a:r>
          <a:r>
            <a:rPr lang="en-GB" altLang="en-US" sz="3100" i="1" kern="1200" dirty="0">
              <a:latin typeface="Times New Roman" panose="02020603050405020304" pitchFamily="18" charset="0"/>
              <a:cs typeface="Times New Roman" panose="02020603050405020304" pitchFamily="18" charset="0"/>
            </a:rPr>
            <a:t> (</a:t>
          </a:r>
          <a:r>
            <a:rPr lang="en-GB" altLang="en-US" sz="3100" i="1" kern="1200" dirty="0" err="1">
              <a:latin typeface="Times New Roman" panose="02020603050405020304" pitchFamily="18" charset="0"/>
              <a:cs typeface="Times New Roman" panose="02020603050405020304" pitchFamily="18" charset="0"/>
            </a:rPr>
            <a:t>Khả</a:t>
          </a:r>
          <a:r>
            <a:rPr lang="en-GB" altLang="en-US" sz="3100" i="1" kern="1200" dirty="0">
              <a:latin typeface="Times New Roman" panose="02020603050405020304" pitchFamily="18" charset="0"/>
              <a:cs typeface="Times New Roman" panose="02020603050405020304" pitchFamily="18" charset="0"/>
            </a:rPr>
            <a:t> tri </a:t>
          </a:r>
          <a:r>
            <a:rPr lang="en-GB" altLang="en-US" sz="3100" i="1" kern="1200" dirty="0" err="1">
              <a:latin typeface="Times New Roman" panose="02020603050405020304" pitchFamily="18" charset="0"/>
              <a:cs typeface="Times New Roman" panose="02020603050405020304" pitchFamily="18" charset="0"/>
            </a:rPr>
            <a:t>luận</a:t>
          </a:r>
          <a:r>
            <a:rPr lang="en-GB" altLang="en-US" sz="3100" i="1" kern="1200" dirty="0">
              <a:latin typeface="Times New Roman" panose="02020603050405020304" pitchFamily="18" charset="0"/>
              <a:cs typeface="Times New Roman" panose="02020603050405020304" pitchFamily="18" charset="0"/>
            </a:rPr>
            <a:t>) </a:t>
          </a:r>
          <a:r>
            <a:rPr lang="en-GB" altLang="en-US" sz="3100" i="1" kern="1200" dirty="0" err="1">
              <a:latin typeface="Times New Roman" panose="02020603050405020304" pitchFamily="18" charset="0"/>
              <a:cs typeface="Times New Roman" panose="02020603050405020304" pitchFamily="18" charset="0"/>
            </a:rPr>
            <a:t>và</a:t>
          </a:r>
          <a:r>
            <a:rPr lang="en-GB" altLang="en-US" sz="3100" i="1" kern="1200" dirty="0">
              <a:latin typeface="Times New Roman" panose="02020603050405020304" pitchFamily="18" charset="0"/>
              <a:cs typeface="Times New Roman" panose="02020603050405020304" pitchFamily="18" charset="0"/>
            </a:rPr>
            <a:t> </a:t>
          </a:r>
          <a:r>
            <a:rPr lang="en-GB" altLang="en-US" sz="3100" i="1" kern="1200" dirty="0" err="1">
              <a:latin typeface="Times New Roman" panose="02020603050405020304" pitchFamily="18" charset="0"/>
              <a:cs typeface="Times New Roman" panose="02020603050405020304" pitchFamily="18" charset="0"/>
            </a:rPr>
            <a:t>thuyết</a:t>
          </a:r>
          <a:r>
            <a:rPr lang="en-GB" altLang="en-US" sz="3100" i="1" kern="1200" dirty="0">
              <a:latin typeface="Times New Roman" panose="02020603050405020304" pitchFamily="18" charset="0"/>
              <a:cs typeface="Times New Roman" panose="02020603050405020304" pitchFamily="18" charset="0"/>
            </a:rPr>
            <a:t> </a:t>
          </a:r>
          <a:r>
            <a:rPr lang="en-GB" altLang="en-US" sz="3100" i="1" kern="1200" dirty="0" err="1">
              <a:latin typeface="Times New Roman" panose="02020603050405020304" pitchFamily="18" charset="0"/>
              <a:cs typeface="Times New Roman" panose="02020603050405020304" pitchFamily="18" charset="0"/>
            </a:rPr>
            <a:t>không</a:t>
          </a:r>
          <a:r>
            <a:rPr lang="en-GB" altLang="en-US" sz="3100" i="1" kern="1200" dirty="0">
              <a:latin typeface="Times New Roman" panose="02020603050405020304" pitchFamily="18" charset="0"/>
              <a:cs typeface="Times New Roman" panose="02020603050405020304" pitchFamily="18" charset="0"/>
            </a:rPr>
            <a:t> </a:t>
          </a:r>
          <a:r>
            <a:rPr lang="en-GB" altLang="en-US" sz="3100" i="1" kern="1200" dirty="0" err="1">
              <a:latin typeface="Times New Roman" panose="02020603050405020304" pitchFamily="18" charset="0"/>
              <a:cs typeface="Times New Roman" panose="02020603050405020304" pitchFamily="18" charset="0"/>
            </a:rPr>
            <a:t>thể</a:t>
          </a:r>
          <a:r>
            <a:rPr lang="en-GB" altLang="en-US" sz="3100" i="1" kern="1200" dirty="0">
              <a:latin typeface="Times New Roman" panose="02020603050405020304" pitchFamily="18" charset="0"/>
              <a:cs typeface="Times New Roman" panose="02020603050405020304" pitchFamily="18" charset="0"/>
            </a:rPr>
            <a:t> </a:t>
          </a:r>
          <a:r>
            <a:rPr lang="en-GB" altLang="en-US" sz="3100" i="1" kern="1200" dirty="0" err="1">
              <a:latin typeface="Times New Roman" panose="02020603050405020304" pitchFamily="18" charset="0"/>
              <a:cs typeface="Times New Roman" panose="02020603050405020304" pitchFamily="18" charset="0"/>
            </a:rPr>
            <a:t>biết</a:t>
          </a:r>
          <a:r>
            <a:rPr lang="en-GB" altLang="en-US" sz="3100" i="1" kern="1200" dirty="0">
              <a:latin typeface="Times New Roman" panose="02020603050405020304" pitchFamily="18" charset="0"/>
              <a:cs typeface="Times New Roman" panose="02020603050405020304" pitchFamily="18" charset="0"/>
            </a:rPr>
            <a:t> (</a:t>
          </a:r>
          <a:r>
            <a:rPr lang="en-GB" altLang="en-US" sz="3100" i="1" kern="1200" dirty="0" err="1">
              <a:latin typeface="Times New Roman" panose="02020603050405020304" pitchFamily="18" charset="0"/>
              <a:cs typeface="Times New Roman" panose="02020603050405020304" pitchFamily="18" charset="0"/>
            </a:rPr>
            <a:t>Bất</a:t>
          </a:r>
          <a:r>
            <a:rPr lang="en-GB" altLang="en-US" sz="3100" i="1" kern="1200" dirty="0">
              <a:latin typeface="Times New Roman" panose="02020603050405020304" pitchFamily="18" charset="0"/>
              <a:cs typeface="Times New Roman" panose="02020603050405020304" pitchFamily="18" charset="0"/>
            </a:rPr>
            <a:t> </a:t>
          </a:r>
          <a:r>
            <a:rPr lang="en-GB" altLang="en-US" sz="3100" i="1" kern="1200" dirty="0" err="1">
              <a:latin typeface="Times New Roman" panose="02020603050405020304" pitchFamily="18" charset="0"/>
              <a:cs typeface="Times New Roman" panose="02020603050405020304" pitchFamily="18" charset="0"/>
            </a:rPr>
            <a:t>khả</a:t>
          </a:r>
          <a:r>
            <a:rPr lang="en-GB" altLang="en-US" sz="3100" i="1" kern="1200" dirty="0">
              <a:latin typeface="Times New Roman" panose="02020603050405020304" pitchFamily="18" charset="0"/>
              <a:cs typeface="Times New Roman" panose="02020603050405020304" pitchFamily="18" charset="0"/>
            </a:rPr>
            <a:t> tri </a:t>
          </a:r>
          <a:r>
            <a:rPr lang="en-GB" altLang="en-US" sz="3100" i="1" kern="1200" dirty="0" err="1">
              <a:latin typeface="Times New Roman" panose="02020603050405020304" pitchFamily="18" charset="0"/>
              <a:cs typeface="Times New Roman" panose="02020603050405020304" pitchFamily="18" charset="0"/>
            </a:rPr>
            <a:t>luận</a:t>
          </a:r>
          <a:r>
            <a:rPr lang="en-GB" altLang="en-US" sz="3100" i="1" kern="1200" dirty="0">
              <a:latin typeface="Times New Roman" panose="02020603050405020304" pitchFamily="18" charset="0"/>
              <a:cs typeface="Times New Roman" panose="02020603050405020304" pitchFamily="18" charset="0"/>
            </a:rPr>
            <a:t>)</a:t>
          </a:r>
          <a:endParaRPr lang="en-US" sz="3100" kern="1200" dirty="0"/>
        </a:p>
      </dsp:txBody>
      <dsp:txXfrm rot="-5400000">
        <a:off x="1038004" y="2625026"/>
        <a:ext cx="7144543" cy="869756"/>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6BF764-F8B4-4FFD-8C05-5E9E236B15B6}">
      <dsp:nvSpPr>
        <dsp:cNvPr id="0" name=""/>
        <dsp:cNvSpPr/>
      </dsp:nvSpPr>
      <dsp:spPr>
        <a:xfrm>
          <a:off x="3402249" y="2558161"/>
          <a:ext cx="91440" cy="247950"/>
        </a:xfrm>
        <a:custGeom>
          <a:avLst/>
          <a:gdLst/>
          <a:ahLst/>
          <a:cxnLst/>
          <a:rect l="0" t="0" r="0" b="0"/>
          <a:pathLst>
            <a:path>
              <a:moveTo>
                <a:pt x="45720" y="0"/>
              </a:moveTo>
              <a:lnTo>
                <a:pt x="45720" y="24795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F5CDF06-FF19-4276-8DB7-9081CA393CCE}">
      <dsp:nvSpPr>
        <dsp:cNvPr id="0" name=""/>
        <dsp:cNvSpPr/>
      </dsp:nvSpPr>
      <dsp:spPr>
        <a:xfrm>
          <a:off x="2019300" y="1719850"/>
          <a:ext cx="1428669" cy="247950"/>
        </a:xfrm>
        <a:custGeom>
          <a:avLst/>
          <a:gdLst/>
          <a:ahLst/>
          <a:cxnLst/>
          <a:rect l="0" t="0" r="0" b="0"/>
          <a:pathLst>
            <a:path>
              <a:moveTo>
                <a:pt x="0" y="0"/>
              </a:moveTo>
              <a:lnTo>
                <a:pt x="0" y="123975"/>
              </a:lnTo>
              <a:lnTo>
                <a:pt x="1428669" y="123975"/>
              </a:lnTo>
              <a:lnTo>
                <a:pt x="1428669" y="24795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361BB3F-F751-4AB0-9111-2BD45CDC375C}">
      <dsp:nvSpPr>
        <dsp:cNvPr id="0" name=""/>
        <dsp:cNvSpPr/>
      </dsp:nvSpPr>
      <dsp:spPr>
        <a:xfrm>
          <a:off x="1973580" y="2558161"/>
          <a:ext cx="91440" cy="247950"/>
        </a:xfrm>
        <a:custGeom>
          <a:avLst/>
          <a:gdLst/>
          <a:ahLst/>
          <a:cxnLst/>
          <a:rect l="0" t="0" r="0" b="0"/>
          <a:pathLst>
            <a:path>
              <a:moveTo>
                <a:pt x="45720" y="0"/>
              </a:moveTo>
              <a:lnTo>
                <a:pt x="45720" y="24795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13E397C-BAA2-4E91-BBB2-F2D0DD3E4FB0}">
      <dsp:nvSpPr>
        <dsp:cNvPr id="0" name=""/>
        <dsp:cNvSpPr/>
      </dsp:nvSpPr>
      <dsp:spPr>
        <a:xfrm>
          <a:off x="1973580" y="1719850"/>
          <a:ext cx="91440" cy="247950"/>
        </a:xfrm>
        <a:custGeom>
          <a:avLst/>
          <a:gdLst/>
          <a:ahLst/>
          <a:cxnLst/>
          <a:rect l="0" t="0" r="0" b="0"/>
          <a:pathLst>
            <a:path>
              <a:moveTo>
                <a:pt x="45720" y="0"/>
              </a:moveTo>
              <a:lnTo>
                <a:pt x="45720" y="24795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1FD803C-C8A8-412B-94C0-413799B6AD2A}">
      <dsp:nvSpPr>
        <dsp:cNvPr id="0" name=""/>
        <dsp:cNvSpPr/>
      </dsp:nvSpPr>
      <dsp:spPr>
        <a:xfrm>
          <a:off x="544910" y="2558161"/>
          <a:ext cx="91440" cy="247950"/>
        </a:xfrm>
        <a:custGeom>
          <a:avLst/>
          <a:gdLst/>
          <a:ahLst/>
          <a:cxnLst/>
          <a:rect l="0" t="0" r="0" b="0"/>
          <a:pathLst>
            <a:path>
              <a:moveTo>
                <a:pt x="45720" y="0"/>
              </a:moveTo>
              <a:lnTo>
                <a:pt x="45720" y="24795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D455B91-914B-4100-8B3C-309C5AECFF3F}">
      <dsp:nvSpPr>
        <dsp:cNvPr id="0" name=""/>
        <dsp:cNvSpPr/>
      </dsp:nvSpPr>
      <dsp:spPr>
        <a:xfrm>
          <a:off x="590630" y="1719850"/>
          <a:ext cx="1428669" cy="247950"/>
        </a:xfrm>
        <a:custGeom>
          <a:avLst/>
          <a:gdLst/>
          <a:ahLst/>
          <a:cxnLst/>
          <a:rect l="0" t="0" r="0" b="0"/>
          <a:pathLst>
            <a:path>
              <a:moveTo>
                <a:pt x="1428669" y="0"/>
              </a:moveTo>
              <a:lnTo>
                <a:pt x="1428669" y="123975"/>
              </a:lnTo>
              <a:lnTo>
                <a:pt x="0" y="123975"/>
              </a:lnTo>
              <a:lnTo>
                <a:pt x="0" y="24795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4A2DE21-3197-4D56-9967-7665D171E976}">
      <dsp:nvSpPr>
        <dsp:cNvPr id="0" name=""/>
        <dsp:cNvSpPr/>
      </dsp:nvSpPr>
      <dsp:spPr>
        <a:xfrm>
          <a:off x="1428940" y="1129491"/>
          <a:ext cx="1180718" cy="590359"/>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600" b="1" i="0" u="none" strike="noStrike" kern="1200" cap="none" normalizeH="0" baseline="0">
              <a:ln>
                <a:noFill/>
              </a:ln>
              <a:solidFill>
                <a:srgbClr val="800000"/>
              </a:solidFill>
              <a:effectLst/>
            </a:rPr>
            <a:t>Theo </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600" b="1" i="0" u="none" strike="noStrike" kern="1200" cap="none" normalizeH="0" baseline="0">
              <a:ln>
                <a:noFill/>
              </a:ln>
              <a:solidFill>
                <a:srgbClr val="800000"/>
              </a:solidFill>
              <a:effectLst/>
            </a:rPr>
            <a:t>Lĩnh vực</a:t>
          </a:r>
        </a:p>
      </dsp:txBody>
      <dsp:txXfrm>
        <a:off x="1428940" y="1129491"/>
        <a:ext cx="1180718" cy="590359"/>
      </dsp:txXfrm>
    </dsp:sp>
    <dsp:sp modelId="{6CCE160C-772F-4FB2-B2DF-D6F495A34E50}">
      <dsp:nvSpPr>
        <dsp:cNvPr id="0" name=""/>
        <dsp:cNvSpPr/>
      </dsp:nvSpPr>
      <dsp:spPr>
        <a:xfrm>
          <a:off x="271" y="1967801"/>
          <a:ext cx="1180718" cy="590359"/>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600" b="1" i="0" u="none" strike="noStrike" kern="1200" cap="none" normalizeH="0" baseline="0">
              <a:ln>
                <a:noFill/>
              </a:ln>
              <a:solidFill>
                <a:srgbClr val="800000"/>
              </a:solidFill>
              <a:effectLst/>
            </a:rPr>
            <a:t>Tự </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600" b="1" i="0" u="none" strike="noStrike" kern="1200" cap="none" normalizeH="0" baseline="0">
              <a:ln>
                <a:noFill/>
              </a:ln>
              <a:solidFill>
                <a:srgbClr val="800000"/>
              </a:solidFill>
              <a:effectLst/>
            </a:rPr>
            <a:t>nhiên</a:t>
          </a:r>
        </a:p>
      </dsp:txBody>
      <dsp:txXfrm>
        <a:off x="271" y="1967801"/>
        <a:ext cx="1180718" cy="590359"/>
      </dsp:txXfrm>
    </dsp:sp>
    <dsp:sp modelId="{E8FFEA09-CC2D-4794-84BE-434D02E56394}">
      <dsp:nvSpPr>
        <dsp:cNvPr id="0" name=""/>
        <dsp:cNvSpPr/>
      </dsp:nvSpPr>
      <dsp:spPr>
        <a:xfrm>
          <a:off x="271" y="2806112"/>
          <a:ext cx="1180718" cy="590359"/>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600" b="1" i="0" u="none" strike="noStrike" kern="1200" cap="none" normalizeH="0" baseline="0">
              <a:ln>
                <a:noFill/>
              </a:ln>
              <a:solidFill>
                <a:srgbClr val="000066"/>
              </a:solidFill>
              <a:effectLst/>
            </a:rPr>
            <a:t>Cơ, lý,</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600" b="1" i="0" u="none" strike="noStrike" kern="1200" cap="none" normalizeH="0" baseline="0">
              <a:ln>
                <a:noFill/>
              </a:ln>
              <a:solidFill>
                <a:srgbClr val="000066"/>
              </a:solidFill>
              <a:effectLst/>
            </a:rPr>
            <a:t>hóa, sinh…</a:t>
          </a:r>
        </a:p>
      </dsp:txBody>
      <dsp:txXfrm>
        <a:off x="271" y="2806112"/>
        <a:ext cx="1180718" cy="590359"/>
      </dsp:txXfrm>
    </dsp:sp>
    <dsp:sp modelId="{F7212381-F9A9-49DC-B6AD-089EA7B7841D}">
      <dsp:nvSpPr>
        <dsp:cNvPr id="0" name=""/>
        <dsp:cNvSpPr/>
      </dsp:nvSpPr>
      <dsp:spPr>
        <a:xfrm>
          <a:off x="1428940" y="1967801"/>
          <a:ext cx="1180718" cy="590359"/>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600" b="1" i="0" u="none" strike="noStrike" kern="1200" cap="none" normalizeH="0" baseline="0">
              <a:ln>
                <a:noFill/>
              </a:ln>
              <a:solidFill>
                <a:srgbClr val="800000"/>
              </a:solidFill>
              <a:effectLst/>
            </a:rPr>
            <a:t>Xã</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600" b="1" i="0" u="none" strike="noStrike" kern="1200" cap="none" normalizeH="0" baseline="0">
              <a:ln>
                <a:noFill/>
              </a:ln>
              <a:solidFill>
                <a:srgbClr val="800000"/>
              </a:solidFill>
              <a:effectLst/>
            </a:rPr>
            <a:t>hội</a:t>
          </a:r>
        </a:p>
      </dsp:txBody>
      <dsp:txXfrm>
        <a:off x="1428940" y="1967801"/>
        <a:ext cx="1180718" cy="590359"/>
      </dsp:txXfrm>
    </dsp:sp>
    <dsp:sp modelId="{31EA447E-145A-404E-ADB3-3390792F3B14}">
      <dsp:nvSpPr>
        <dsp:cNvPr id="0" name=""/>
        <dsp:cNvSpPr/>
      </dsp:nvSpPr>
      <dsp:spPr>
        <a:xfrm>
          <a:off x="1428940" y="2806112"/>
          <a:ext cx="1180718" cy="590359"/>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600" b="1" i="0" u="none" strike="noStrike" kern="1200" cap="none" normalizeH="0" baseline="0">
              <a:ln>
                <a:noFill/>
              </a:ln>
              <a:solidFill>
                <a:srgbClr val="000066"/>
              </a:solidFill>
              <a:effectLst/>
            </a:rPr>
            <a:t>Giai cấp,</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600" b="1" i="0" u="none" strike="noStrike" kern="1200" cap="none" normalizeH="0" baseline="0">
              <a:ln>
                <a:noFill/>
              </a:ln>
              <a:solidFill>
                <a:srgbClr val="000066"/>
              </a:solidFill>
              <a:effectLst/>
            </a:rPr>
            <a:t>ktế…</a:t>
          </a:r>
        </a:p>
      </dsp:txBody>
      <dsp:txXfrm>
        <a:off x="1428940" y="2806112"/>
        <a:ext cx="1180718" cy="590359"/>
      </dsp:txXfrm>
    </dsp:sp>
    <dsp:sp modelId="{B6DBA0A2-459A-46F8-85DB-A9F1893AAFE2}">
      <dsp:nvSpPr>
        <dsp:cNvPr id="0" name=""/>
        <dsp:cNvSpPr/>
      </dsp:nvSpPr>
      <dsp:spPr>
        <a:xfrm>
          <a:off x="2857610" y="1967801"/>
          <a:ext cx="1180718" cy="590359"/>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600" b="1" i="0" u="none" strike="noStrike" kern="1200" cap="none" normalizeH="0" baseline="0">
              <a:ln>
                <a:noFill/>
              </a:ln>
              <a:solidFill>
                <a:srgbClr val="800000"/>
              </a:solidFill>
              <a:effectLst/>
            </a:rPr>
            <a:t>Tư </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600" b="1" i="0" u="none" strike="noStrike" kern="1200" cap="none" normalizeH="0" baseline="0">
              <a:ln>
                <a:noFill/>
              </a:ln>
              <a:solidFill>
                <a:srgbClr val="800000"/>
              </a:solidFill>
              <a:effectLst/>
            </a:rPr>
            <a:t>duy</a:t>
          </a:r>
        </a:p>
      </dsp:txBody>
      <dsp:txXfrm>
        <a:off x="2857610" y="1967801"/>
        <a:ext cx="1180718" cy="590359"/>
      </dsp:txXfrm>
    </dsp:sp>
    <dsp:sp modelId="{1DCBD65D-09C6-4418-B32A-3621DECAED52}">
      <dsp:nvSpPr>
        <dsp:cNvPr id="0" name=""/>
        <dsp:cNvSpPr/>
      </dsp:nvSpPr>
      <dsp:spPr>
        <a:xfrm>
          <a:off x="2857610" y="2806112"/>
          <a:ext cx="1180718" cy="590359"/>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600" b="1" i="0" u="none" strike="noStrike" kern="1200" cap="none" normalizeH="0" baseline="0">
              <a:ln>
                <a:noFill/>
              </a:ln>
              <a:solidFill>
                <a:srgbClr val="000066"/>
              </a:solidFill>
              <a:effectLst/>
            </a:rPr>
            <a:t>Logic, </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600" b="1" i="0" u="none" strike="noStrike" kern="1200" cap="none" normalizeH="0" baseline="0">
              <a:ln>
                <a:noFill/>
              </a:ln>
              <a:solidFill>
                <a:srgbClr val="000066"/>
              </a:solidFill>
              <a:effectLst/>
            </a:rPr>
            <a:t>ngôn ngữ</a:t>
          </a:r>
        </a:p>
      </dsp:txBody>
      <dsp:txXfrm>
        <a:off x="2857610" y="2806112"/>
        <a:ext cx="1180718" cy="590359"/>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3B16E1-6667-45C4-84C5-67BC198CCBEC}">
      <dsp:nvSpPr>
        <dsp:cNvPr id="0" name=""/>
        <dsp:cNvSpPr/>
      </dsp:nvSpPr>
      <dsp:spPr>
        <a:xfrm>
          <a:off x="1577578" y="853678"/>
          <a:ext cx="654843" cy="654843"/>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800" b="1" i="0" u="none" strike="noStrike" kern="1200" cap="none" normalizeH="0" baseline="0">
              <a:ln>
                <a:noFill/>
              </a:ln>
              <a:solidFill>
                <a:srgbClr val="FF0000"/>
              </a:solidFill>
              <a:effectLst/>
            </a:rPr>
            <a:t>Cây</a:t>
          </a:r>
        </a:p>
      </dsp:txBody>
      <dsp:txXfrm>
        <a:off x="1673478" y="949578"/>
        <a:ext cx="463043" cy="463043"/>
      </dsp:txXfrm>
    </dsp:sp>
    <dsp:sp modelId="{2E711162-7280-4494-81C9-FA44DC3AAB00}">
      <dsp:nvSpPr>
        <dsp:cNvPr id="0" name=""/>
        <dsp:cNvSpPr/>
      </dsp:nvSpPr>
      <dsp:spPr>
        <a:xfrm rot="16200000">
          <a:off x="1806226" y="739436"/>
          <a:ext cx="197546" cy="30937"/>
        </a:xfrm>
        <a:custGeom>
          <a:avLst/>
          <a:gdLst/>
          <a:ahLst/>
          <a:cxnLst/>
          <a:rect l="0" t="0" r="0" b="0"/>
          <a:pathLst>
            <a:path>
              <a:moveTo>
                <a:pt x="0" y="15468"/>
              </a:moveTo>
              <a:lnTo>
                <a:pt x="197546" y="15468"/>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900061" y="749966"/>
        <a:ext cx="9877" cy="9877"/>
      </dsp:txXfrm>
    </dsp:sp>
    <dsp:sp modelId="{426B14EF-1FDC-465F-8AFD-0CCF1F716E92}">
      <dsp:nvSpPr>
        <dsp:cNvPr id="0" name=""/>
        <dsp:cNvSpPr/>
      </dsp:nvSpPr>
      <dsp:spPr>
        <a:xfrm>
          <a:off x="1577578" y="1288"/>
          <a:ext cx="654843" cy="654843"/>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000" b="0" i="0" u="none" strike="noStrike" kern="1200" cap="none" normalizeH="0" baseline="0">
            <a:ln>
              <a:noFill/>
            </a:ln>
            <a:solidFill>
              <a:srgbClr val="000000"/>
            </a:solidFill>
            <a:effectLst/>
          </a:endParaRPr>
        </a:p>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000" b="1" i="0" u="none" strike="noStrike" kern="1200" cap="none" normalizeH="0" baseline="0">
              <a:ln>
                <a:noFill/>
              </a:ln>
              <a:solidFill>
                <a:srgbClr val="000000"/>
              </a:solidFill>
              <a:effectLst/>
            </a:rPr>
            <a:t>Hạt</a:t>
          </a: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000" b="0" i="0" u="none" strike="noStrike" kern="1200" cap="none" normalizeH="0" baseline="0">
            <a:ln>
              <a:noFill/>
            </a:ln>
            <a:solidFill>
              <a:schemeClr val="tx1"/>
            </a:solidFill>
            <a:effectLst/>
          </a:endParaRPr>
        </a:p>
      </dsp:txBody>
      <dsp:txXfrm>
        <a:off x="1673478" y="97188"/>
        <a:ext cx="463043" cy="463043"/>
      </dsp:txXfrm>
    </dsp:sp>
    <dsp:sp modelId="{A14BA4C6-3C94-4F32-BA94-7CE0A5E07E34}">
      <dsp:nvSpPr>
        <dsp:cNvPr id="0" name=""/>
        <dsp:cNvSpPr/>
      </dsp:nvSpPr>
      <dsp:spPr>
        <a:xfrm>
          <a:off x="2232421" y="1165631"/>
          <a:ext cx="197546" cy="30937"/>
        </a:xfrm>
        <a:custGeom>
          <a:avLst/>
          <a:gdLst/>
          <a:ahLst/>
          <a:cxnLst/>
          <a:rect l="0" t="0" r="0" b="0"/>
          <a:pathLst>
            <a:path>
              <a:moveTo>
                <a:pt x="0" y="15468"/>
              </a:moveTo>
              <a:lnTo>
                <a:pt x="197546" y="15468"/>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326256" y="1176161"/>
        <a:ext cx="9877" cy="9877"/>
      </dsp:txXfrm>
    </dsp:sp>
    <dsp:sp modelId="{82EAE071-5FA9-420B-B87B-D6059E9ADD13}">
      <dsp:nvSpPr>
        <dsp:cNvPr id="0" name=""/>
        <dsp:cNvSpPr/>
      </dsp:nvSpPr>
      <dsp:spPr>
        <a:xfrm>
          <a:off x="2429968" y="853678"/>
          <a:ext cx="654843" cy="654843"/>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000" b="1" i="0" u="none" strike="noStrike" kern="1200" cap="none" normalizeH="0" baseline="0">
              <a:ln>
                <a:noFill/>
              </a:ln>
              <a:solidFill>
                <a:srgbClr val="000000"/>
              </a:solidFill>
              <a:effectLst/>
            </a:rPr>
            <a:t>Quả</a:t>
          </a:r>
        </a:p>
      </dsp:txBody>
      <dsp:txXfrm>
        <a:off x="2525868" y="949578"/>
        <a:ext cx="463043" cy="463043"/>
      </dsp:txXfrm>
    </dsp:sp>
    <dsp:sp modelId="{5338DF0C-9904-4175-B6F4-2417C018CB9C}">
      <dsp:nvSpPr>
        <dsp:cNvPr id="0" name=""/>
        <dsp:cNvSpPr/>
      </dsp:nvSpPr>
      <dsp:spPr>
        <a:xfrm rot="5400000">
          <a:off x="1806226" y="1591826"/>
          <a:ext cx="197546" cy="30937"/>
        </a:xfrm>
        <a:custGeom>
          <a:avLst/>
          <a:gdLst/>
          <a:ahLst/>
          <a:cxnLst/>
          <a:rect l="0" t="0" r="0" b="0"/>
          <a:pathLst>
            <a:path>
              <a:moveTo>
                <a:pt x="0" y="15468"/>
              </a:moveTo>
              <a:lnTo>
                <a:pt x="197546" y="15468"/>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900061" y="1602356"/>
        <a:ext cx="9877" cy="9877"/>
      </dsp:txXfrm>
    </dsp:sp>
    <dsp:sp modelId="{DF36EEC7-DE76-4145-B8BA-E34911530FE8}">
      <dsp:nvSpPr>
        <dsp:cNvPr id="0" name=""/>
        <dsp:cNvSpPr/>
      </dsp:nvSpPr>
      <dsp:spPr>
        <a:xfrm>
          <a:off x="1577578" y="1706068"/>
          <a:ext cx="654843" cy="654843"/>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000" b="0" i="0" u="none" strike="noStrike" kern="1200" cap="none" normalizeH="0" baseline="0">
            <a:ln>
              <a:noFill/>
            </a:ln>
            <a:solidFill>
              <a:schemeClr val="tx1"/>
            </a:solidFill>
            <a:effectLst/>
          </a:endParaRPr>
        </a:p>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000" b="1" i="0" u="none" strike="noStrike" kern="1200" cap="none" normalizeH="0" baseline="0">
              <a:ln>
                <a:noFill/>
              </a:ln>
              <a:solidFill>
                <a:srgbClr val="000000"/>
              </a:solidFill>
              <a:effectLst/>
            </a:rPr>
            <a:t>Hạt</a:t>
          </a: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000" b="0" i="0" u="none" strike="noStrike" kern="1200" cap="none" normalizeH="0" baseline="0">
            <a:ln>
              <a:noFill/>
            </a:ln>
            <a:solidFill>
              <a:schemeClr val="tx1"/>
            </a:solidFill>
            <a:effectLst/>
          </a:endParaRPr>
        </a:p>
      </dsp:txBody>
      <dsp:txXfrm>
        <a:off x="1673478" y="1801968"/>
        <a:ext cx="463043" cy="463043"/>
      </dsp:txXfrm>
    </dsp:sp>
    <dsp:sp modelId="{62BCE6FD-4DE4-4433-86C2-C873890325DC}">
      <dsp:nvSpPr>
        <dsp:cNvPr id="0" name=""/>
        <dsp:cNvSpPr/>
      </dsp:nvSpPr>
      <dsp:spPr>
        <a:xfrm rot="10800000">
          <a:off x="1380031" y="1165631"/>
          <a:ext cx="197546" cy="30937"/>
        </a:xfrm>
        <a:custGeom>
          <a:avLst/>
          <a:gdLst/>
          <a:ahLst/>
          <a:cxnLst/>
          <a:rect l="0" t="0" r="0" b="0"/>
          <a:pathLst>
            <a:path>
              <a:moveTo>
                <a:pt x="0" y="15468"/>
              </a:moveTo>
              <a:lnTo>
                <a:pt x="197546" y="15468"/>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rot="10800000">
        <a:off x="1473866" y="1176161"/>
        <a:ext cx="9877" cy="9877"/>
      </dsp:txXfrm>
    </dsp:sp>
    <dsp:sp modelId="{CC73F140-19AF-4002-BAFF-A6207A482E9F}">
      <dsp:nvSpPr>
        <dsp:cNvPr id="0" name=""/>
        <dsp:cNvSpPr/>
      </dsp:nvSpPr>
      <dsp:spPr>
        <a:xfrm>
          <a:off x="725188" y="853678"/>
          <a:ext cx="654843" cy="654843"/>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000" b="1" i="0" u="none" strike="noStrike" kern="1200" cap="none" normalizeH="0" baseline="0">
              <a:ln>
                <a:noFill/>
              </a:ln>
              <a:solidFill>
                <a:srgbClr val="000000"/>
              </a:solidFill>
              <a:effectLst/>
            </a:rPr>
            <a:t>Quả</a:t>
          </a:r>
        </a:p>
      </dsp:txBody>
      <dsp:txXfrm>
        <a:off x="821088" y="949578"/>
        <a:ext cx="463043" cy="463043"/>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8672C6-41EE-4E97-8F6E-360B63CADE41}">
      <dsp:nvSpPr>
        <dsp:cNvPr id="0" name=""/>
        <dsp:cNvSpPr/>
      </dsp:nvSpPr>
      <dsp:spPr>
        <a:xfrm>
          <a:off x="2803064" y="403"/>
          <a:ext cx="4709160" cy="1571997"/>
        </a:xfrm>
        <a:prstGeom prst="rightArrow">
          <a:avLst>
            <a:gd name="adj1" fmla="val 75000"/>
            <a:gd name="adj2" fmla="val 50000"/>
          </a:avLst>
        </a:prstGeom>
        <a:solidFill>
          <a:schemeClr val="accent1">
            <a:lumMod val="60000"/>
            <a:lumOff val="40000"/>
            <a:alpha val="9000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 tIns="17780" rIns="17780" bIns="17780" numCol="1" spcCol="1270" anchor="t" anchorCtr="0">
          <a:noAutofit/>
        </a:bodyPr>
        <a:lstStyle/>
        <a:p>
          <a:pPr marL="285750" lvl="1" indent="-285750" algn="l" defTabSz="1244600">
            <a:lnSpc>
              <a:spcPct val="90000"/>
            </a:lnSpc>
            <a:spcBef>
              <a:spcPct val="0"/>
            </a:spcBef>
            <a:spcAft>
              <a:spcPct val="15000"/>
            </a:spcAft>
            <a:buChar char="•"/>
          </a:pPr>
          <a:r>
            <a:rPr lang="en-GB" altLang="en-US" sz="2800" kern="1200" dirty="0" err="1">
              <a:latin typeface="Times New Roman" panose="02020603050405020304" pitchFamily="18" charset="0"/>
              <a:cs typeface="Times New Roman" panose="02020603050405020304" pitchFamily="18" charset="0"/>
            </a:rPr>
            <a:t>Quan</a:t>
          </a:r>
          <a:r>
            <a:rPr lang="en-GB" altLang="en-US" sz="2800" kern="1200" dirty="0">
              <a:latin typeface="Times New Roman" panose="02020603050405020304" pitchFamily="18" charset="0"/>
              <a:cs typeface="Times New Roman" panose="02020603050405020304" pitchFamily="18" charset="0"/>
            </a:rPr>
            <a:t> </a:t>
          </a:r>
          <a:r>
            <a:rPr lang="en-GB" altLang="en-US" sz="2800" kern="1200" dirty="0" err="1">
              <a:latin typeface="Times New Roman" panose="02020603050405020304" pitchFamily="18" charset="0"/>
              <a:cs typeface="Times New Roman" panose="02020603050405020304" pitchFamily="18" charset="0"/>
            </a:rPr>
            <a:t>niệm</a:t>
          </a:r>
          <a:r>
            <a:rPr lang="en-GB" altLang="en-US" sz="2800" kern="1200" dirty="0">
              <a:latin typeface="Times New Roman" panose="02020603050405020304" pitchFamily="18" charset="0"/>
              <a:cs typeface="Times New Roman" panose="02020603050405020304" pitchFamily="18" charset="0"/>
            </a:rPr>
            <a:t> </a:t>
          </a:r>
          <a:r>
            <a:rPr lang="en-GB" altLang="en-US" sz="2800" kern="1200" dirty="0" err="1">
              <a:latin typeface="Times New Roman" panose="02020603050405020304" pitchFamily="18" charset="0"/>
              <a:cs typeface="Times New Roman" panose="02020603050405020304" pitchFamily="18" charset="0"/>
            </a:rPr>
            <a:t>về</a:t>
          </a:r>
          <a:r>
            <a:rPr lang="en-GB" altLang="en-US" sz="2800" kern="1200" dirty="0">
              <a:latin typeface="Times New Roman" panose="02020603050405020304" pitchFamily="18" charset="0"/>
              <a:cs typeface="Times New Roman" panose="02020603050405020304" pitchFamily="18" charset="0"/>
            </a:rPr>
            <a:t> </a:t>
          </a:r>
          <a:r>
            <a:rPr lang="en-GB" altLang="en-US" sz="2800" kern="1200" dirty="0" err="1">
              <a:latin typeface="Times New Roman" panose="02020603050405020304" pitchFamily="18" charset="0"/>
              <a:cs typeface="Times New Roman" panose="02020603050405020304" pitchFamily="18" charset="0"/>
            </a:rPr>
            <a:t>nhận</a:t>
          </a:r>
          <a:r>
            <a:rPr lang="en-GB" altLang="en-US" sz="2800" kern="1200" dirty="0">
              <a:latin typeface="Times New Roman" panose="02020603050405020304" pitchFamily="18" charset="0"/>
              <a:cs typeface="Times New Roman" panose="02020603050405020304" pitchFamily="18" charset="0"/>
            </a:rPr>
            <a:t> </a:t>
          </a:r>
          <a:r>
            <a:rPr lang="en-GB" altLang="en-US" sz="2800" kern="1200" dirty="0" err="1">
              <a:latin typeface="Times New Roman" panose="02020603050405020304" pitchFamily="18" charset="0"/>
              <a:cs typeface="Times New Roman" panose="02020603050405020304" pitchFamily="18" charset="0"/>
            </a:rPr>
            <a:t>thức</a:t>
          </a:r>
          <a:r>
            <a:rPr lang="en-GB" altLang="en-US" sz="2800" kern="1200" dirty="0">
              <a:latin typeface="Times New Roman" panose="02020603050405020304" pitchFamily="18" charset="0"/>
              <a:cs typeface="Times New Roman" panose="02020603050405020304" pitchFamily="18" charset="0"/>
            </a:rPr>
            <a:t> </a:t>
          </a:r>
          <a:r>
            <a:rPr lang="en-GB" altLang="en-US" sz="2800" kern="1200" dirty="0" err="1">
              <a:latin typeface="Times New Roman" panose="02020603050405020304" pitchFamily="18" charset="0"/>
              <a:cs typeface="Times New Roman" panose="02020603050405020304" pitchFamily="18" charset="0"/>
            </a:rPr>
            <a:t>trong</a:t>
          </a:r>
          <a:r>
            <a:rPr lang="en-GB" altLang="en-US" sz="2800" kern="1200" dirty="0">
              <a:latin typeface="Times New Roman" panose="02020603050405020304" pitchFamily="18" charset="0"/>
              <a:cs typeface="Times New Roman" panose="02020603050405020304" pitchFamily="18" charset="0"/>
            </a:rPr>
            <a:t> </a:t>
          </a:r>
          <a:r>
            <a:rPr lang="en-GB" altLang="en-US" sz="2800" kern="1200" dirty="0" err="1">
              <a:latin typeface="Times New Roman" panose="02020603050405020304" pitchFamily="18" charset="0"/>
              <a:cs typeface="Times New Roman" panose="02020603050405020304" pitchFamily="18" charset="0"/>
            </a:rPr>
            <a:t>lịch</a:t>
          </a:r>
          <a:r>
            <a:rPr lang="en-GB" altLang="en-US" sz="2800" kern="1200" dirty="0">
              <a:latin typeface="Times New Roman" panose="02020603050405020304" pitchFamily="18" charset="0"/>
              <a:cs typeface="Times New Roman" panose="02020603050405020304" pitchFamily="18" charset="0"/>
            </a:rPr>
            <a:t> </a:t>
          </a:r>
          <a:r>
            <a:rPr lang="en-GB" altLang="en-US" sz="2800" kern="1200" dirty="0" err="1">
              <a:latin typeface="Times New Roman" panose="02020603050405020304" pitchFamily="18" charset="0"/>
              <a:cs typeface="Times New Roman" panose="02020603050405020304" pitchFamily="18" charset="0"/>
            </a:rPr>
            <a:t>sử</a:t>
          </a:r>
          <a:r>
            <a:rPr lang="en-GB" altLang="en-US" sz="2800" kern="1200" dirty="0">
              <a:latin typeface="Times New Roman" panose="02020603050405020304" pitchFamily="18" charset="0"/>
              <a:cs typeface="Times New Roman" panose="02020603050405020304" pitchFamily="18" charset="0"/>
            </a:rPr>
            <a:t> </a:t>
          </a:r>
          <a:r>
            <a:rPr lang="en-GB" altLang="en-US" sz="2800" kern="1200" dirty="0" err="1">
              <a:latin typeface="Times New Roman" panose="02020603050405020304" pitchFamily="18" charset="0"/>
              <a:cs typeface="Times New Roman" panose="02020603050405020304" pitchFamily="18" charset="0"/>
            </a:rPr>
            <a:t>triết</a:t>
          </a:r>
          <a:r>
            <a:rPr lang="en-GB" altLang="en-US" sz="2800" kern="1200" dirty="0">
              <a:latin typeface="Times New Roman" panose="02020603050405020304" pitchFamily="18" charset="0"/>
              <a:cs typeface="Times New Roman" panose="02020603050405020304" pitchFamily="18" charset="0"/>
            </a:rPr>
            <a:t> </a:t>
          </a:r>
          <a:r>
            <a:rPr lang="en-GB" altLang="en-US" sz="2800" kern="1200" dirty="0" err="1">
              <a:latin typeface="Times New Roman" panose="02020603050405020304" pitchFamily="18" charset="0"/>
              <a:cs typeface="Times New Roman" panose="02020603050405020304" pitchFamily="18" charset="0"/>
            </a:rPr>
            <a:t>học</a:t>
          </a:r>
          <a:endParaRPr lang="en-US" sz="2800" kern="1200" dirty="0"/>
        </a:p>
      </dsp:txBody>
      <dsp:txXfrm>
        <a:off x="2803064" y="196903"/>
        <a:ext cx="4119661" cy="1178997"/>
      </dsp:txXfrm>
    </dsp:sp>
    <dsp:sp modelId="{3DEA60B4-AE1E-47A0-8A76-8615136E3E11}">
      <dsp:nvSpPr>
        <dsp:cNvPr id="0" name=""/>
        <dsp:cNvSpPr/>
      </dsp:nvSpPr>
      <dsp:spPr>
        <a:xfrm>
          <a:off x="336375" y="403"/>
          <a:ext cx="2466689" cy="1571997"/>
        </a:xfrm>
        <a:prstGeom prst="roundRect">
          <a:avLst/>
        </a:prstGeom>
        <a:gradFill rotWithShape="1">
          <a:gsLst>
            <a:gs pos="0">
              <a:schemeClr val="accent1">
                <a:tint val="50000"/>
                <a:satMod val="300000"/>
              </a:schemeClr>
            </a:gs>
            <a:gs pos="35000">
              <a:schemeClr val="accent1">
                <a:tint val="37000"/>
                <a:satMod val="300000"/>
              </a:schemeClr>
            </a:gs>
            <a:gs pos="100000">
              <a:schemeClr val="accent1">
                <a:tint val="15000"/>
                <a:satMod val="350000"/>
              </a:schemeClr>
            </a:gs>
          </a:gsLst>
          <a:lin ang="16200000" scaled="1"/>
        </a:gra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dsp:spPr>
      <dsp:style>
        <a:lnRef idx="1">
          <a:schemeClr val="accent1"/>
        </a:lnRef>
        <a:fillRef idx="2">
          <a:schemeClr val="accent1"/>
        </a:fillRef>
        <a:effectRef idx="1">
          <a:schemeClr val="accent1"/>
        </a:effectRef>
        <a:fontRef idx="minor">
          <a:schemeClr val="dk1"/>
        </a:fontRef>
      </dsp:style>
      <dsp:txBody>
        <a:bodyPr spcFirstLastPara="0" vert="horz" wrap="square" lIns="182880" tIns="91440" rIns="182880" bIns="91440" numCol="1" spcCol="1270" anchor="ctr" anchorCtr="0">
          <a:noAutofit/>
        </a:bodyPr>
        <a:lstStyle/>
        <a:p>
          <a:pPr marL="0" lvl="0" indent="0" algn="ctr" defTabSz="2133600">
            <a:lnSpc>
              <a:spcPct val="90000"/>
            </a:lnSpc>
            <a:spcBef>
              <a:spcPct val="0"/>
            </a:spcBef>
            <a:spcAft>
              <a:spcPct val="35000"/>
            </a:spcAft>
            <a:buNone/>
          </a:pPr>
          <a:r>
            <a:rPr lang="en-GB" altLang="en-US" sz="4800" kern="1200" dirty="0">
              <a:latin typeface="Times New Roman" panose="02020603050405020304" pitchFamily="18" charset="0"/>
              <a:cs typeface="Times New Roman" panose="02020603050405020304" pitchFamily="18" charset="0"/>
            </a:rPr>
            <a:t>1.</a:t>
          </a:r>
          <a:endParaRPr lang="en-US" sz="4800" kern="1200" dirty="0"/>
        </a:p>
      </dsp:txBody>
      <dsp:txXfrm>
        <a:off x="413114" y="77142"/>
        <a:ext cx="2313211" cy="1418519"/>
      </dsp:txXfrm>
    </dsp:sp>
    <dsp:sp modelId="{1BE0F0A2-3260-483F-9EC4-55B6A99D0472}">
      <dsp:nvSpPr>
        <dsp:cNvPr id="0" name=""/>
        <dsp:cNvSpPr/>
      </dsp:nvSpPr>
      <dsp:spPr>
        <a:xfrm>
          <a:off x="2803064" y="1729599"/>
          <a:ext cx="4709160" cy="1571997"/>
        </a:xfrm>
        <a:prstGeom prst="rightArrow">
          <a:avLst>
            <a:gd name="adj1" fmla="val 75000"/>
            <a:gd name="adj2" fmla="val 50000"/>
          </a:avLst>
        </a:prstGeom>
        <a:solidFill>
          <a:srgbClr val="CCFF66">
            <a:alpha val="90000"/>
          </a:srgb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 tIns="17780" rIns="17780" bIns="17780" numCol="1" spcCol="1270" anchor="t" anchorCtr="0">
          <a:noAutofit/>
        </a:bodyPr>
        <a:lstStyle/>
        <a:p>
          <a:pPr marL="285750" lvl="1" indent="-285750" algn="l" defTabSz="1244600">
            <a:lnSpc>
              <a:spcPct val="90000"/>
            </a:lnSpc>
            <a:spcBef>
              <a:spcPct val="0"/>
            </a:spcBef>
            <a:spcAft>
              <a:spcPct val="15000"/>
            </a:spcAft>
            <a:buChar char="•"/>
          </a:pPr>
          <a:r>
            <a:rPr lang="vi-VN" altLang="en-US" sz="2800" kern="1200" dirty="0">
              <a:latin typeface="Times New Roman" panose="02020603050405020304" pitchFamily="18" charset="0"/>
              <a:cs typeface="Times New Roman" panose="02020603050405020304" pitchFamily="18" charset="0"/>
            </a:rPr>
            <a:t>Lý luận nhận thức của chủ nghĩa duy vật biện chứng</a:t>
          </a:r>
          <a:endParaRPr lang="en-US" sz="2800" kern="1200" dirty="0"/>
        </a:p>
      </dsp:txBody>
      <dsp:txXfrm>
        <a:off x="2803064" y="1926099"/>
        <a:ext cx="4119661" cy="1178997"/>
      </dsp:txXfrm>
    </dsp:sp>
    <dsp:sp modelId="{F5762C8D-78ED-48DC-8523-C2BD3254A83F}">
      <dsp:nvSpPr>
        <dsp:cNvPr id="0" name=""/>
        <dsp:cNvSpPr/>
      </dsp:nvSpPr>
      <dsp:spPr>
        <a:xfrm>
          <a:off x="336375" y="1729599"/>
          <a:ext cx="2466689" cy="1571997"/>
        </a:xfrm>
        <a:prstGeom prst="roundRect">
          <a:avLst/>
        </a:prstGeom>
        <a:solidFill>
          <a:srgbClr val="CCCC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91440" rIns="182880" bIns="91440" numCol="1" spcCol="1270" anchor="ctr" anchorCtr="0">
          <a:noAutofit/>
        </a:bodyPr>
        <a:lstStyle/>
        <a:p>
          <a:pPr marL="0" lvl="0" indent="0" algn="ctr" defTabSz="2133600">
            <a:lnSpc>
              <a:spcPct val="90000"/>
            </a:lnSpc>
            <a:spcBef>
              <a:spcPct val="0"/>
            </a:spcBef>
            <a:spcAft>
              <a:spcPct val="35000"/>
            </a:spcAft>
            <a:buNone/>
          </a:pPr>
          <a:r>
            <a:rPr lang="vi-VN" altLang="en-US" sz="4800" kern="1200" dirty="0">
              <a:latin typeface="Times New Roman" panose="02020603050405020304" pitchFamily="18" charset="0"/>
              <a:cs typeface="Times New Roman" panose="02020603050405020304" pitchFamily="18" charset="0"/>
            </a:rPr>
            <a:t>2. </a:t>
          </a:r>
          <a:endParaRPr lang="en-US" sz="4800" kern="1200" dirty="0"/>
        </a:p>
      </dsp:txBody>
      <dsp:txXfrm>
        <a:off x="413114" y="1806338"/>
        <a:ext cx="2313211" cy="1418519"/>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B354D4-25AB-42C7-B3B1-9E37FD1497CF}">
      <dsp:nvSpPr>
        <dsp:cNvPr id="0" name=""/>
        <dsp:cNvSpPr/>
      </dsp:nvSpPr>
      <dsp:spPr>
        <a:xfrm>
          <a:off x="-5941387" y="-909195"/>
          <a:ext cx="7073016" cy="7073016"/>
        </a:xfrm>
        <a:prstGeom prst="blockArc">
          <a:avLst>
            <a:gd name="adj1" fmla="val 18900000"/>
            <a:gd name="adj2" fmla="val 2700000"/>
            <a:gd name="adj3" fmla="val 305"/>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807660E-ABB0-4462-BD71-7B29B1498E5A}">
      <dsp:nvSpPr>
        <dsp:cNvPr id="0" name=""/>
        <dsp:cNvSpPr/>
      </dsp:nvSpPr>
      <dsp:spPr>
        <a:xfrm>
          <a:off x="494559" y="328308"/>
          <a:ext cx="7280049" cy="657038"/>
        </a:xfrm>
        <a:prstGeom prst="rect">
          <a:avLst/>
        </a:prstGeom>
        <a:solidFill>
          <a:srgbClr val="CCFF66"/>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1524" tIns="60960" rIns="60960" bIns="60960" numCol="1" spcCol="1270" anchor="ctr" anchorCtr="0">
          <a:noAutofit/>
        </a:bodyPr>
        <a:lstStyle/>
        <a:p>
          <a:pPr marL="0" lvl="0" indent="0" algn="l" defTabSz="1066800">
            <a:lnSpc>
              <a:spcPct val="90000"/>
            </a:lnSpc>
            <a:spcBef>
              <a:spcPct val="0"/>
            </a:spcBef>
            <a:spcAft>
              <a:spcPct val="35000"/>
            </a:spcAft>
            <a:buNone/>
          </a:pPr>
          <a:r>
            <a:rPr lang="vi-VN" altLang="en-US" sz="2400" b="1" i="1" kern="1200" dirty="0">
              <a:solidFill>
                <a:schemeClr val="tx1"/>
              </a:solidFill>
              <a:latin typeface="Times New Roman" panose="02020603050405020304" pitchFamily="18" charset="0"/>
              <a:cs typeface="Times New Roman" panose="02020603050405020304" pitchFamily="18" charset="0"/>
            </a:rPr>
            <a:t>Các nguyên tắc của lý luận nhận thức duy vật biện chứng</a:t>
          </a:r>
          <a:endParaRPr lang="en-US" sz="2400" kern="1200" dirty="0">
            <a:solidFill>
              <a:schemeClr val="tx1"/>
            </a:solidFill>
          </a:endParaRPr>
        </a:p>
      </dsp:txBody>
      <dsp:txXfrm>
        <a:off x="494559" y="328308"/>
        <a:ext cx="7280049" cy="657038"/>
      </dsp:txXfrm>
    </dsp:sp>
    <dsp:sp modelId="{041717DB-BE20-4325-B496-F4CE0BB4EA44}">
      <dsp:nvSpPr>
        <dsp:cNvPr id="0" name=""/>
        <dsp:cNvSpPr/>
      </dsp:nvSpPr>
      <dsp:spPr>
        <a:xfrm>
          <a:off x="83910" y="246179"/>
          <a:ext cx="821297" cy="821297"/>
        </a:xfrm>
        <a:prstGeom prst="ellipse">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9690C1A-30F6-44E8-B84A-5625BEA4658E}">
      <dsp:nvSpPr>
        <dsp:cNvPr id="0" name=""/>
        <dsp:cNvSpPr/>
      </dsp:nvSpPr>
      <dsp:spPr>
        <a:xfrm>
          <a:off x="965373" y="1313551"/>
          <a:ext cx="6809235" cy="657038"/>
        </a:xfrm>
        <a:prstGeom prst="rect">
          <a:avLst/>
        </a:prstGeom>
        <a:solidFill>
          <a:srgbClr val="CCFF66"/>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1524" tIns="60960" rIns="60960" bIns="60960" numCol="1" spcCol="1270" anchor="ctr" anchorCtr="0">
          <a:noAutofit/>
        </a:bodyPr>
        <a:lstStyle/>
        <a:p>
          <a:pPr marL="0" lvl="0" indent="0" algn="l" defTabSz="1066800">
            <a:lnSpc>
              <a:spcPct val="90000"/>
            </a:lnSpc>
            <a:spcBef>
              <a:spcPct val="0"/>
            </a:spcBef>
            <a:spcAft>
              <a:spcPct val="35000"/>
            </a:spcAft>
            <a:buNone/>
          </a:pPr>
          <a:r>
            <a:rPr lang="vi-VN" altLang="en-US" sz="2400" b="1" i="1" kern="1200" dirty="0">
              <a:solidFill>
                <a:schemeClr val="tx1"/>
              </a:solidFill>
              <a:latin typeface="Times New Roman" panose="02020603050405020304" pitchFamily="18" charset="0"/>
              <a:cs typeface="Times New Roman" panose="02020603050405020304" pitchFamily="18" charset="0"/>
            </a:rPr>
            <a:t>b) Nguồn gốc, bản chất của nhận thức</a:t>
          </a:r>
          <a:endParaRPr lang="en-US" sz="2400" kern="1200" dirty="0">
            <a:solidFill>
              <a:schemeClr val="tx1"/>
            </a:solidFill>
          </a:endParaRPr>
        </a:p>
      </dsp:txBody>
      <dsp:txXfrm>
        <a:off x="965373" y="1313551"/>
        <a:ext cx="6809235" cy="657038"/>
      </dsp:txXfrm>
    </dsp:sp>
    <dsp:sp modelId="{E6F7C64C-365D-4510-BB83-939AF5F297EE}">
      <dsp:nvSpPr>
        <dsp:cNvPr id="0" name=""/>
        <dsp:cNvSpPr/>
      </dsp:nvSpPr>
      <dsp:spPr>
        <a:xfrm>
          <a:off x="554724" y="1231421"/>
          <a:ext cx="821297" cy="821297"/>
        </a:xfrm>
        <a:prstGeom prst="ellipse">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46F9D5D-C1BB-4E19-9E72-DB03F79A0415}">
      <dsp:nvSpPr>
        <dsp:cNvPr id="0" name=""/>
        <dsp:cNvSpPr/>
      </dsp:nvSpPr>
      <dsp:spPr>
        <a:xfrm>
          <a:off x="1109875" y="2298793"/>
          <a:ext cx="6664732" cy="657038"/>
        </a:xfrm>
        <a:prstGeom prst="rect">
          <a:avLst/>
        </a:prstGeom>
        <a:solidFill>
          <a:srgbClr val="CCFF66"/>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1524" tIns="60960" rIns="60960" bIns="60960" numCol="1" spcCol="1270" anchor="ctr" anchorCtr="0">
          <a:noAutofit/>
        </a:bodyPr>
        <a:lstStyle/>
        <a:p>
          <a:pPr marL="0" lvl="0" indent="0" algn="l" defTabSz="1066800">
            <a:lnSpc>
              <a:spcPct val="90000"/>
            </a:lnSpc>
            <a:spcBef>
              <a:spcPct val="0"/>
            </a:spcBef>
            <a:spcAft>
              <a:spcPct val="35000"/>
            </a:spcAft>
            <a:buNone/>
          </a:pPr>
          <a:r>
            <a:rPr lang="vi-VN" altLang="en-US" sz="2400" b="1" i="1" kern="1200" dirty="0">
              <a:solidFill>
                <a:schemeClr val="tx1"/>
              </a:solidFill>
              <a:latin typeface="Times New Roman" panose="02020603050405020304" pitchFamily="18" charset="0"/>
              <a:cs typeface="Times New Roman" panose="02020603050405020304" pitchFamily="18" charset="0"/>
            </a:rPr>
            <a:t>Thực tiễn và vai trò của thực tiễn đối với nhận thức</a:t>
          </a:r>
          <a:endParaRPr lang="en-US" sz="2400" kern="1200" dirty="0">
            <a:solidFill>
              <a:schemeClr val="tx1"/>
            </a:solidFill>
          </a:endParaRPr>
        </a:p>
      </dsp:txBody>
      <dsp:txXfrm>
        <a:off x="1109875" y="2298793"/>
        <a:ext cx="6664732" cy="657038"/>
      </dsp:txXfrm>
    </dsp:sp>
    <dsp:sp modelId="{9D670ADE-ABAB-4D91-AE68-496EBE584FED}">
      <dsp:nvSpPr>
        <dsp:cNvPr id="0" name=""/>
        <dsp:cNvSpPr/>
      </dsp:nvSpPr>
      <dsp:spPr>
        <a:xfrm>
          <a:off x="699226" y="2216663"/>
          <a:ext cx="821297" cy="821297"/>
        </a:xfrm>
        <a:prstGeom prst="ellipse">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160DFD8-9DE7-4383-8055-DB8D50918B44}">
      <dsp:nvSpPr>
        <dsp:cNvPr id="0" name=""/>
        <dsp:cNvSpPr/>
      </dsp:nvSpPr>
      <dsp:spPr>
        <a:xfrm>
          <a:off x="965373" y="3284035"/>
          <a:ext cx="6809235" cy="657038"/>
        </a:xfrm>
        <a:prstGeom prst="rect">
          <a:avLst/>
        </a:prstGeom>
        <a:solidFill>
          <a:srgbClr val="CCFF66"/>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1524" tIns="60960" rIns="60960" bIns="60960" numCol="1" spcCol="1270" anchor="ctr" anchorCtr="0">
          <a:noAutofit/>
        </a:bodyPr>
        <a:lstStyle/>
        <a:p>
          <a:pPr marL="0" lvl="0" indent="0" algn="l" defTabSz="1066800">
            <a:lnSpc>
              <a:spcPct val="90000"/>
            </a:lnSpc>
            <a:spcBef>
              <a:spcPct val="0"/>
            </a:spcBef>
            <a:spcAft>
              <a:spcPct val="35000"/>
            </a:spcAft>
            <a:buNone/>
          </a:pPr>
          <a:r>
            <a:rPr lang="vi-VN" altLang="en-US" sz="2400" b="1" i="1" kern="1200" dirty="0">
              <a:solidFill>
                <a:schemeClr val="tx1"/>
              </a:solidFill>
              <a:latin typeface="Times New Roman" panose="02020603050405020304" pitchFamily="18" charset="0"/>
              <a:cs typeface="Times New Roman" panose="02020603050405020304" pitchFamily="18" charset="0"/>
            </a:rPr>
            <a:t>Các giai đoạn cơ bản của quá trình nhận thức</a:t>
          </a:r>
          <a:endParaRPr lang="en-US" sz="2400" kern="1200" dirty="0">
            <a:solidFill>
              <a:schemeClr val="tx1"/>
            </a:solidFill>
          </a:endParaRPr>
        </a:p>
      </dsp:txBody>
      <dsp:txXfrm>
        <a:off x="965373" y="3284035"/>
        <a:ext cx="6809235" cy="657038"/>
      </dsp:txXfrm>
    </dsp:sp>
    <dsp:sp modelId="{D88546E1-AAD7-4089-8CDF-A21D3E4CCF08}">
      <dsp:nvSpPr>
        <dsp:cNvPr id="0" name=""/>
        <dsp:cNvSpPr/>
      </dsp:nvSpPr>
      <dsp:spPr>
        <a:xfrm>
          <a:off x="554724" y="3201905"/>
          <a:ext cx="821297" cy="821297"/>
        </a:xfrm>
        <a:prstGeom prst="ellipse">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A3400D6-C6E6-4647-A2F5-E606EC671133}">
      <dsp:nvSpPr>
        <dsp:cNvPr id="0" name=""/>
        <dsp:cNvSpPr/>
      </dsp:nvSpPr>
      <dsp:spPr>
        <a:xfrm>
          <a:off x="494559" y="4269277"/>
          <a:ext cx="7280049" cy="657038"/>
        </a:xfrm>
        <a:prstGeom prst="rect">
          <a:avLst/>
        </a:prstGeom>
        <a:solidFill>
          <a:srgbClr val="CCFF66"/>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1524" tIns="60960" rIns="60960" bIns="60960" numCol="1" spcCol="1270" anchor="ctr" anchorCtr="0">
          <a:noAutofit/>
        </a:bodyPr>
        <a:lstStyle/>
        <a:p>
          <a:pPr marL="0" lvl="0" indent="0" algn="l" defTabSz="1066800">
            <a:lnSpc>
              <a:spcPct val="90000"/>
            </a:lnSpc>
            <a:spcBef>
              <a:spcPct val="0"/>
            </a:spcBef>
            <a:spcAft>
              <a:spcPct val="35000"/>
            </a:spcAft>
            <a:buNone/>
          </a:pPr>
          <a:r>
            <a:rPr lang="vi-VN" altLang="en-US" sz="2400" b="1" i="1" kern="1200" dirty="0">
              <a:solidFill>
                <a:schemeClr val="tx1"/>
              </a:solidFill>
              <a:latin typeface="Times New Roman" panose="02020603050405020304" pitchFamily="18" charset="0"/>
              <a:cs typeface="Times New Roman" panose="02020603050405020304" pitchFamily="18" charset="0"/>
            </a:rPr>
            <a:t>Chân lý</a:t>
          </a:r>
          <a:endParaRPr lang="en-US" sz="2400" kern="1200" dirty="0">
            <a:solidFill>
              <a:schemeClr val="tx1"/>
            </a:solidFill>
          </a:endParaRPr>
        </a:p>
      </dsp:txBody>
      <dsp:txXfrm>
        <a:off x="494559" y="4269277"/>
        <a:ext cx="7280049" cy="657038"/>
      </dsp:txXfrm>
    </dsp:sp>
    <dsp:sp modelId="{3D09768D-3F4E-4E07-BCBA-826D19CDA470}">
      <dsp:nvSpPr>
        <dsp:cNvPr id="0" name=""/>
        <dsp:cNvSpPr/>
      </dsp:nvSpPr>
      <dsp:spPr>
        <a:xfrm>
          <a:off x="83910" y="4187147"/>
          <a:ext cx="821297" cy="821297"/>
        </a:xfrm>
        <a:prstGeom prst="ellipse">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05D9151-3394-4DE9-B960-2F857274E016}">
      <dsp:nvSpPr>
        <dsp:cNvPr id="0" name=""/>
        <dsp:cNvSpPr/>
      </dsp:nvSpPr>
      <dsp:spPr>
        <a:xfrm rot="10800000">
          <a:off x="0" y="236181"/>
          <a:ext cx="3657601" cy="1224099"/>
        </a:xfrm>
        <a:prstGeom prst="homePlate">
          <a:avLst/>
        </a:prstGeom>
        <a:gradFill rotWithShape="1">
          <a:gsLst>
            <a:gs pos="0">
              <a:schemeClr val="accent4">
                <a:tint val="50000"/>
                <a:satMod val="300000"/>
              </a:schemeClr>
            </a:gs>
            <a:gs pos="35000">
              <a:schemeClr val="accent4">
                <a:tint val="37000"/>
                <a:satMod val="300000"/>
              </a:schemeClr>
            </a:gs>
            <a:gs pos="100000">
              <a:schemeClr val="accent4">
                <a:tint val="15000"/>
                <a:satMod val="350000"/>
              </a:schemeClr>
            </a:gs>
          </a:gsLst>
          <a:lin ang="16200000" scaled="1"/>
        </a:gradFill>
        <a:ln w="9525" cap="flat" cmpd="sng" algn="ctr">
          <a:solidFill>
            <a:schemeClr val="accent4">
              <a:shade val="95000"/>
              <a:satMod val="105000"/>
            </a:schemeClr>
          </a:solidFill>
          <a:prstDash val="solid"/>
        </a:ln>
        <a:effectLst>
          <a:outerShdw blurRad="40000" dist="20000" dir="5400000" rotWithShape="0">
            <a:srgbClr val="000000">
              <a:alpha val="38000"/>
            </a:srgbClr>
          </a:outerShdw>
        </a:effectLst>
      </dsp:spPr>
      <dsp:style>
        <a:lnRef idx="1">
          <a:schemeClr val="accent4"/>
        </a:lnRef>
        <a:fillRef idx="2">
          <a:schemeClr val="accent4"/>
        </a:fillRef>
        <a:effectRef idx="1">
          <a:schemeClr val="accent4"/>
        </a:effectRef>
        <a:fontRef idx="minor">
          <a:schemeClr val="dk1"/>
        </a:fontRef>
      </dsp:style>
      <dsp:txBody>
        <a:bodyPr spcFirstLastPara="0" vert="horz" wrap="square" lIns="539794" tIns="91440" rIns="170688" bIns="91440" numCol="1" spcCol="1270" anchor="ctr" anchorCtr="0">
          <a:noAutofit/>
        </a:bodyPr>
        <a:lstStyle/>
        <a:p>
          <a:pPr marL="0" lvl="0" indent="0" algn="r" defTabSz="1066800">
            <a:lnSpc>
              <a:spcPct val="90000"/>
            </a:lnSpc>
            <a:spcBef>
              <a:spcPct val="0"/>
            </a:spcBef>
            <a:spcAft>
              <a:spcPct val="35000"/>
            </a:spcAft>
            <a:buNone/>
          </a:pPr>
          <a:r>
            <a:rPr lang="en-US" sz="2400" b="1" i="1" kern="1200" dirty="0" err="1">
              <a:latin typeface="Times New Roman" pitchFamily="18" charset="0"/>
              <a:cs typeface="Times New Roman" pitchFamily="18" charset="0"/>
            </a:rPr>
            <a:t>Hoạt</a:t>
          </a:r>
          <a:r>
            <a:rPr lang="en-US" sz="2400" b="1" i="1" kern="1200" dirty="0">
              <a:latin typeface="Times New Roman" pitchFamily="18" charset="0"/>
              <a:cs typeface="Times New Roman" pitchFamily="18" charset="0"/>
            </a:rPr>
            <a:t> </a:t>
          </a:r>
          <a:r>
            <a:rPr lang="en-US" sz="2400" b="1" i="1" kern="1200" dirty="0" err="1">
              <a:latin typeface="Times New Roman" pitchFamily="18" charset="0"/>
              <a:cs typeface="Times New Roman" pitchFamily="18" charset="0"/>
            </a:rPr>
            <a:t>động</a:t>
          </a:r>
          <a:r>
            <a:rPr lang="en-US" sz="2400" b="1" i="1" kern="1200" dirty="0">
              <a:latin typeface="Times New Roman" pitchFamily="18" charset="0"/>
              <a:cs typeface="Times New Roman" pitchFamily="18" charset="0"/>
            </a:rPr>
            <a:t> </a:t>
          </a:r>
        </a:p>
        <a:p>
          <a:pPr marL="0" lvl="0" indent="0" algn="r" defTabSz="1066800">
            <a:lnSpc>
              <a:spcPct val="90000"/>
            </a:lnSpc>
            <a:spcBef>
              <a:spcPct val="0"/>
            </a:spcBef>
            <a:spcAft>
              <a:spcPct val="35000"/>
            </a:spcAft>
            <a:buNone/>
          </a:pPr>
          <a:r>
            <a:rPr lang="en-US" sz="2400" b="1" i="1" kern="1200" dirty="0" err="1">
              <a:latin typeface="Times New Roman" pitchFamily="18" charset="0"/>
              <a:cs typeface="Times New Roman" pitchFamily="18" charset="0"/>
            </a:rPr>
            <a:t>sản</a:t>
          </a:r>
          <a:r>
            <a:rPr lang="en-US" sz="2400" b="1" i="1" kern="1200" dirty="0">
              <a:latin typeface="Times New Roman" pitchFamily="18" charset="0"/>
              <a:cs typeface="Times New Roman" pitchFamily="18" charset="0"/>
            </a:rPr>
            <a:t> </a:t>
          </a:r>
          <a:r>
            <a:rPr lang="en-US" sz="2400" b="1" i="1" kern="1200" dirty="0" err="1">
              <a:latin typeface="Times New Roman" pitchFamily="18" charset="0"/>
              <a:cs typeface="Times New Roman" pitchFamily="18" charset="0"/>
            </a:rPr>
            <a:t>xuất</a:t>
          </a:r>
          <a:r>
            <a:rPr lang="en-US" sz="2400" b="1" i="1" kern="1200" dirty="0">
              <a:latin typeface="Times New Roman" pitchFamily="18" charset="0"/>
              <a:cs typeface="Times New Roman" pitchFamily="18" charset="0"/>
            </a:rPr>
            <a:t> </a:t>
          </a:r>
        </a:p>
        <a:p>
          <a:pPr marL="0" lvl="0" indent="0" algn="r" defTabSz="1066800">
            <a:lnSpc>
              <a:spcPct val="90000"/>
            </a:lnSpc>
            <a:spcBef>
              <a:spcPct val="0"/>
            </a:spcBef>
            <a:spcAft>
              <a:spcPct val="35000"/>
            </a:spcAft>
            <a:buNone/>
          </a:pPr>
          <a:r>
            <a:rPr lang="en-US" sz="2400" b="1" i="1" kern="1200" dirty="0" err="1">
              <a:latin typeface="Times New Roman" pitchFamily="18" charset="0"/>
              <a:cs typeface="Times New Roman" pitchFamily="18" charset="0"/>
            </a:rPr>
            <a:t>vật</a:t>
          </a:r>
          <a:r>
            <a:rPr lang="en-US" sz="2400" b="1" i="1" kern="1200" dirty="0">
              <a:latin typeface="Times New Roman" pitchFamily="18" charset="0"/>
              <a:cs typeface="Times New Roman" pitchFamily="18" charset="0"/>
            </a:rPr>
            <a:t> </a:t>
          </a:r>
          <a:r>
            <a:rPr lang="en-US" sz="2400" b="1" i="1" kern="1200" dirty="0" err="1">
              <a:latin typeface="Times New Roman" pitchFamily="18" charset="0"/>
              <a:cs typeface="Times New Roman" pitchFamily="18" charset="0"/>
            </a:rPr>
            <a:t>chất</a:t>
          </a:r>
          <a:endParaRPr lang="en-US" sz="2400" kern="1200" dirty="0"/>
        </a:p>
      </dsp:txBody>
      <dsp:txXfrm rot="10800000">
        <a:off x="306025" y="236181"/>
        <a:ext cx="3351576" cy="1224099"/>
      </dsp:txXfrm>
    </dsp:sp>
    <dsp:sp modelId="{15650E97-417E-496A-A9B1-5F30C2245C7F}">
      <dsp:nvSpPr>
        <dsp:cNvPr id="0" name=""/>
        <dsp:cNvSpPr/>
      </dsp:nvSpPr>
      <dsp:spPr>
        <a:xfrm>
          <a:off x="533399" y="250319"/>
          <a:ext cx="1224099" cy="1224099"/>
        </a:xfrm>
        <a:prstGeom prst="ellipse">
          <a:avLst/>
        </a:prstGeom>
        <a:blipFill rotWithShape="0">
          <a:blip xmlns:r="http://schemas.openxmlformats.org/officeDocument/2006/relationships" r:embed="rId1"/>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268248A-9E45-43EC-A4C8-9E3E14CC30C1}">
      <dsp:nvSpPr>
        <dsp:cNvPr id="0" name=""/>
        <dsp:cNvSpPr/>
      </dsp:nvSpPr>
      <dsp:spPr>
        <a:xfrm rot="10800000">
          <a:off x="0" y="1906302"/>
          <a:ext cx="3657601" cy="1224099"/>
        </a:xfrm>
        <a:prstGeom prst="homePlate">
          <a:avLst/>
        </a:prstGeom>
        <a:gradFill rotWithShape="1">
          <a:gsLst>
            <a:gs pos="0">
              <a:schemeClr val="accent4">
                <a:tint val="50000"/>
                <a:satMod val="300000"/>
              </a:schemeClr>
            </a:gs>
            <a:gs pos="35000">
              <a:schemeClr val="accent4">
                <a:tint val="37000"/>
                <a:satMod val="300000"/>
              </a:schemeClr>
            </a:gs>
            <a:gs pos="100000">
              <a:schemeClr val="accent4">
                <a:tint val="15000"/>
                <a:satMod val="350000"/>
              </a:schemeClr>
            </a:gs>
          </a:gsLst>
          <a:lin ang="16200000" scaled="1"/>
        </a:gradFill>
        <a:ln w="9525" cap="flat" cmpd="sng" algn="ctr">
          <a:solidFill>
            <a:schemeClr val="accent4">
              <a:shade val="95000"/>
              <a:satMod val="105000"/>
            </a:schemeClr>
          </a:solidFill>
          <a:prstDash val="solid"/>
        </a:ln>
        <a:effectLst>
          <a:outerShdw blurRad="40000" dist="20000" dir="5400000" rotWithShape="0">
            <a:srgbClr val="000000">
              <a:alpha val="38000"/>
            </a:srgbClr>
          </a:outerShdw>
        </a:effectLst>
      </dsp:spPr>
      <dsp:style>
        <a:lnRef idx="1">
          <a:schemeClr val="accent4"/>
        </a:lnRef>
        <a:fillRef idx="2">
          <a:schemeClr val="accent4"/>
        </a:fillRef>
        <a:effectRef idx="1">
          <a:schemeClr val="accent4"/>
        </a:effectRef>
        <a:fontRef idx="minor">
          <a:schemeClr val="dk1"/>
        </a:fontRef>
      </dsp:style>
      <dsp:txBody>
        <a:bodyPr spcFirstLastPara="0" vert="horz" wrap="square" lIns="539794" tIns="91440" rIns="170688" bIns="91440" numCol="1" spcCol="1270" anchor="ctr" anchorCtr="0">
          <a:noAutofit/>
        </a:bodyPr>
        <a:lstStyle/>
        <a:p>
          <a:pPr marL="0" lvl="0" indent="0" algn="r" defTabSz="1066800">
            <a:lnSpc>
              <a:spcPct val="90000"/>
            </a:lnSpc>
            <a:spcBef>
              <a:spcPct val="0"/>
            </a:spcBef>
            <a:spcAft>
              <a:spcPct val="35000"/>
            </a:spcAft>
            <a:buNone/>
          </a:pPr>
          <a:r>
            <a:rPr lang="en-US" sz="2400" b="1" i="1" kern="1200" dirty="0" err="1">
              <a:latin typeface="Times New Roman" pitchFamily="18" charset="0"/>
              <a:cs typeface="Times New Roman" pitchFamily="18" charset="0"/>
            </a:rPr>
            <a:t>Hoạt</a:t>
          </a:r>
          <a:r>
            <a:rPr lang="en-US" sz="2400" b="1" i="1" kern="1200" dirty="0">
              <a:latin typeface="Times New Roman" pitchFamily="18" charset="0"/>
              <a:cs typeface="Times New Roman" pitchFamily="18" charset="0"/>
            </a:rPr>
            <a:t> </a:t>
          </a:r>
          <a:r>
            <a:rPr lang="en-US" sz="2400" b="1" i="1" kern="1200" dirty="0" err="1">
              <a:latin typeface="Times New Roman" pitchFamily="18" charset="0"/>
              <a:cs typeface="Times New Roman" pitchFamily="18" charset="0"/>
            </a:rPr>
            <a:t>động</a:t>
          </a:r>
          <a:r>
            <a:rPr lang="en-US" sz="2400" b="1" i="1" kern="1200" dirty="0">
              <a:latin typeface="Times New Roman" pitchFamily="18" charset="0"/>
              <a:cs typeface="Times New Roman" pitchFamily="18" charset="0"/>
            </a:rPr>
            <a:t> </a:t>
          </a:r>
        </a:p>
        <a:p>
          <a:pPr marL="0" lvl="0" indent="0" algn="r" defTabSz="1066800">
            <a:lnSpc>
              <a:spcPct val="90000"/>
            </a:lnSpc>
            <a:spcBef>
              <a:spcPct val="0"/>
            </a:spcBef>
            <a:spcAft>
              <a:spcPct val="35000"/>
            </a:spcAft>
            <a:buNone/>
          </a:pPr>
          <a:r>
            <a:rPr lang="en-US" sz="2400" b="1" i="1" kern="1200" dirty="0" err="1">
              <a:latin typeface="Times New Roman" pitchFamily="18" charset="0"/>
              <a:cs typeface="Times New Roman" pitchFamily="18" charset="0"/>
            </a:rPr>
            <a:t>chính</a:t>
          </a:r>
          <a:r>
            <a:rPr lang="en-US" sz="2400" b="1" i="1" kern="1200" dirty="0">
              <a:latin typeface="Times New Roman" pitchFamily="18" charset="0"/>
              <a:cs typeface="Times New Roman" pitchFamily="18" charset="0"/>
            </a:rPr>
            <a:t> </a:t>
          </a:r>
          <a:r>
            <a:rPr lang="en-US" sz="2400" b="1" i="1" kern="1200" dirty="0" err="1">
              <a:latin typeface="Times New Roman" pitchFamily="18" charset="0"/>
              <a:cs typeface="Times New Roman" pitchFamily="18" charset="0"/>
            </a:rPr>
            <a:t>trị</a:t>
          </a:r>
          <a:r>
            <a:rPr lang="en-US" sz="2400" b="1" i="1" kern="1200" dirty="0">
              <a:latin typeface="Times New Roman" pitchFamily="18" charset="0"/>
              <a:cs typeface="Times New Roman" pitchFamily="18" charset="0"/>
            </a:rPr>
            <a:t> </a:t>
          </a:r>
        </a:p>
        <a:p>
          <a:pPr marL="0" lvl="0" indent="0" algn="r" defTabSz="1066800">
            <a:lnSpc>
              <a:spcPct val="90000"/>
            </a:lnSpc>
            <a:spcBef>
              <a:spcPct val="0"/>
            </a:spcBef>
            <a:spcAft>
              <a:spcPct val="35000"/>
            </a:spcAft>
            <a:buNone/>
          </a:pPr>
          <a:r>
            <a:rPr lang="en-US" sz="2400" b="1" i="1" kern="1200" dirty="0" err="1">
              <a:latin typeface="Times New Roman" pitchFamily="18" charset="0"/>
              <a:cs typeface="Times New Roman" pitchFamily="18" charset="0"/>
            </a:rPr>
            <a:t>xã</a:t>
          </a:r>
          <a:r>
            <a:rPr lang="en-US" sz="2400" b="1" i="1" kern="1200" dirty="0">
              <a:latin typeface="Times New Roman" pitchFamily="18" charset="0"/>
              <a:cs typeface="Times New Roman" pitchFamily="18" charset="0"/>
            </a:rPr>
            <a:t> </a:t>
          </a:r>
          <a:r>
            <a:rPr lang="en-US" sz="2400" b="1" i="1" kern="1200" dirty="0" err="1">
              <a:latin typeface="Times New Roman" pitchFamily="18" charset="0"/>
              <a:cs typeface="Times New Roman" pitchFamily="18" charset="0"/>
            </a:rPr>
            <a:t>hội</a:t>
          </a:r>
          <a:endParaRPr lang="en-US" sz="2400" kern="1200" dirty="0"/>
        </a:p>
      </dsp:txBody>
      <dsp:txXfrm rot="10800000">
        <a:off x="306025" y="1906302"/>
        <a:ext cx="3351576" cy="1224099"/>
      </dsp:txXfrm>
    </dsp:sp>
    <dsp:sp modelId="{A40B8C9A-9EE9-4C24-B3CD-EB1BE090B7B5}">
      <dsp:nvSpPr>
        <dsp:cNvPr id="0" name=""/>
        <dsp:cNvSpPr/>
      </dsp:nvSpPr>
      <dsp:spPr>
        <a:xfrm>
          <a:off x="607151" y="1906302"/>
          <a:ext cx="1224099" cy="1224099"/>
        </a:xfrm>
        <a:prstGeom prst="ellipse">
          <a:avLst/>
        </a:prstGeom>
        <a:blipFill rotWithShape="0">
          <a:blip xmlns:r="http://schemas.openxmlformats.org/officeDocument/2006/relationships" r:embed="rId2"/>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4B72DF8-C684-4127-950B-5EC4B1624604}">
      <dsp:nvSpPr>
        <dsp:cNvPr id="0" name=""/>
        <dsp:cNvSpPr/>
      </dsp:nvSpPr>
      <dsp:spPr>
        <a:xfrm rot="10800000">
          <a:off x="0" y="3495805"/>
          <a:ext cx="3657601" cy="1224099"/>
        </a:xfrm>
        <a:prstGeom prst="homePlate">
          <a:avLst/>
        </a:prstGeom>
        <a:gradFill rotWithShape="1">
          <a:gsLst>
            <a:gs pos="0">
              <a:schemeClr val="accent4">
                <a:tint val="50000"/>
                <a:satMod val="300000"/>
              </a:schemeClr>
            </a:gs>
            <a:gs pos="35000">
              <a:schemeClr val="accent4">
                <a:tint val="37000"/>
                <a:satMod val="300000"/>
              </a:schemeClr>
            </a:gs>
            <a:gs pos="100000">
              <a:schemeClr val="accent4">
                <a:tint val="15000"/>
                <a:satMod val="350000"/>
              </a:schemeClr>
            </a:gs>
          </a:gsLst>
          <a:lin ang="16200000" scaled="1"/>
        </a:gradFill>
        <a:ln w="9525" cap="flat" cmpd="sng" algn="ctr">
          <a:solidFill>
            <a:schemeClr val="accent4">
              <a:shade val="95000"/>
              <a:satMod val="105000"/>
            </a:schemeClr>
          </a:solidFill>
          <a:prstDash val="solid"/>
        </a:ln>
        <a:effectLst>
          <a:outerShdw blurRad="40000" dist="20000" dir="5400000" rotWithShape="0">
            <a:srgbClr val="000000">
              <a:alpha val="38000"/>
            </a:srgbClr>
          </a:outerShdw>
        </a:effectLst>
      </dsp:spPr>
      <dsp:style>
        <a:lnRef idx="1">
          <a:schemeClr val="accent4"/>
        </a:lnRef>
        <a:fillRef idx="2">
          <a:schemeClr val="accent4"/>
        </a:fillRef>
        <a:effectRef idx="1">
          <a:schemeClr val="accent4"/>
        </a:effectRef>
        <a:fontRef idx="minor">
          <a:schemeClr val="dk1"/>
        </a:fontRef>
      </dsp:style>
      <dsp:txBody>
        <a:bodyPr spcFirstLastPara="0" vert="horz" wrap="square" lIns="539794" tIns="91440" rIns="170688" bIns="91440" numCol="1" spcCol="1270" anchor="ctr" anchorCtr="0">
          <a:noAutofit/>
        </a:bodyPr>
        <a:lstStyle/>
        <a:p>
          <a:pPr marL="0" lvl="0" indent="0" algn="r" defTabSz="1066800">
            <a:lnSpc>
              <a:spcPct val="90000"/>
            </a:lnSpc>
            <a:spcBef>
              <a:spcPct val="0"/>
            </a:spcBef>
            <a:spcAft>
              <a:spcPct val="35000"/>
            </a:spcAft>
            <a:buNone/>
          </a:pPr>
          <a:r>
            <a:rPr lang="en-US" sz="2400" b="1" i="1" kern="1200" dirty="0" err="1">
              <a:latin typeface="Times New Roman" pitchFamily="18" charset="0"/>
              <a:cs typeface="Times New Roman" pitchFamily="18" charset="0"/>
            </a:rPr>
            <a:t>Hoạt</a:t>
          </a:r>
          <a:r>
            <a:rPr lang="en-US" sz="2400" b="1" i="1" kern="1200" dirty="0">
              <a:latin typeface="Times New Roman" pitchFamily="18" charset="0"/>
              <a:cs typeface="Times New Roman" pitchFamily="18" charset="0"/>
            </a:rPr>
            <a:t> </a:t>
          </a:r>
          <a:r>
            <a:rPr lang="en-US" sz="2400" b="1" i="1" kern="1200" dirty="0" err="1">
              <a:latin typeface="Times New Roman" pitchFamily="18" charset="0"/>
              <a:cs typeface="Times New Roman" pitchFamily="18" charset="0"/>
            </a:rPr>
            <a:t>động</a:t>
          </a:r>
          <a:r>
            <a:rPr lang="en-US" sz="2400" b="1" i="1" kern="1200" dirty="0">
              <a:latin typeface="Times New Roman" pitchFamily="18" charset="0"/>
              <a:cs typeface="Times New Roman" pitchFamily="18" charset="0"/>
            </a:rPr>
            <a:t> </a:t>
          </a:r>
        </a:p>
        <a:p>
          <a:pPr marL="0" lvl="0" indent="0" algn="r" defTabSz="1066800">
            <a:lnSpc>
              <a:spcPct val="90000"/>
            </a:lnSpc>
            <a:spcBef>
              <a:spcPct val="0"/>
            </a:spcBef>
            <a:spcAft>
              <a:spcPct val="35000"/>
            </a:spcAft>
            <a:buNone/>
          </a:pPr>
          <a:r>
            <a:rPr lang="en-US" sz="2400" b="1" i="1" kern="1200" dirty="0" err="1">
              <a:latin typeface="Times New Roman" pitchFamily="18" charset="0"/>
              <a:cs typeface="Times New Roman" pitchFamily="18" charset="0"/>
            </a:rPr>
            <a:t>thực</a:t>
          </a:r>
          <a:r>
            <a:rPr lang="en-US" sz="2400" b="1" i="1" kern="1200" dirty="0">
              <a:latin typeface="Times New Roman" pitchFamily="18" charset="0"/>
              <a:cs typeface="Times New Roman" pitchFamily="18" charset="0"/>
            </a:rPr>
            <a:t> </a:t>
          </a:r>
          <a:r>
            <a:rPr lang="en-US" sz="2400" b="1" i="1" kern="1200" dirty="0" err="1">
              <a:latin typeface="Times New Roman" pitchFamily="18" charset="0"/>
              <a:cs typeface="Times New Roman" pitchFamily="18" charset="0"/>
            </a:rPr>
            <a:t>nghiệm</a:t>
          </a:r>
          <a:r>
            <a:rPr lang="en-US" sz="2400" b="1" i="1" kern="1200" dirty="0">
              <a:latin typeface="Times New Roman" pitchFamily="18" charset="0"/>
              <a:cs typeface="Times New Roman" pitchFamily="18" charset="0"/>
            </a:rPr>
            <a:t> </a:t>
          </a:r>
        </a:p>
        <a:p>
          <a:pPr marL="0" lvl="0" indent="0" algn="r" defTabSz="1066800">
            <a:lnSpc>
              <a:spcPct val="90000"/>
            </a:lnSpc>
            <a:spcBef>
              <a:spcPct val="0"/>
            </a:spcBef>
            <a:spcAft>
              <a:spcPct val="35000"/>
            </a:spcAft>
            <a:buNone/>
          </a:pPr>
          <a:r>
            <a:rPr lang="en-US" sz="2400" b="1" i="1" kern="1200" dirty="0" err="1">
              <a:latin typeface="Times New Roman" pitchFamily="18" charset="0"/>
              <a:cs typeface="Times New Roman" pitchFamily="18" charset="0"/>
            </a:rPr>
            <a:t>khoa</a:t>
          </a:r>
          <a:r>
            <a:rPr lang="en-US" sz="2400" b="1" i="1" kern="1200" dirty="0">
              <a:latin typeface="Times New Roman" pitchFamily="18" charset="0"/>
              <a:cs typeface="Times New Roman" pitchFamily="18" charset="0"/>
            </a:rPr>
            <a:t> </a:t>
          </a:r>
          <a:r>
            <a:rPr lang="en-US" sz="2400" b="1" i="1" kern="1200" dirty="0" err="1">
              <a:latin typeface="Times New Roman" pitchFamily="18" charset="0"/>
              <a:cs typeface="Times New Roman" pitchFamily="18" charset="0"/>
            </a:rPr>
            <a:t>học</a:t>
          </a:r>
          <a:endParaRPr lang="en-US" sz="2400" kern="1200" dirty="0"/>
        </a:p>
      </dsp:txBody>
      <dsp:txXfrm rot="10800000">
        <a:off x="306025" y="3495805"/>
        <a:ext cx="3351576" cy="1224099"/>
      </dsp:txXfrm>
    </dsp:sp>
    <dsp:sp modelId="{5D94DEDC-F2F9-459B-A4B3-D5602AF235DE}">
      <dsp:nvSpPr>
        <dsp:cNvPr id="0" name=""/>
        <dsp:cNvSpPr/>
      </dsp:nvSpPr>
      <dsp:spPr>
        <a:xfrm>
          <a:off x="457199" y="3490627"/>
          <a:ext cx="1224099" cy="1224099"/>
        </a:xfrm>
        <a:prstGeom prst="ellipse">
          <a:avLst/>
        </a:prstGeom>
        <a:blipFill rotWithShape="0">
          <a:blip xmlns:r="http://schemas.openxmlformats.org/officeDocument/2006/relationships" r:embed="rId3"/>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52007A-64EA-47BE-9BA9-992A8C17B996}">
      <dsp:nvSpPr>
        <dsp:cNvPr id="0" name=""/>
        <dsp:cNvSpPr/>
      </dsp:nvSpPr>
      <dsp:spPr>
        <a:xfrm>
          <a:off x="1920329" y="1548158"/>
          <a:ext cx="1188541" cy="1188541"/>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145" tIns="17145" rIns="17145" bIns="17145" numCol="1" spcCol="1270" anchor="ctr" anchorCtr="0">
          <a:no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2700" b="1" i="0" u="none" strike="noStrike" kern="1200" cap="none" normalizeH="0" baseline="0">
              <a:ln>
                <a:noFill/>
              </a:ln>
              <a:solidFill>
                <a:srgbClr val="800000"/>
              </a:solidFill>
              <a:effectLst/>
            </a:rPr>
            <a:t>Quả đất</a:t>
          </a:r>
        </a:p>
      </dsp:txBody>
      <dsp:txXfrm>
        <a:off x="2094387" y="1722216"/>
        <a:ext cx="840425" cy="840425"/>
      </dsp:txXfrm>
    </dsp:sp>
    <dsp:sp modelId="{AC1C002A-29D1-45A1-ABFE-4DFED5E2A3E2}">
      <dsp:nvSpPr>
        <dsp:cNvPr id="0" name=""/>
        <dsp:cNvSpPr/>
      </dsp:nvSpPr>
      <dsp:spPr>
        <a:xfrm rot="16200000">
          <a:off x="2335561" y="1347850"/>
          <a:ext cx="358076" cy="42539"/>
        </a:xfrm>
        <a:custGeom>
          <a:avLst/>
          <a:gdLst/>
          <a:ahLst/>
          <a:cxnLst/>
          <a:rect l="0" t="0" r="0" b="0"/>
          <a:pathLst>
            <a:path>
              <a:moveTo>
                <a:pt x="0" y="21269"/>
              </a:moveTo>
              <a:lnTo>
                <a:pt x="358076" y="21269"/>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05648" y="1360168"/>
        <a:ext cx="17903" cy="17903"/>
      </dsp:txXfrm>
    </dsp:sp>
    <dsp:sp modelId="{AC0C3FC7-35CA-4623-8313-FDBDF31433EE}">
      <dsp:nvSpPr>
        <dsp:cNvPr id="0" name=""/>
        <dsp:cNvSpPr/>
      </dsp:nvSpPr>
      <dsp:spPr>
        <a:xfrm>
          <a:off x="1920329" y="1540"/>
          <a:ext cx="1188541" cy="1188541"/>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145" tIns="17145" rIns="17145" bIns="17145" numCol="1" spcCol="1270" anchor="ctr" anchorCtr="0">
          <a:no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2700" b="1" i="0" u="none" strike="noStrike" kern="1200" cap="none" normalizeH="0" baseline="0">
              <a:ln>
                <a:noFill/>
              </a:ln>
              <a:solidFill>
                <a:srgbClr val="800000"/>
              </a:solidFill>
              <a:effectLst/>
            </a:rPr>
            <a:t>Mặt trời</a:t>
          </a:r>
        </a:p>
      </dsp:txBody>
      <dsp:txXfrm>
        <a:off x="2094387" y="175598"/>
        <a:ext cx="840425" cy="840425"/>
      </dsp:txXfrm>
    </dsp:sp>
    <dsp:sp modelId="{132A1254-830E-4026-A168-E75946877CEF}">
      <dsp:nvSpPr>
        <dsp:cNvPr id="0" name=""/>
        <dsp:cNvSpPr/>
      </dsp:nvSpPr>
      <dsp:spPr>
        <a:xfrm rot="1800000">
          <a:off x="3005266" y="2507814"/>
          <a:ext cx="358076" cy="42539"/>
        </a:xfrm>
        <a:custGeom>
          <a:avLst/>
          <a:gdLst/>
          <a:ahLst/>
          <a:cxnLst/>
          <a:rect l="0" t="0" r="0" b="0"/>
          <a:pathLst>
            <a:path>
              <a:moveTo>
                <a:pt x="0" y="21269"/>
              </a:moveTo>
              <a:lnTo>
                <a:pt x="358076" y="21269"/>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175353" y="2520132"/>
        <a:ext cx="17903" cy="17903"/>
      </dsp:txXfrm>
    </dsp:sp>
    <dsp:sp modelId="{6CE01BE3-5251-4742-BC99-8E4923D09132}">
      <dsp:nvSpPr>
        <dsp:cNvPr id="0" name=""/>
        <dsp:cNvSpPr/>
      </dsp:nvSpPr>
      <dsp:spPr>
        <a:xfrm>
          <a:off x="3259739" y="2321467"/>
          <a:ext cx="1188541" cy="1188541"/>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145" tIns="17145" rIns="17145" bIns="17145" numCol="1" spcCol="1270" anchor="ctr" anchorCtr="0">
          <a:no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2700" b="1" i="0" u="none" strike="noStrike" kern="1200" cap="none" normalizeH="0" baseline="0">
              <a:ln>
                <a:noFill/>
              </a:ln>
              <a:solidFill>
                <a:srgbClr val="800000"/>
              </a:solidFill>
              <a:effectLst/>
            </a:rPr>
            <a:t>Sao Mộc</a:t>
          </a:r>
        </a:p>
      </dsp:txBody>
      <dsp:txXfrm>
        <a:off x="3433797" y="2495525"/>
        <a:ext cx="840425" cy="840425"/>
      </dsp:txXfrm>
    </dsp:sp>
    <dsp:sp modelId="{AFDE3989-5ACF-4C13-B88E-5A83F61F9DB8}">
      <dsp:nvSpPr>
        <dsp:cNvPr id="0" name=""/>
        <dsp:cNvSpPr/>
      </dsp:nvSpPr>
      <dsp:spPr>
        <a:xfrm rot="9000000">
          <a:off x="1665856" y="2507814"/>
          <a:ext cx="358076" cy="42539"/>
        </a:xfrm>
        <a:custGeom>
          <a:avLst/>
          <a:gdLst/>
          <a:ahLst/>
          <a:cxnLst/>
          <a:rect l="0" t="0" r="0" b="0"/>
          <a:pathLst>
            <a:path>
              <a:moveTo>
                <a:pt x="0" y="21269"/>
              </a:moveTo>
              <a:lnTo>
                <a:pt x="358076" y="21269"/>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rot="10800000">
        <a:off x="1835942" y="2520132"/>
        <a:ext cx="17903" cy="17903"/>
      </dsp:txXfrm>
    </dsp:sp>
    <dsp:sp modelId="{E5FE7991-1B68-4E44-AE09-B72965DB2FAB}">
      <dsp:nvSpPr>
        <dsp:cNvPr id="0" name=""/>
        <dsp:cNvSpPr/>
      </dsp:nvSpPr>
      <dsp:spPr>
        <a:xfrm>
          <a:off x="580918" y="2321467"/>
          <a:ext cx="1188541" cy="1188541"/>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145" tIns="17145" rIns="17145" bIns="17145" numCol="1" spcCol="1270" anchor="ctr" anchorCtr="0">
          <a:no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2700" b="1" i="0" u="none" strike="noStrike" kern="1200" cap="none" normalizeH="0" baseline="0">
              <a:ln>
                <a:noFill/>
              </a:ln>
              <a:solidFill>
                <a:srgbClr val="800000"/>
              </a:solidFill>
              <a:effectLst/>
            </a:rPr>
            <a:t>Sao thổ</a:t>
          </a:r>
        </a:p>
      </dsp:txBody>
      <dsp:txXfrm>
        <a:off x="754976" y="2495525"/>
        <a:ext cx="840425" cy="840425"/>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60EA28-C70E-4172-8419-7B86A7139CAD}">
      <dsp:nvSpPr>
        <dsp:cNvPr id="0" name=""/>
        <dsp:cNvSpPr/>
      </dsp:nvSpPr>
      <dsp:spPr>
        <a:xfrm>
          <a:off x="2092660" y="1709876"/>
          <a:ext cx="1301079" cy="1301079"/>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3000" b="1" i="0" u="none" strike="noStrike" kern="1200" cap="none" normalizeH="0" baseline="0">
              <a:ln>
                <a:noFill/>
              </a:ln>
              <a:solidFill>
                <a:srgbClr val="800000"/>
              </a:solidFill>
              <a:effectLst/>
            </a:rPr>
            <a:t>Mặt trời</a:t>
          </a:r>
        </a:p>
      </dsp:txBody>
      <dsp:txXfrm>
        <a:off x="2283199" y="1900415"/>
        <a:ext cx="920001" cy="920001"/>
      </dsp:txXfrm>
    </dsp:sp>
    <dsp:sp modelId="{46D8EFC3-8D16-44C9-9B60-3D8568A9113D}">
      <dsp:nvSpPr>
        <dsp:cNvPr id="0" name=""/>
        <dsp:cNvSpPr/>
      </dsp:nvSpPr>
      <dsp:spPr>
        <a:xfrm rot="16200000">
          <a:off x="2546406" y="1491740"/>
          <a:ext cx="393586" cy="42686"/>
        </a:xfrm>
        <a:custGeom>
          <a:avLst/>
          <a:gdLst/>
          <a:ahLst/>
          <a:cxnLst/>
          <a:rect l="0" t="0" r="0" b="0"/>
          <a:pathLst>
            <a:path>
              <a:moveTo>
                <a:pt x="0" y="21343"/>
              </a:moveTo>
              <a:lnTo>
                <a:pt x="393586" y="21343"/>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733360" y="1503243"/>
        <a:ext cx="19679" cy="19679"/>
      </dsp:txXfrm>
    </dsp:sp>
    <dsp:sp modelId="{0D740513-954E-47A4-AE68-4BD008AEA8FE}">
      <dsp:nvSpPr>
        <dsp:cNvPr id="0" name=""/>
        <dsp:cNvSpPr/>
      </dsp:nvSpPr>
      <dsp:spPr>
        <a:xfrm>
          <a:off x="2092660" y="15210"/>
          <a:ext cx="1301079" cy="1301079"/>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3000" b="1" i="0" u="none" strike="noStrike" kern="1200" cap="none" normalizeH="0" baseline="0">
              <a:ln>
                <a:noFill/>
              </a:ln>
              <a:solidFill>
                <a:srgbClr val="800000"/>
              </a:solidFill>
              <a:effectLst/>
            </a:rPr>
            <a:t>Sao Mộc</a:t>
          </a:r>
        </a:p>
      </dsp:txBody>
      <dsp:txXfrm>
        <a:off x="2283199" y="205749"/>
        <a:ext cx="920001" cy="920001"/>
      </dsp:txXfrm>
    </dsp:sp>
    <dsp:sp modelId="{5BC53DE9-9885-406E-B4CF-CB151ACBB07F}">
      <dsp:nvSpPr>
        <dsp:cNvPr id="0" name=""/>
        <dsp:cNvSpPr/>
      </dsp:nvSpPr>
      <dsp:spPr>
        <a:xfrm rot="1800000">
          <a:off x="3280218" y="2762740"/>
          <a:ext cx="393586" cy="42686"/>
        </a:xfrm>
        <a:custGeom>
          <a:avLst/>
          <a:gdLst/>
          <a:ahLst/>
          <a:cxnLst/>
          <a:rect l="0" t="0" r="0" b="0"/>
          <a:pathLst>
            <a:path>
              <a:moveTo>
                <a:pt x="0" y="21343"/>
              </a:moveTo>
              <a:lnTo>
                <a:pt x="393586" y="21343"/>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467172" y="2774243"/>
        <a:ext cx="19679" cy="19679"/>
      </dsp:txXfrm>
    </dsp:sp>
    <dsp:sp modelId="{525C62BB-7D61-4CD2-AEA5-C83ABBCD2B72}">
      <dsp:nvSpPr>
        <dsp:cNvPr id="0" name=""/>
        <dsp:cNvSpPr/>
      </dsp:nvSpPr>
      <dsp:spPr>
        <a:xfrm>
          <a:off x="3560284" y="2557209"/>
          <a:ext cx="1301079" cy="1301079"/>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3000" b="1" i="0" u="none" strike="noStrike" kern="1200" cap="none" normalizeH="0" baseline="0">
              <a:ln>
                <a:noFill/>
              </a:ln>
              <a:solidFill>
                <a:srgbClr val="800000"/>
              </a:solidFill>
              <a:effectLst/>
            </a:rPr>
            <a:t>Sao Thổ</a:t>
          </a:r>
        </a:p>
      </dsp:txBody>
      <dsp:txXfrm>
        <a:off x="3750823" y="2747748"/>
        <a:ext cx="920001" cy="920001"/>
      </dsp:txXfrm>
    </dsp:sp>
    <dsp:sp modelId="{79E29E77-0F37-4B31-9020-A8EDFA39C692}">
      <dsp:nvSpPr>
        <dsp:cNvPr id="0" name=""/>
        <dsp:cNvSpPr/>
      </dsp:nvSpPr>
      <dsp:spPr>
        <a:xfrm rot="9000000">
          <a:off x="1812594" y="2762740"/>
          <a:ext cx="393586" cy="42686"/>
        </a:xfrm>
        <a:custGeom>
          <a:avLst/>
          <a:gdLst/>
          <a:ahLst/>
          <a:cxnLst/>
          <a:rect l="0" t="0" r="0" b="0"/>
          <a:pathLst>
            <a:path>
              <a:moveTo>
                <a:pt x="0" y="21343"/>
              </a:moveTo>
              <a:lnTo>
                <a:pt x="393586" y="21343"/>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rot="10800000">
        <a:off x="1999548" y="2774243"/>
        <a:ext cx="19679" cy="19679"/>
      </dsp:txXfrm>
    </dsp:sp>
    <dsp:sp modelId="{26BCAE07-22E1-40A7-927E-8B915B548D2F}">
      <dsp:nvSpPr>
        <dsp:cNvPr id="0" name=""/>
        <dsp:cNvSpPr/>
      </dsp:nvSpPr>
      <dsp:spPr>
        <a:xfrm>
          <a:off x="625035" y="2557209"/>
          <a:ext cx="1301079" cy="1301079"/>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3000" b="1" i="0" u="none" strike="noStrike" kern="1200" cap="none" normalizeH="0" baseline="0">
              <a:ln>
                <a:noFill/>
              </a:ln>
              <a:solidFill>
                <a:srgbClr val="800000"/>
              </a:solidFill>
              <a:effectLst/>
            </a:rPr>
            <a:t>Quả đất</a:t>
          </a:r>
        </a:p>
      </dsp:txBody>
      <dsp:txXfrm>
        <a:off x="815574" y="2747748"/>
        <a:ext cx="920001" cy="92000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F1B561-DACA-489B-A3CC-0BEA4E520A85}">
      <dsp:nvSpPr>
        <dsp:cNvPr id="0" name=""/>
        <dsp:cNvSpPr/>
      </dsp:nvSpPr>
      <dsp:spPr>
        <a:xfrm rot="5400000">
          <a:off x="-323056" y="324908"/>
          <a:ext cx="2153713" cy="1507599"/>
        </a:xfrm>
        <a:prstGeom prst="chevron">
          <a:avLst/>
        </a:prstGeom>
        <a:gradFill rotWithShape="1">
          <a:gsLst>
            <a:gs pos="0">
              <a:schemeClr val="accent1">
                <a:shade val="51000"/>
                <a:satMod val="130000"/>
              </a:schemeClr>
            </a:gs>
            <a:gs pos="80000">
              <a:schemeClr val="accent1">
                <a:shade val="93000"/>
                <a:satMod val="130000"/>
              </a:schemeClr>
            </a:gs>
            <a:gs pos="100000">
              <a:schemeClr val="accent1">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hemeClr val="accent1"/>
        </a:lnRef>
        <a:fillRef idx="3">
          <a:schemeClr val="accent1"/>
        </a:fillRef>
        <a:effectRef idx="3">
          <a:schemeClr val="accent1"/>
        </a:effectRef>
        <a:fontRef idx="minor">
          <a:schemeClr val="lt1"/>
        </a:fontRef>
      </dsp:style>
      <dsp:txBody>
        <a:bodyPr spcFirstLastPara="0" vert="horz" wrap="square" lIns="27940" tIns="27940" rIns="27940" bIns="27940" numCol="1" spcCol="1270" anchor="ctr" anchorCtr="0">
          <a:noAutofit/>
        </a:bodyPr>
        <a:lstStyle/>
        <a:p>
          <a:pPr marL="0" lvl="0" indent="0" algn="ctr" defTabSz="1955800">
            <a:lnSpc>
              <a:spcPct val="90000"/>
            </a:lnSpc>
            <a:spcBef>
              <a:spcPct val="0"/>
            </a:spcBef>
            <a:spcAft>
              <a:spcPct val="35000"/>
            </a:spcAft>
            <a:buNone/>
          </a:pPr>
          <a:r>
            <a:rPr lang="en-US" sz="4400" kern="1200" dirty="0">
              <a:latin typeface="Times New Roman" panose="02020603050405020304" pitchFamily="18" charset="0"/>
              <a:cs typeface="Times New Roman" panose="02020603050405020304" pitchFamily="18" charset="0"/>
            </a:rPr>
            <a:t>a.</a:t>
          </a:r>
        </a:p>
      </dsp:txBody>
      <dsp:txXfrm rot="-5400000">
        <a:off x="2" y="755651"/>
        <a:ext cx="1507599" cy="646114"/>
      </dsp:txXfrm>
    </dsp:sp>
    <dsp:sp modelId="{790DBAA6-30EA-418C-BE70-FCE8E82870B1}">
      <dsp:nvSpPr>
        <dsp:cNvPr id="0" name=""/>
        <dsp:cNvSpPr/>
      </dsp:nvSpPr>
      <dsp:spPr>
        <a:xfrm rot="5400000">
          <a:off x="4054342" y="-2318148"/>
          <a:ext cx="1399913" cy="6493400"/>
        </a:xfrm>
        <a:prstGeom prst="round2SameRect">
          <a:avLst/>
        </a:prstGeom>
        <a:gradFill rotWithShape="1">
          <a:gsLst>
            <a:gs pos="0">
              <a:schemeClr val="accent5">
                <a:tint val="50000"/>
                <a:satMod val="300000"/>
              </a:schemeClr>
            </a:gs>
            <a:gs pos="35000">
              <a:schemeClr val="accent5">
                <a:tint val="37000"/>
                <a:satMod val="300000"/>
              </a:schemeClr>
            </a:gs>
            <a:gs pos="100000">
              <a:schemeClr val="accent5">
                <a:tint val="15000"/>
                <a:satMod val="350000"/>
              </a:schemeClr>
            </a:gs>
          </a:gsLst>
          <a:lin ang="16200000" scaled="1"/>
        </a:gradFill>
        <a:ln w="9525" cap="flat" cmpd="sng" algn="ctr">
          <a:solidFill>
            <a:schemeClr val="accent5">
              <a:shade val="95000"/>
              <a:satMod val="105000"/>
            </a:schemeClr>
          </a:solidFill>
          <a:prstDash val="solid"/>
        </a:ln>
        <a:effectLst>
          <a:outerShdw blurRad="40000" dist="20000" dir="5400000" rotWithShape="0">
            <a:srgbClr val="000000">
              <a:alpha val="38000"/>
            </a:srgbClr>
          </a:outerShdw>
        </a:effectLst>
      </dsp:spPr>
      <dsp:style>
        <a:lnRef idx="1">
          <a:schemeClr val="accent5"/>
        </a:lnRef>
        <a:fillRef idx="2">
          <a:schemeClr val="accent5"/>
        </a:fillRef>
        <a:effectRef idx="1">
          <a:schemeClr val="accent5"/>
        </a:effectRef>
        <a:fontRef idx="minor">
          <a:schemeClr val="dk1"/>
        </a:fontRef>
      </dsp:style>
      <dsp:txBody>
        <a:bodyPr spcFirstLastPara="0" vert="horz" wrap="square" lIns="256032" tIns="22860" rIns="22860" bIns="22860" numCol="1" spcCol="1270" anchor="ctr" anchorCtr="0">
          <a:noAutofit/>
        </a:bodyPr>
        <a:lstStyle/>
        <a:p>
          <a:pPr marL="285750" lvl="1" indent="-285750" algn="l" defTabSz="1600200">
            <a:lnSpc>
              <a:spcPct val="90000"/>
            </a:lnSpc>
            <a:spcBef>
              <a:spcPct val="0"/>
            </a:spcBef>
            <a:spcAft>
              <a:spcPct val="15000"/>
            </a:spcAft>
            <a:buChar char="•"/>
          </a:pPr>
          <a:r>
            <a:rPr lang="nl-NL" altLang="en-US" sz="3600" b="1" i="1" kern="1200" dirty="0">
              <a:latin typeface="Times New Roman" panose="02020603050405020304" pitchFamily="18" charset="0"/>
              <a:cs typeface="Times New Roman" panose="02020603050405020304" pitchFamily="18" charset="0"/>
            </a:rPr>
            <a:t>Khái niệm biện chứng và siêu hình trong lịch sử </a:t>
          </a:r>
          <a:endParaRPr lang="en-US" sz="3600" kern="1200" dirty="0">
            <a:latin typeface="Times New Roman" panose="02020603050405020304" pitchFamily="18" charset="0"/>
            <a:cs typeface="Times New Roman" panose="02020603050405020304" pitchFamily="18" charset="0"/>
          </a:endParaRPr>
        </a:p>
      </dsp:txBody>
      <dsp:txXfrm rot="-5400000">
        <a:off x="1507599" y="296933"/>
        <a:ext cx="6425062" cy="1263237"/>
      </dsp:txXfrm>
    </dsp:sp>
    <dsp:sp modelId="{839EA51A-AFCC-4D1D-BB11-644601DC98DE}">
      <dsp:nvSpPr>
        <dsp:cNvPr id="0" name=""/>
        <dsp:cNvSpPr/>
      </dsp:nvSpPr>
      <dsp:spPr>
        <a:xfrm rot="5400000">
          <a:off x="-323056" y="2191949"/>
          <a:ext cx="2153713" cy="1507599"/>
        </a:xfrm>
        <a:prstGeom prst="chevron">
          <a:avLst/>
        </a:prstGeom>
        <a:gradFill rotWithShape="1">
          <a:gsLst>
            <a:gs pos="0">
              <a:schemeClr val="accent1">
                <a:shade val="51000"/>
                <a:satMod val="130000"/>
              </a:schemeClr>
            </a:gs>
            <a:gs pos="80000">
              <a:schemeClr val="accent1">
                <a:shade val="93000"/>
                <a:satMod val="130000"/>
              </a:schemeClr>
            </a:gs>
            <a:gs pos="100000">
              <a:schemeClr val="accent1">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hemeClr val="accent1"/>
        </a:lnRef>
        <a:fillRef idx="3">
          <a:schemeClr val="accent1"/>
        </a:fillRef>
        <a:effectRef idx="3">
          <a:schemeClr val="accent1"/>
        </a:effectRef>
        <a:fontRef idx="minor">
          <a:schemeClr val="lt1"/>
        </a:fontRef>
      </dsp:style>
      <dsp:txBody>
        <a:bodyPr spcFirstLastPara="0" vert="horz" wrap="square" lIns="27940" tIns="27940" rIns="27940" bIns="27940" numCol="1" spcCol="1270" anchor="ctr" anchorCtr="0">
          <a:noAutofit/>
        </a:bodyPr>
        <a:lstStyle/>
        <a:p>
          <a:pPr marL="0" lvl="0" indent="0" algn="ctr" defTabSz="1955800">
            <a:lnSpc>
              <a:spcPct val="90000"/>
            </a:lnSpc>
            <a:spcBef>
              <a:spcPct val="0"/>
            </a:spcBef>
            <a:spcAft>
              <a:spcPct val="35000"/>
            </a:spcAft>
            <a:buNone/>
          </a:pPr>
          <a:r>
            <a:rPr lang="en-US" sz="4400" kern="1200" dirty="0">
              <a:latin typeface="Times New Roman" panose="02020603050405020304" pitchFamily="18" charset="0"/>
              <a:cs typeface="Times New Roman" panose="02020603050405020304" pitchFamily="18" charset="0"/>
            </a:rPr>
            <a:t>b.</a:t>
          </a:r>
        </a:p>
      </dsp:txBody>
      <dsp:txXfrm rot="-5400000">
        <a:off x="2" y="2622692"/>
        <a:ext cx="1507599" cy="646114"/>
      </dsp:txXfrm>
    </dsp:sp>
    <dsp:sp modelId="{46EC967B-98C0-49C5-A0B4-3D2C3DD077F9}">
      <dsp:nvSpPr>
        <dsp:cNvPr id="0" name=""/>
        <dsp:cNvSpPr/>
      </dsp:nvSpPr>
      <dsp:spPr>
        <a:xfrm rot="5400000">
          <a:off x="4054342" y="-489338"/>
          <a:ext cx="1399913" cy="6493400"/>
        </a:xfrm>
        <a:prstGeom prst="round2SameRect">
          <a:avLst/>
        </a:prstGeom>
        <a:gradFill rotWithShape="1">
          <a:gsLst>
            <a:gs pos="0">
              <a:schemeClr val="accent5">
                <a:tint val="50000"/>
                <a:satMod val="300000"/>
              </a:schemeClr>
            </a:gs>
            <a:gs pos="35000">
              <a:schemeClr val="accent5">
                <a:tint val="37000"/>
                <a:satMod val="300000"/>
              </a:schemeClr>
            </a:gs>
            <a:gs pos="100000">
              <a:schemeClr val="accent5">
                <a:tint val="15000"/>
                <a:satMod val="350000"/>
              </a:schemeClr>
            </a:gs>
          </a:gsLst>
          <a:lin ang="16200000" scaled="1"/>
        </a:gradFill>
        <a:ln w="9525" cap="flat" cmpd="sng" algn="ctr">
          <a:solidFill>
            <a:schemeClr val="accent5">
              <a:shade val="95000"/>
              <a:satMod val="105000"/>
            </a:schemeClr>
          </a:solidFill>
          <a:prstDash val="solid"/>
        </a:ln>
        <a:effectLst>
          <a:outerShdw blurRad="40000" dist="20000" dir="5400000" rotWithShape="0">
            <a:srgbClr val="000000">
              <a:alpha val="38000"/>
            </a:srgbClr>
          </a:outerShdw>
        </a:effectLst>
      </dsp:spPr>
      <dsp:style>
        <a:lnRef idx="1">
          <a:schemeClr val="accent5"/>
        </a:lnRef>
        <a:fillRef idx="2">
          <a:schemeClr val="accent5"/>
        </a:fillRef>
        <a:effectRef idx="1">
          <a:schemeClr val="accent5"/>
        </a:effectRef>
        <a:fontRef idx="minor">
          <a:schemeClr val="dk1"/>
        </a:fontRef>
      </dsp:style>
      <dsp:txBody>
        <a:bodyPr spcFirstLastPara="0" vert="horz" wrap="square" lIns="256032" tIns="22860" rIns="22860" bIns="22860" numCol="1" spcCol="1270" anchor="ctr" anchorCtr="0">
          <a:noAutofit/>
        </a:bodyPr>
        <a:lstStyle/>
        <a:p>
          <a:pPr marL="285750" lvl="1" indent="-285750" algn="l" defTabSz="1600200">
            <a:lnSpc>
              <a:spcPct val="90000"/>
            </a:lnSpc>
            <a:spcBef>
              <a:spcPct val="0"/>
            </a:spcBef>
            <a:spcAft>
              <a:spcPct val="15000"/>
            </a:spcAft>
            <a:buChar char="•"/>
          </a:pPr>
          <a:r>
            <a:rPr lang="en-GB" altLang="en-US" sz="3600" b="1" i="1" kern="1200" dirty="0" err="1">
              <a:latin typeface="Times New Roman" panose="02020603050405020304" pitchFamily="18" charset="0"/>
              <a:cs typeface="Times New Roman" panose="02020603050405020304" pitchFamily="18" charset="0"/>
            </a:rPr>
            <a:t>Các</a:t>
          </a:r>
          <a:r>
            <a:rPr lang="en-GB" altLang="en-US" sz="3600" b="1" i="1" kern="1200" dirty="0">
              <a:latin typeface="Times New Roman" panose="02020603050405020304" pitchFamily="18" charset="0"/>
              <a:cs typeface="Times New Roman" panose="02020603050405020304" pitchFamily="18" charset="0"/>
            </a:rPr>
            <a:t> </a:t>
          </a:r>
          <a:r>
            <a:rPr lang="en-GB" altLang="en-US" sz="3600" b="1" i="1" kern="1200" dirty="0" err="1">
              <a:latin typeface="Times New Roman" panose="02020603050405020304" pitchFamily="18" charset="0"/>
              <a:cs typeface="Times New Roman" panose="02020603050405020304" pitchFamily="18" charset="0"/>
            </a:rPr>
            <a:t>hình</a:t>
          </a:r>
          <a:r>
            <a:rPr lang="en-GB" altLang="en-US" sz="3600" b="1" i="1" kern="1200" dirty="0">
              <a:latin typeface="Times New Roman" panose="02020603050405020304" pitchFamily="18" charset="0"/>
              <a:cs typeface="Times New Roman" panose="02020603050405020304" pitchFamily="18" charset="0"/>
            </a:rPr>
            <a:t> </a:t>
          </a:r>
          <a:r>
            <a:rPr lang="en-GB" altLang="en-US" sz="3600" b="1" i="1" kern="1200" dirty="0" err="1">
              <a:latin typeface="Times New Roman" panose="02020603050405020304" pitchFamily="18" charset="0"/>
              <a:cs typeface="Times New Roman" panose="02020603050405020304" pitchFamily="18" charset="0"/>
            </a:rPr>
            <a:t>thức</a:t>
          </a:r>
          <a:r>
            <a:rPr lang="en-GB" altLang="en-US" sz="3600" b="1" i="1" kern="1200" dirty="0">
              <a:latin typeface="Times New Roman" panose="02020603050405020304" pitchFamily="18" charset="0"/>
              <a:cs typeface="Times New Roman" panose="02020603050405020304" pitchFamily="18" charset="0"/>
            </a:rPr>
            <a:t> </a:t>
          </a:r>
          <a:r>
            <a:rPr lang="en-GB" altLang="en-US" sz="3600" b="1" i="1" kern="1200" dirty="0" err="1">
              <a:latin typeface="Times New Roman" panose="02020603050405020304" pitchFamily="18" charset="0"/>
              <a:cs typeface="Times New Roman" panose="02020603050405020304" pitchFamily="18" charset="0"/>
            </a:rPr>
            <a:t>của</a:t>
          </a:r>
          <a:r>
            <a:rPr lang="en-GB" altLang="en-US" sz="3600" b="1" i="1" kern="1200" dirty="0">
              <a:latin typeface="Times New Roman" panose="02020603050405020304" pitchFamily="18" charset="0"/>
              <a:cs typeface="Times New Roman" panose="02020603050405020304" pitchFamily="18" charset="0"/>
            </a:rPr>
            <a:t> </a:t>
          </a:r>
          <a:r>
            <a:rPr lang="en-GB" altLang="en-US" sz="3600" b="1" i="1" kern="1200" dirty="0" err="1">
              <a:latin typeface="Times New Roman" panose="02020603050405020304" pitchFamily="18" charset="0"/>
              <a:cs typeface="Times New Roman" panose="02020603050405020304" pitchFamily="18" charset="0"/>
            </a:rPr>
            <a:t>phép</a:t>
          </a:r>
          <a:r>
            <a:rPr lang="en-GB" altLang="en-US" sz="3600" b="1" i="1" kern="1200" dirty="0">
              <a:latin typeface="Times New Roman" panose="02020603050405020304" pitchFamily="18" charset="0"/>
              <a:cs typeface="Times New Roman" panose="02020603050405020304" pitchFamily="18" charset="0"/>
            </a:rPr>
            <a:t> </a:t>
          </a:r>
          <a:r>
            <a:rPr lang="en-GB" altLang="en-US" sz="3600" b="1" i="1" kern="1200" dirty="0" err="1">
              <a:latin typeface="Times New Roman" panose="02020603050405020304" pitchFamily="18" charset="0"/>
              <a:cs typeface="Times New Roman" panose="02020603050405020304" pitchFamily="18" charset="0"/>
            </a:rPr>
            <a:t>biện</a:t>
          </a:r>
          <a:r>
            <a:rPr lang="en-GB" altLang="en-US" sz="3600" b="1" i="1" kern="1200" dirty="0">
              <a:latin typeface="Times New Roman" panose="02020603050405020304" pitchFamily="18" charset="0"/>
              <a:cs typeface="Times New Roman" panose="02020603050405020304" pitchFamily="18" charset="0"/>
            </a:rPr>
            <a:t> </a:t>
          </a:r>
          <a:r>
            <a:rPr lang="en-GB" altLang="en-US" sz="3600" b="1" i="1" kern="1200" dirty="0" err="1">
              <a:latin typeface="Times New Roman" panose="02020603050405020304" pitchFamily="18" charset="0"/>
              <a:cs typeface="Times New Roman" panose="02020603050405020304" pitchFamily="18" charset="0"/>
            </a:rPr>
            <a:t>chứng</a:t>
          </a:r>
          <a:r>
            <a:rPr lang="en-GB" altLang="en-US" sz="3600" b="1" i="1" kern="1200" dirty="0">
              <a:latin typeface="Times New Roman" panose="02020603050405020304" pitchFamily="18" charset="0"/>
              <a:cs typeface="Times New Roman" panose="02020603050405020304" pitchFamily="18" charset="0"/>
            </a:rPr>
            <a:t> </a:t>
          </a:r>
          <a:r>
            <a:rPr lang="en-GB" altLang="en-US" sz="3600" b="1" i="1" kern="1200" dirty="0" err="1">
              <a:latin typeface="Times New Roman" panose="02020603050405020304" pitchFamily="18" charset="0"/>
              <a:cs typeface="Times New Roman" panose="02020603050405020304" pitchFamily="18" charset="0"/>
            </a:rPr>
            <a:t>trong</a:t>
          </a:r>
          <a:r>
            <a:rPr lang="en-GB" altLang="en-US" sz="3600" b="1" i="1" kern="1200" dirty="0">
              <a:latin typeface="Times New Roman" panose="02020603050405020304" pitchFamily="18" charset="0"/>
              <a:cs typeface="Times New Roman" panose="02020603050405020304" pitchFamily="18" charset="0"/>
            </a:rPr>
            <a:t> </a:t>
          </a:r>
          <a:r>
            <a:rPr lang="en-GB" altLang="en-US" sz="3600" b="1" i="1" kern="1200" dirty="0" err="1">
              <a:latin typeface="Times New Roman" panose="02020603050405020304" pitchFamily="18" charset="0"/>
              <a:cs typeface="Times New Roman" panose="02020603050405020304" pitchFamily="18" charset="0"/>
            </a:rPr>
            <a:t>lịch</a:t>
          </a:r>
          <a:r>
            <a:rPr lang="en-GB" altLang="en-US" sz="3600" b="1" i="1" kern="1200" dirty="0">
              <a:latin typeface="Times New Roman" panose="02020603050405020304" pitchFamily="18" charset="0"/>
              <a:cs typeface="Times New Roman" panose="02020603050405020304" pitchFamily="18" charset="0"/>
            </a:rPr>
            <a:t> </a:t>
          </a:r>
          <a:r>
            <a:rPr lang="en-GB" altLang="en-US" sz="3600" b="1" i="1" kern="1200" dirty="0" err="1">
              <a:latin typeface="Times New Roman" panose="02020603050405020304" pitchFamily="18" charset="0"/>
              <a:cs typeface="Times New Roman" panose="02020603050405020304" pitchFamily="18" charset="0"/>
            </a:rPr>
            <a:t>sử</a:t>
          </a:r>
          <a:r>
            <a:rPr lang="en-GB" altLang="en-US" sz="3600" b="1" i="1" kern="1200" dirty="0">
              <a:latin typeface="Times New Roman" panose="02020603050405020304" pitchFamily="18" charset="0"/>
              <a:cs typeface="Times New Roman" panose="02020603050405020304" pitchFamily="18" charset="0"/>
            </a:rPr>
            <a:t> </a:t>
          </a:r>
          <a:endParaRPr lang="en-US" sz="3600" kern="1200" dirty="0">
            <a:latin typeface="Times New Roman" panose="02020603050405020304" pitchFamily="18" charset="0"/>
            <a:cs typeface="Times New Roman" panose="02020603050405020304" pitchFamily="18" charset="0"/>
          </a:endParaRPr>
        </a:p>
      </dsp:txBody>
      <dsp:txXfrm rot="-5400000">
        <a:off x="1507599" y="2125743"/>
        <a:ext cx="6425062" cy="126323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EAD6FE5-0CCD-4E78-A282-4CC9C351EF16}">
      <dsp:nvSpPr>
        <dsp:cNvPr id="0" name=""/>
        <dsp:cNvSpPr/>
      </dsp:nvSpPr>
      <dsp:spPr>
        <a:xfrm>
          <a:off x="1798851" y="2963"/>
          <a:ext cx="6800970" cy="1611754"/>
        </a:xfrm>
        <a:prstGeom prst="rightArrow">
          <a:avLst>
            <a:gd name="adj1" fmla="val 75000"/>
            <a:gd name="adj2" fmla="val 50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20320" tIns="20320" rIns="20320" bIns="20320" numCol="1" spcCol="1270" anchor="ctr" anchorCtr="0">
          <a:noAutofit/>
        </a:bodyPr>
        <a:lstStyle/>
        <a:p>
          <a:pPr marL="285750" lvl="1" indent="-285750" algn="l" defTabSz="1422400">
            <a:lnSpc>
              <a:spcPct val="90000"/>
            </a:lnSpc>
            <a:spcBef>
              <a:spcPct val="0"/>
            </a:spcBef>
            <a:spcAft>
              <a:spcPct val="15000"/>
            </a:spcAft>
            <a:buChar char="•"/>
          </a:pPr>
          <a:r>
            <a:rPr lang="en-US" altLang="en-US" sz="3200" kern="1200" dirty="0" err="1">
              <a:latin typeface="Times New Roman" panose="02020603050405020304" pitchFamily="18" charset="0"/>
              <a:cs typeface="Times New Roman" panose="02020603050405020304" pitchFamily="18" charset="0"/>
            </a:rPr>
            <a:t>Sự</a:t>
          </a:r>
          <a:r>
            <a:rPr lang="en-US" altLang="en-US" sz="3200" kern="1200" dirty="0">
              <a:latin typeface="Times New Roman" panose="02020603050405020304" pitchFamily="18" charset="0"/>
              <a:cs typeface="Times New Roman" panose="02020603050405020304" pitchFamily="18" charset="0"/>
            </a:rPr>
            <a:t> </a:t>
          </a:r>
          <a:r>
            <a:rPr lang="en-US" altLang="en-US" sz="3200" kern="1200" dirty="0" err="1">
              <a:latin typeface="Times New Roman" panose="02020603050405020304" pitchFamily="18" charset="0"/>
              <a:cs typeface="Times New Roman" panose="02020603050405020304" pitchFamily="18" charset="0"/>
            </a:rPr>
            <a:t>ra</a:t>
          </a:r>
          <a:r>
            <a:rPr lang="en-US" altLang="en-US" sz="3200" kern="1200" dirty="0">
              <a:latin typeface="Times New Roman" panose="02020603050405020304" pitchFamily="18" charset="0"/>
              <a:cs typeface="Times New Roman" panose="02020603050405020304" pitchFamily="18" charset="0"/>
            </a:rPr>
            <a:t> </a:t>
          </a:r>
          <a:r>
            <a:rPr lang="en-US" altLang="en-US" sz="3200" kern="1200" dirty="0" err="1">
              <a:latin typeface="Times New Roman" panose="02020603050405020304" pitchFamily="18" charset="0"/>
              <a:cs typeface="Times New Roman" panose="02020603050405020304" pitchFamily="18" charset="0"/>
            </a:rPr>
            <a:t>đời</a:t>
          </a:r>
          <a:r>
            <a:rPr lang="en-US" altLang="en-US" sz="3200" kern="1200" dirty="0">
              <a:latin typeface="Times New Roman" panose="02020603050405020304" pitchFamily="18" charset="0"/>
              <a:cs typeface="Times New Roman" panose="02020603050405020304" pitchFamily="18" charset="0"/>
            </a:rPr>
            <a:t> </a:t>
          </a:r>
          <a:r>
            <a:rPr lang="en-US" altLang="en-US" sz="3200" kern="1200" dirty="0" err="1">
              <a:latin typeface="Times New Roman" panose="02020603050405020304" pitchFamily="18" charset="0"/>
              <a:cs typeface="Times New Roman" panose="02020603050405020304" pitchFamily="18" charset="0"/>
            </a:rPr>
            <a:t>và</a:t>
          </a:r>
          <a:r>
            <a:rPr lang="en-US" altLang="en-US" sz="3200" kern="1200" dirty="0">
              <a:latin typeface="Times New Roman" panose="02020603050405020304" pitchFamily="18" charset="0"/>
              <a:cs typeface="Times New Roman" panose="02020603050405020304" pitchFamily="18" charset="0"/>
            </a:rPr>
            <a:t> </a:t>
          </a:r>
          <a:r>
            <a:rPr lang="en-US" altLang="en-US" sz="3200" kern="1200" dirty="0" err="1">
              <a:latin typeface="Times New Roman" panose="02020603050405020304" pitchFamily="18" charset="0"/>
              <a:cs typeface="Times New Roman" panose="02020603050405020304" pitchFamily="18" charset="0"/>
            </a:rPr>
            <a:t>phát</a:t>
          </a:r>
          <a:r>
            <a:rPr lang="en-US" altLang="en-US" sz="3200" kern="1200" dirty="0">
              <a:latin typeface="Times New Roman" panose="02020603050405020304" pitchFamily="18" charset="0"/>
              <a:cs typeface="Times New Roman" panose="02020603050405020304" pitchFamily="18" charset="0"/>
            </a:rPr>
            <a:t> </a:t>
          </a:r>
          <a:r>
            <a:rPr lang="en-US" altLang="en-US" sz="3200" kern="1200" dirty="0" err="1">
              <a:latin typeface="Times New Roman" panose="02020603050405020304" pitchFamily="18" charset="0"/>
              <a:cs typeface="Times New Roman" panose="02020603050405020304" pitchFamily="18" charset="0"/>
            </a:rPr>
            <a:t>triển</a:t>
          </a:r>
          <a:r>
            <a:rPr lang="en-US" altLang="en-US" sz="3200" kern="1200" dirty="0">
              <a:latin typeface="Times New Roman" panose="02020603050405020304" pitchFamily="18" charset="0"/>
              <a:cs typeface="Times New Roman" panose="02020603050405020304" pitchFamily="18" charset="0"/>
            </a:rPr>
            <a:t> </a:t>
          </a:r>
          <a:r>
            <a:rPr lang="en-US" altLang="en-US" sz="3200" kern="1200" dirty="0" err="1">
              <a:latin typeface="Times New Roman" panose="02020603050405020304" pitchFamily="18" charset="0"/>
              <a:cs typeface="Times New Roman" panose="02020603050405020304" pitchFamily="18" charset="0"/>
            </a:rPr>
            <a:t>của</a:t>
          </a:r>
          <a:r>
            <a:rPr lang="en-US" altLang="en-US" sz="3200" kern="1200" dirty="0">
              <a:latin typeface="Times New Roman" panose="02020603050405020304" pitchFamily="18" charset="0"/>
              <a:cs typeface="Times New Roman" panose="02020603050405020304" pitchFamily="18" charset="0"/>
            </a:rPr>
            <a:t> </a:t>
          </a:r>
          <a:r>
            <a:rPr lang="en-US" altLang="en-US" sz="3200" kern="1200" dirty="0" err="1">
              <a:latin typeface="Times New Roman" panose="02020603050405020304" pitchFamily="18" charset="0"/>
              <a:cs typeface="Times New Roman" panose="02020603050405020304" pitchFamily="18" charset="0"/>
            </a:rPr>
            <a:t>triết</a:t>
          </a:r>
          <a:r>
            <a:rPr lang="en-US" altLang="en-US" sz="3200" kern="1200" dirty="0">
              <a:latin typeface="Times New Roman" panose="02020603050405020304" pitchFamily="18" charset="0"/>
              <a:cs typeface="Times New Roman" panose="02020603050405020304" pitchFamily="18" charset="0"/>
            </a:rPr>
            <a:t> </a:t>
          </a:r>
          <a:r>
            <a:rPr lang="en-US" altLang="en-US" sz="3200" kern="1200" dirty="0" err="1">
              <a:latin typeface="Times New Roman" panose="02020603050405020304" pitchFamily="18" charset="0"/>
              <a:cs typeface="Times New Roman" panose="02020603050405020304" pitchFamily="18" charset="0"/>
            </a:rPr>
            <a:t>học</a:t>
          </a:r>
          <a:r>
            <a:rPr lang="en-US" altLang="en-US" sz="3200" kern="1200" dirty="0">
              <a:latin typeface="Times New Roman" panose="02020603050405020304" pitchFamily="18" charset="0"/>
              <a:cs typeface="Times New Roman" panose="02020603050405020304" pitchFamily="18" charset="0"/>
            </a:rPr>
            <a:t> </a:t>
          </a:r>
          <a:r>
            <a:rPr lang="en-US" altLang="en-US" sz="3200" kern="1200" dirty="0" err="1">
              <a:latin typeface="Times New Roman" panose="02020603050405020304" pitchFamily="18" charset="0"/>
              <a:cs typeface="Times New Roman" panose="02020603050405020304" pitchFamily="18" charset="0"/>
            </a:rPr>
            <a:t>Mác</a:t>
          </a:r>
          <a:r>
            <a:rPr lang="en-US" altLang="en-US" sz="3200" kern="1200" dirty="0">
              <a:latin typeface="Times New Roman" panose="02020603050405020304" pitchFamily="18" charset="0"/>
              <a:cs typeface="Times New Roman" panose="02020603050405020304" pitchFamily="18" charset="0"/>
            </a:rPr>
            <a:t> - </a:t>
          </a:r>
          <a:r>
            <a:rPr lang="en-US" altLang="en-US" sz="3200" kern="1200" dirty="0" err="1">
              <a:latin typeface="Times New Roman" panose="02020603050405020304" pitchFamily="18" charset="0"/>
              <a:cs typeface="Times New Roman" panose="02020603050405020304" pitchFamily="18" charset="0"/>
            </a:rPr>
            <a:t>Lênin</a:t>
          </a:r>
          <a:endParaRPr lang="en-US" sz="3200" kern="1200" dirty="0"/>
        </a:p>
      </dsp:txBody>
      <dsp:txXfrm>
        <a:off x="1798851" y="204432"/>
        <a:ext cx="6196562" cy="1208816"/>
      </dsp:txXfrm>
    </dsp:sp>
    <dsp:sp modelId="{68085FE9-D129-4E60-AA75-103D4DEA8CE6}">
      <dsp:nvSpPr>
        <dsp:cNvPr id="0" name=""/>
        <dsp:cNvSpPr/>
      </dsp:nvSpPr>
      <dsp:spPr>
        <a:xfrm>
          <a:off x="304826" y="114593"/>
          <a:ext cx="1483272" cy="1388494"/>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52400" tIns="76200" rIns="152400" bIns="76200" numCol="1" spcCol="1270" anchor="ctr" anchorCtr="0">
          <a:noAutofit/>
        </a:bodyPr>
        <a:lstStyle/>
        <a:p>
          <a:pPr marL="0" lvl="0" indent="0" algn="ctr" defTabSz="1778000">
            <a:lnSpc>
              <a:spcPct val="90000"/>
            </a:lnSpc>
            <a:spcBef>
              <a:spcPct val="0"/>
            </a:spcBef>
            <a:spcAft>
              <a:spcPct val="35000"/>
            </a:spcAft>
            <a:buNone/>
          </a:pPr>
          <a:r>
            <a:rPr lang="en-US" sz="4000" kern="1200" dirty="0">
              <a:latin typeface="Times New Roman" panose="02020603050405020304" pitchFamily="18" charset="0"/>
              <a:cs typeface="Times New Roman" panose="02020603050405020304" pitchFamily="18" charset="0"/>
            </a:rPr>
            <a:t>1</a:t>
          </a:r>
        </a:p>
      </dsp:txBody>
      <dsp:txXfrm>
        <a:off x="372607" y="182374"/>
        <a:ext cx="1347710" cy="1252932"/>
      </dsp:txXfrm>
    </dsp:sp>
    <dsp:sp modelId="{ADD6B87E-A3EB-4EBA-AE78-DF64DB8E86B3}">
      <dsp:nvSpPr>
        <dsp:cNvPr id="0" name=""/>
        <dsp:cNvSpPr/>
      </dsp:nvSpPr>
      <dsp:spPr>
        <a:xfrm>
          <a:off x="1828807" y="1828806"/>
          <a:ext cx="6795621" cy="1611754"/>
        </a:xfrm>
        <a:prstGeom prst="rightArrow">
          <a:avLst>
            <a:gd name="adj1" fmla="val 75000"/>
            <a:gd name="adj2" fmla="val 50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20320" tIns="20320" rIns="20320" bIns="20320" numCol="1" spcCol="1270" anchor="ctr" anchorCtr="0">
          <a:noAutofit/>
        </a:bodyPr>
        <a:lstStyle/>
        <a:p>
          <a:pPr marL="285750" lvl="1" indent="-285750" algn="l" defTabSz="1422400">
            <a:lnSpc>
              <a:spcPct val="90000"/>
            </a:lnSpc>
            <a:spcBef>
              <a:spcPct val="0"/>
            </a:spcBef>
            <a:spcAft>
              <a:spcPct val="15000"/>
            </a:spcAft>
            <a:buChar char="•"/>
          </a:pPr>
          <a:r>
            <a:rPr lang="en-US" altLang="en-US" sz="3200" kern="1200" dirty="0" err="1">
              <a:latin typeface="Times New Roman" panose="02020603050405020304" pitchFamily="18" charset="0"/>
              <a:cs typeface="Times New Roman" panose="02020603050405020304" pitchFamily="18" charset="0"/>
            </a:rPr>
            <a:t>Đối</a:t>
          </a:r>
          <a:r>
            <a:rPr lang="en-US" altLang="en-US" sz="3200" kern="1200" dirty="0">
              <a:latin typeface="Times New Roman" panose="02020603050405020304" pitchFamily="18" charset="0"/>
              <a:cs typeface="Times New Roman" panose="02020603050405020304" pitchFamily="18" charset="0"/>
            </a:rPr>
            <a:t> </a:t>
          </a:r>
          <a:r>
            <a:rPr lang="en-US" altLang="en-US" sz="3200" kern="1200" dirty="0" err="1">
              <a:latin typeface="Times New Roman" panose="02020603050405020304" pitchFamily="18" charset="0"/>
              <a:cs typeface="Times New Roman" panose="02020603050405020304" pitchFamily="18" charset="0"/>
            </a:rPr>
            <a:t>tượng</a:t>
          </a:r>
          <a:r>
            <a:rPr lang="en-US" altLang="en-US" sz="3200" kern="1200" dirty="0">
              <a:latin typeface="Times New Roman" panose="02020603050405020304" pitchFamily="18" charset="0"/>
              <a:cs typeface="Times New Roman" panose="02020603050405020304" pitchFamily="18" charset="0"/>
            </a:rPr>
            <a:t> </a:t>
          </a:r>
          <a:r>
            <a:rPr lang="en-US" altLang="en-US" sz="3200" kern="1200" dirty="0" err="1">
              <a:latin typeface="Times New Roman" panose="02020603050405020304" pitchFamily="18" charset="0"/>
              <a:cs typeface="Times New Roman" panose="02020603050405020304" pitchFamily="18" charset="0"/>
            </a:rPr>
            <a:t>và</a:t>
          </a:r>
          <a:r>
            <a:rPr lang="en-US" altLang="en-US" sz="3200" kern="1200" dirty="0">
              <a:latin typeface="Times New Roman" panose="02020603050405020304" pitchFamily="18" charset="0"/>
              <a:cs typeface="Times New Roman" panose="02020603050405020304" pitchFamily="18" charset="0"/>
            </a:rPr>
            <a:t> </a:t>
          </a:r>
          <a:r>
            <a:rPr lang="en-US" altLang="en-US" sz="3200" kern="1200" dirty="0" err="1">
              <a:latin typeface="Times New Roman" panose="02020603050405020304" pitchFamily="18" charset="0"/>
              <a:cs typeface="Times New Roman" panose="02020603050405020304" pitchFamily="18" charset="0"/>
            </a:rPr>
            <a:t>chức</a:t>
          </a:r>
          <a:r>
            <a:rPr lang="en-US" altLang="en-US" sz="3200" kern="1200" dirty="0">
              <a:latin typeface="Times New Roman" panose="02020603050405020304" pitchFamily="18" charset="0"/>
              <a:cs typeface="Times New Roman" panose="02020603050405020304" pitchFamily="18" charset="0"/>
            </a:rPr>
            <a:t> </a:t>
          </a:r>
          <a:r>
            <a:rPr lang="en-US" altLang="en-US" sz="3200" kern="1200" dirty="0" err="1">
              <a:latin typeface="Times New Roman" panose="02020603050405020304" pitchFamily="18" charset="0"/>
              <a:cs typeface="Times New Roman" panose="02020603050405020304" pitchFamily="18" charset="0"/>
            </a:rPr>
            <a:t>năng</a:t>
          </a:r>
          <a:r>
            <a:rPr lang="en-US" altLang="en-US" sz="3200" kern="1200" dirty="0">
              <a:latin typeface="Times New Roman" panose="02020603050405020304" pitchFamily="18" charset="0"/>
              <a:cs typeface="Times New Roman" panose="02020603050405020304" pitchFamily="18" charset="0"/>
            </a:rPr>
            <a:t> </a:t>
          </a:r>
          <a:r>
            <a:rPr lang="en-US" altLang="en-US" sz="3200" kern="1200" dirty="0" err="1">
              <a:latin typeface="Times New Roman" panose="02020603050405020304" pitchFamily="18" charset="0"/>
              <a:cs typeface="Times New Roman" panose="02020603050405020304" pitchFamily="18" charset="0"/>
            </a:rPr>
            <a:t>của</a:t>
          </a:r>
          <a:r>
            <a:rPr lang="en-US" altLang="en-US" sz="3200" kern="1200" dirty="0">
              <a:latin typeface="Times New Roman" panose="02020603050405020304" pitchFamily="18" charset="0"/>
              <a:cs typeface="Times New Roman" panose="02020603050405020304" pitchFamily="18" charset="0"/>
            </a:rPr>
            <a:t> </a:t>
          </a:r>
          <a:r>
            <a:rPr lang="en-US" altLang="en-US" sz="3200" kern="1200" dirty="0" err="1">
              <a:latin typeface="Times New Roman" panose="02020603050405020304" pitchFamily="18" charset="0"/>
              <a:cs typeface="Times New Roman" panose="02020603050405020304" pitchFamily="18" charset="0"/>
            </a:rPr>
            <a:t>triết</a:t>
          </a:r>
          <a:r>
            <a:rPr lang="en-US" altLang="en-US" sz="3200" kern="1200" dirty="0">
              <a:latin typeface="Times New Roman" panose="02020603050405020304" pitchFamily="18" charset="0"/>
              <a:cs typeface="Times New Roman" panose="02020603050405020304" pitchFamily="18" charset="0"/>
            </a:rPr>
            <a:t> </a:t>
          </a:r>
          <a:r>
            <a:rPr lang="en-US" altLang="en-US" sz="3200" kern="1200" dirty="0" err="1">
              <a:latin typeface="Times New Roman" panose="02020603050405020304" pitchFamily="18" charset="0"/>
              <a:cs typeface="Times New Roman" panose="02020603050405020304" pitchFamily="18" charset="0"/>
            </a:rPr>
            <a:t>học</a:t>
          </a:r>
          <a:r>
            <a:rPr lang="en-US" altLang="en-US" sz="3200" kern="1200" dirty="0">
              <a:latin typeface="Times New Roman" panose="02020603050405020304" pitchFamily="18" charset="0"/>
              <a:cs typeface="Times New Roman" panose="02020603050405020304" pitchFamily="18" charset="0"/>
            </a:rPr>
            <a:t> </a:t>
          </a:r>
          <a:r>
            <a:rPr lang="en-US" altLang="en-US" sz="3200" kern="1200" dirty="0" err="1">
              <a:latin typeface="Times New Roman" panose="02020603050405020304" pitchFamily="18" charset="0"/>
              <a:cs typeface="Times New Roman" panose="02020603050405020304" pitchFamily="18" charset="0"/>
            </a:rPr>
            <a:t>Mác</a:t>
          </a:r>
          <a:r>
            <a:rPr lang="en-US" altLang="en-US" sz="3200" kern="1200" dirty="0">
              <a:latin typeface="Times New Roman" panose="02020603050405020304" pitchFamily="18" charset="0"/>
              <a:cs typeface="Times New Roman" panose="02020603050405020304" pitchFamily="18" charset="0"/>
            </a:rPr>
            <a:t> - </a:t>
          </a:r>
          <a:r>
            <a:rPr lang="en-US" altLang="en-US" sz="3200" kern="1200" dirty="0" err="1">
              <a:latin typeface="Times New Roman" panose="02020603050405020304" pitchFamily="18" charset="0"/>
              <a:cs typeface="Times New Roman" panose="02020603050405020304" pitchFamily="18" charset="0"/>
            </a:rPr>
            <a:t>Lênin</a:t>
          </a:r>
          <a:endParaRPr lang="en-US" sz="3200" kern="1200" dirty="0"/>
        </a:p>
      </dsp:txBody>
      <dsp:txXfrm>
        <a:off x="1828807" y="2030275"/>
        <a:ext cx="6191213" cy="1208816"/>
      </dsp:txXfrm>
    </dsp:sp>
    <dsp:sp modelId="{01BF1412-7C5D-4D5F-85E3-273412381F74}">
      <dsp:nvSpPr>
        <dsp:cNvPr id="0" name=""/>
        <dsp:cNvSpPr/>
      </dsp:nvSpPr>
      <dsp:spPr>
        <a:xfrm>
          <a:off x="304826" y="1981198"/>
          <a:ext cx="1483272" cy="1388494"/>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52400" tIns="76200" rIns="152400" bIns="76200" numCol="1" spcCol="1270" anchor="ctr" anchorCtr="0">
          <a:noAutofit/>
        </a:bodyPr>
        <a:lstStyle/>
        <a:p>
          <a:pPr marL="0" lvl="0" indent="0" algn="ctr" defTabSz="1778000">
            <a:lnSpc>
              <a:spcPct val="90000"/>
            </a:lnSpc>
            <a:spcBef>
              <a:spcPct val="0"/>
            </a:spcBef>
            <a:spcAft>
              <a:spcPct val="35000"/>
            </a:spcAft>
            <a:buNone/>
          </a:pPr>
          <a:r>
            <a:rPr lang="en-US" sz="4000" kern="1200" dirty="0">
              <a:latin typeface="Times New Roman" panose="02020603050405020304" pitchFamily="18" charset="0"/>
              <a:cs typeface="Times New Roman" panose="02020603050405020304" pitchFamily="18" charset="0"/>
            </a:rPr>
            <a:t>2</a:t>
          </a:r>
        </a:p>
      </dsp:txBody>
      <dsp:txXfrm>
        <a:off x="372607" y="2048979"/>
        <a:ext cx="1347710" cy="1252932"/>
      </dsp:txXfrm>
    </dsp:sp>
    <dsp:sp modelId="{BA267FEF-5A87-4288-AB24-3CAA30529890}">
      <dsp:nvSpPr>
        <dsp:cNvPr id="0" name=""/>
        <dsp:cNvSpPr/>
      </dsp:nvSpPr>
      <dsp:spPr>
        <a:xfrm>
          <a:off x="1486177" y="3548822"/>
          <a:ext cx="7424869" cy="1798089"/>
        </a:xfrm>
        <a:prstGeom prst="rightArrow">
          <a:avLst>
            <a:gd name="adj1" fmla="val 75000"/>
            <a:gd name="adj2" fmla="val 50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20320" tIns="20320" rIns="20320" bIns="20320" numCol="1" spcCol="1270" anchor="ctr" anchorCtr="0">
          <a:noAutofit/>
        </a:bodyPr>
        <a:lstStyle/>
        <a:p>
          <a:pPr marL="285750" lvl="1" indent="-285750" algn="l" defTabSz="1422400">
            <a:lnSpc>
              <a:spcPct val="90000"/>
            </a:lnSpc>
            <a:spcBef>
              <a:spcPct val="0"/>
            </a:spcBef>
            <a:spcAft>
              <a:spcPct val="15000"/>
            </a:spcAft>
            <a:buChar char="•"/>
          </a:pPr>
          <a:r>
            <a:rPr lang="en-US" altLang="en-US" sz="3200" kern="1200" dirty="0" err="1">
              <a:latin typeface="Times New Roman" panose="02020603050405020304" pitchFamily="18" charset="0"/>
              <a:cs typeface="Times New Roman" panose="02020603050405020304" pitchFamily="18" charset="0"/>
            </a:rPr>
            <a:t>Vai</a:t>
          </a:r>
          <a:r>
            <a:rPr lang="en-US" altLang="en-US" sz="3200" kern="1200" dirty="0">
              <a:latin typeface="Times New Roman" panose="02020603050405020304" pitchFamily="18" charset="0"/>
              <a:cs typeface="Times New Roman" panose="02020603050405020304" pitchFamily="18" charset="0"/>
            </a:rPr>
            <a:t> </a:t>
          </a:r>
          <a:r>
            <a:rPr lang="en-US" altLang="en-US" sz="3200" kern="1200" dirty="0" err="1">
              <a:latin typeface="Times New Roman" panose="02020603050405020304" pitchFamily="18" charset="0"/>
              <a:cs typeface="Times New Roman" panose="02020603050405020304" pitchFamily="18" charset="0"/>
            </a:rPr>
            <a:t>trò</a:t>
          </a:r>
          <a:r>
            <a:rPr lang="en-US" altLang="en-US" sz="3200" kern="1200" dirty="0">
              <a:latin typeface="Times New Roman" panose="02020603050405020304" pitchFamily="18" charset="0"/>
              <a:cs typeface="Times New Roman" panose="02020603050405020304" pitchFamily="18" charset="0"/>
            </a:rPr>
            <a:t> </a:t>
          </a:r>
          <a:r>
            <a:rPr lang="en-US" altLang="en-US" sz="3200" kern="1200" dirty="0" err="1">
              <a:latin typeface="Times New Roman" panose="02020603050405020304" pitchFamily="18" charset="0"/>
              <a:cs typeface="Times New Roman" panose="02020603050405020304" pitchFamily="18" charset="0"/>
            </a:rPr>
            <a:t>của</a:t>
          </a:r>
          <a:r>
            <a:rPr lang="en-US" altLang="en-US" sz="3200" kern="1200" dirty="0">
              <a:latin typeface="Times New Roman" panose="02020603050405020304" pitchFamily="18" charset="0"/>
              <a:cs typeface="Times New Roman" panose="02020603050405020304" pitchFamily="18" charset="0"/>
            </a:rPr>
            <a:t> </a:t>
          </a:r>
          <a:r>
            <a:rPr lang="en-US" altLang="en-US" sz="3200" kern="1200" dirty="0" err="1">
              <a:latin typeface="Times New Roman" panose="02020603050405020304" pitchFamily="18" charset="0"/>
              <a:cs typeface="Times New Roman" panose="02020603050405020304" pitchFamily="18" charset="0"/>
            </a:rPr>
            <a:t>triết</a:t>
          </a:r>
          <a:r>
            <a:rPr lang="en-US" altLang="en-US" sz="3200" kern="1200" dirty="0">
              <a:latin typeface="Times New Roman" panose="02020603050405020304" pitchFamily="18" charset="0"/>
              <a:cs typeface="Times New Roman" panose="02020603050405020304" pitchFamily="18" charset="0"/>
            </a:rPr>
            <a:t> </a:t>
          </a:r>
          <a:r>
            <a:rPr lang="en-US" altLang="en-US" sz="3200" kern="1200" dirty="0" err="1">
              <a:latin typeface="Times New Roman" panose="02020603050405020304" pitchFamily="18" charset="0"/>
              <a:cs typeface="Times New Roman" panose="02020603050405020304" pitchFamily="18" charset="0"/>
            </a:rPr>
            <a:t>học</a:t>
          </a:r>
          <a:r>
            <a:rPr lang="en-US" altLang="en-US" sz="3200" kern="1200" dirty="0">
              <a:latin typeface="Times New Roman" panose="02020603050405020304" pitchFamily="18" charset="0"/>
              <a:cs typeface="Times New Roman" panose="02020603050405020304" pitchFamily="18" charset="0"/>
            </a:rPr>
            <a:t> </a:t>
          </a:r>
          <a:r>
            <a:rPr lang="en-US" altLang="en-US" sz="3200" kern="1200" dirty="0" err="1">
              <a:latin typeface="Times New Roman" panose="02020603050405020304" pitchFamily="18" charset="0"/>
              <a:cs typeface="Times New Roman" panose="02020603050405020304" pitchFamily="18" charset="0"/>
            </a:rPr>
            <a:t>Mác</a:t>
          </a:r>
          <a:r>
            <a:rPr lang="en-US" altLang="en-US" sz="3200" kern="1200" dirty="0">
              <a:latin typeface="Times New Roman" panose="02020603050405020304" pitchFamily="18" charset="0"/>
              <a:cs typeface="Times New Roman" panose="02020603050405020304" pitchFamily="18" charset="0"/>
            </a:rPr>
            <a:t> - </a:t>
          </a:r>
          <a:r>
            <a:rPr lang="en-US" altLang="en-US" sz="3200" kern="1200" dirty="0" err="1">
              <a:latin typeface="Times New Roman" panose="02020603050405020304" pitchFamily="18" charset="0"/>
              <a:cs typeface="Times New Roman" panose="02020603050405020304" pitchFamily="18" charset="0"/>
            </a:rPr>
            <a:t>Lênin</a:t>
          </a:r>
          <a:r>
            <a:rPr lang="en-US" altLang="en-US" sz="3200" kern="1200" dirty="0">
              <a:latin typeface="Times New Roman" panose="02020603050405020304" pitchFamily="18" charset="0"/>
              <a:cs typeface="Times New Roman" panose="02020603050405020304" pitchFamily="18" charset="0"/>
            </a:rPr>
            <a:t> </a:t>
          </a:r>
          <a:r>
            <a:rPr lang="en-US" altLang="en-US" sz="3200" kern="1200" dirty="0" err="1">
              <a:latin typeface="Times New Roman" panose="02020603050405020304" pitchFamily="18" charset="0"/>
              <a:cs typeface="Times New Roman" panose="02020603050405020304" pitchFamily="18" charset="0"/>
            </a:rPr>
            <a:t>trong</a:t>
          </a:r>
          <a:r>
            <a:rPr lang="en-US" altLang="en-US" sz="3200" kern="1200" dirty="0">
              <a:latin typeface="Times New Roman" panose="02020603050405020304" pitchFamily="18" charset="0"/>
              <a:cs typeface="Times New Roman" panose="02020603050405020304" pitchFamily="18" charset="0"/>
            </a:rPr>
            <a:t> </a:t>
          </a:r>
          <a:r>
            <a:rPr lang="en-US" altLang="en-US" sz="3200" kern="1200" dirty="0" err="1">
              <a:latin typeface="Times New Roman" panose="02020603050405020304" pitchFamily="18" charset="0"/>
              <a:cs typeface="Times New Roman" panose="02020603050405020304" pitchFamily="18" charset="0"/>
            </a:rPr>
            <a:t>đời</a:t>
          </a:r>
          <a:r>
            <a:rPr lang="en-US" altLang="en-US" sz="3200" kern="1200" dirty="0">
              <a:latin typeface="Times New Roman" panose="02020603050405020304" pitchFamily="18" charset="0"/>
              <a:cs typeface="Times New Roman" panose="02020603050405020304" pitchFamily="18" charset="0"/>
            </a:rPr>
            <a:t> </a:t>
          </a:r>
          <a:r>
            <a:rPr lang="en-US" altLang="en-US" sz="3200" kern="1200" dirty="0" err="1">
              <a:latin typeface="Times New Roman" panose="02020603050405020304" pitchFamily="18" charset="0"/>
              <a:cs typeface="Times New Roman" panose="02020603050405020304" pitchFamily="18" charset="0"/>
            </a:rPr>
            <a:t>sống</a:t>
          </a:r>
          <a:r>
            <a:rPr lang="en-US" altLang="en-US" sz="3200" kern="1200" dirty="0">
              <a:latin typeface="Times New Roman" panose="02020603050405020304" pitchFamily="18" charset="0"/>
              <a:cs typeface="Times New Roman" panose="02020603050405020304" pitchFamily="18" charset="0"/>
            </a:rPr>
            <a:t> </a:t>
          </a:r>
          <a:r>
            <a:rPr lang="en-US" altLang="en-US" sz="3200" kern="1200" dirty="0" err="1">
              <a:latin typeface="Times New Roman" panose="02020603050405020304" pitchFamily="18" charset="0"/>
              <a:cs typeface="Times New Roman" panose="02020603050405020304" pitchFamily="18" charset="0"/>
            </a:rPr>
            <a:t>xã</a:t>
          </a:r>
          <a:r>
            <a:rPr lang="en-US" altLang="en-US" sz="3200" kern="1200" dirty="0">
              <a:latin typeface="Times New Roman" panose="02020603050405020304" pitchFamily="18" charset="0"/>
              <a:cs typeface="Times New Roman" panose="02020603050405020304" pitchFamily="18" charset="0"/>
            </a:rPr>
            <a:t> </a:t>
          </a:r>
          <a:r>
            <a:rPr lang="en-US" altLang="en-US" sz="3200" kern="1200" dirty="0" err="1">
              <a:latin typeface="Times New Roman" panose="02020603050405020304" pitchFamily="18" charset="0"/>
              <a:cs typeface="Times New Roman" panose="02020603050405020304" pitchFamily="18" charset="0"/>
            </a:rPr>
            <a:t>hội</a:t>
          </a:r>
          <a:r>
            <a:rPr lang="en-US" altLang="en-US" sz="3200" kern="1200" dirty="0">
              <a:latin typeface="Times New Roman" panose="02020603050405020304" pitchFamily="18" charset="0"/>
              <a:cs typeface="Times New Roman" panose="02020603050405020304" pitchFamily="18" charset="0"/>
            </a:rPr>
            <a:t> </a:t>
          </a:r>
          <a:r>
            <a:rPr lang="en-US" altLang="en-US" sz="3200" kern="1200" dirty="0" err="1">
              <a:latin typeface="Times New Roman" panose="02020603050405020304" pitchFamily="18" charset="0"/>
              <a:cs typeface="Times New Roman" panose="02020603050405020304" pitchFamily="18" charset="0"/>
            </a:rPr>
            <a:t>và</a:t>
          </a:r>
          <a:r>
            <a:rPr lang="en-US" altLang="en-US" sz="3200" kern="1200" dirty="0">
              <a:latin typeface="Times New Roman" panose="02020603050405020304" pitchFamily="18" charset="0"/>
              <a:cs typeface="Times New Roman" panose="02020603050405020304" pitchFamily="18" charset="0"/>
            </a:rPr>
            <a:t> </a:t>
          </a:r>
          <a:r>
            <a:rPr lang="en-US" altLang="en-US" sz="3200" kern="1200" dirty="0" err="1">
              <a:latin typeface="Times New Roman" panose="02020603050405020304" pitchFamily="18" charset="0"/>
              <a:cs typeface="Times New Roman" panose="02020603050405020304" pitchFamily="18" charset="0"/>
            </a:rPr>
            <a:t>trong</a:t>
          </a:r>
          <a:r>
            <a:rPr lang="en-US" altLang="en-US" sz="3200" kern="1200" dirty="0">
              <a:latin typeface="Times New Roman" panose="02020603050405020304" pitchFamily="18" charset="0"/>
              <a:cs typeface="Times New Roman" panose="02020603050405020304" pitchFamily="18" charset="0"/>
            </a:rPr>
            <a:t> </a:t>
          </a:r>
          <a:r>
            <a:rPr lang="en-US" altLang="en-US" sz="3200" kern="1200" dirty="0" err="1">
              <a:latin typeface="Times New Roman" panose="02020603050405020304" pitchFamily="18" charset="0"/>
              <a:cs typeface="Times New Roman" panose="02020603050405020304" pitchFamily="18" charset="0"/>
            </a:rPr>
            <a:t>sự</a:t>
          </a:r>
          <a:r>
            <a:rPr lang="en-US" altLang="en-US" sz="3200" kern="1200" dirty="0">
              <a:latin typeface="Times New Roman" panose="02020603050405020304" pitchFamily="18" charset="0"/>
              <a:cs typeface="Times New Roman" panose="02020603050405020304" pitchFamily="18" charset="0"/>
            </a:rPr>
            <a:t> </a:t>
          </a:r>
          <a:r>
            <a:rPr lang="en-US" altLang="en-US" sz="3200" kern="1200" dirty="0" err="1">
              <a:latin typeface="Times New Roman" panose="02020603050405020304" pitchFamily="18" charset="0"/>
              <a:cs typeface="Times New Roman" panose="02020603050405020304" pitchFamily="18" charset="0"/>
            </a:rPr>
            <a:t>nghiệp</a:t>
          </a:r>
          <a:r>
            <a:rPr lang="en-US" altLang="en-US" sz="3200" kern="1200" dirty="0">
              <a:latin typeface="Times New Roman" panose="02020603050405020304" pitchFamily="18" charset="0"/>
              <a:cs typeface="Times New Roman" panose="02020603050405020304" pitchFamily="18" charset="0"/>
            </a:rPr>
            <a:t> </a:t>
          </a:r>
          <a:r>
            <a:rPr lang="en-US" altLang="en-US" sz="3200" kern="1200" dirty="0" err="1">
              <a:latin typeface="Times New Roman" panose="02020603050405020304" pitchFamily="18" charset="0"/>
              <a:cs typeface="Times New Roman" panose="02020603050405020304" pitchFamily="18" charset="0"/>
            </a:rPr>
            <a:t>đổi</a:t>
          </a:r>
          <a:r>
            <a:rPr lang="en-US" altLang="en-US" sz="3200" kern="1200" dirty="0">
              <a:latin typeface="Times New Roman" panose="02020603050405020304" pitchFamily="18" charset="0"/>
              <a:cs typeface="Times New Roman" panose="02020603050405020304" pitchFamily="18" charset="0"/>
            </a:rPr>
            <a:t> </a:t>
          </a:r>
          <a:r>
            <a:rPr lang="en-US" altLang="en-US" sz="3200" kern="1200" dirty="0" err="1">
              <a:latin typeface="Times New Roman" panose="02020603050405020304" pitchFamily="18" charset="0"/>
              <a:cs typeface="Times New Roman" panose="02020603050405020304" pitchFamily="18" charset="0"/>
            </a:rPr>
            <a:t>mới</a:t>
          </a:r>
          <a:r>
            <a:rPr lang="en-US" altLang="en-US" sz="3200" kern="1200" dirty="0">
              <a:latin typeface="Times New Roman" panose="02020603050405020304" pitchFamily="18" charset="0"/>
              <a:cs typeface="Times New Roman" panose="02020603050405020304" pitchFamily="18" charset="0"/>
            </a:rPr>
            <a:t> ở </a:t>
          </a:r>
          <a:r>
            <a:rPr lang="en-US" altLang="en-US" sz="3200" kern="1200" dirty="0" err="1">
              <a:latin typeface="Times New Roman" panose="02020603050405020304" pitchFamily="18" charset="0"/>
              <a:cs typeface="Times New Roman" panose="02020603050405020304" pitchFamily="18" charset="0"/>
            </a:rPr>
            <a:t>Việt</a:t>
          </a:r>
          <a:r>
            <a:rPr lang="en-US" altLang="en-US" sz="3200" kern="1200" dirty="0">
              <a:latin typeface="Times New Roman" panose="02020603050405020304" pitchFamily="18" charset="0"/>
              <a:cs typeface="Times New Roman" panose="02020603050405020304" pitchFamily="18" charset="0"/>
            </a:rPr>
            <a:t> Nam </a:t>
          </a:r>
          <a:r>
            <a:rPr lang="en-US" altLang="en-US" sz="3200" kern="1200" dirty="0" err="1">
              <a:latin typeface="Times New Roman" panose="02020603050405020304" pitchFamily="18" charset="0"/>
              <a:cs typeface="Times New Roman" panose="02020603050405020304" pitchFamily="18" charset="0"/>
            </a:rPr>
            <a:t>hiện</a:t>
          </a:r>
          <a:r>
            <a:rPr lang="en-US" altLang="en-US" sz="3200" kern="1200" dirty="0">
              <a:latin typeface="Times New Roman" panose="02020603050405020304" pitchFamily="18" charset="0"/>
              <a:cs typeface="Times New Roman" panose="02020603050405020304" pitchFamily="18" charset="0"/>
            </a:rPr>
            <a:t> nay</a:t>
          </a:r>
          <a:endParaRPr lang="en-US" sz="3200" kern="1200" dirty="0"/>
        </a:p>
      </dsp:txBody>
      <dsp:txXfrm>
        <a:off x="1486177" y="3773583"/>
        <a:ext cx="6750586" cy="1348567"/>
      </dsp:txXfrm>
    </dsp:sp>
    <dsp:sp modelId="{372E4A16-A1CB-4F2D-9F35-DC16A1037793}">
      <dsp:nvSpPr>
        <dsp:cNvPr id="0" name=""/>
        <dsp:cNvSpPr/>
      </dsp:nvSpPr>
      <dsp:spPr>
        <a:xfrm>
          <a:off x="308855" y="3809999"/>
          <a:ext cx="1481824" cy="1388494"/>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52400" tIns="76200" rIns="152400" bIns="76200" numCol="1" spcCol="1270" anchor="ctr" anchorCtr="0">
          <a:noAutofit/>
        </a:bodyPr>
        <a:lstStyle/>
        <a:p>
          <a:pPr marL="0" lvl="0" indent="0" algn="ctr" defTabSz="1778000">
            <a:lnSpc>
              <a:spcPct val="90000"/>
            </a:lnSpc>
            <a:spcBef>
              <a:spcPct val="0"/>
            </a:spcBef>
            <a:spcAft>
              <a:spcPct val="35000"/>
            </a:spcAft>
            <a:buNone/>
          </a:pPr>
          <a:r>
            <a:rPr lang="en-US" sz="4000" kern="1200" dirty="0">
              <a:latin typeface="Times New Roman" panose="02020603050405020304" pitchFamily="18" charset="0"/>
              <a:cs typeface="Times New Roman" panose="02020603050405020304" pitchFamily="18" charset="0"/>
            </a:rPr>
            <a:t>3</a:t>
          </a:r>
        </a:p>
      </dsp:txBody>
      <dsp:txXfrm>
        <a:off x="376636" y="3877780"/>
        <a:ext cx="1346262" cy="125293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F684EB-876D-469D-B7C4-A681EE81C13C}">
      <dsp:nvSpPr>
        <dsp:cNvPr id="0" name=""/>
        <dsp:cNvSpPr/>
      </dsp:nvSpPr>
      <dsp:spPr>
        <a:xfrm>
          <a:off x="0" y="428160"/>
          <a:ext cx="8818418" cy="7308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sp>
    <dsp:sp modelId="{F47724EC-B68C-4877-8512-C55D98D2B565}">
      <dsp:nvSpPr>
        <dsp:cNvPr id="0" name=""/>
        <dsp:cNvSpPr/>
      </dsp:nvSpPr>
      <dsp:spPr>
        <a:xfrm>
          <a:off x="346488" y="0"/>
          <a:ext cx="8084452" cy="856080"/>
        </a:xfrm>
        <a:prstGeom prst="roundRect">
          <a:avLst/>
        </a:prstGeom>
        <a:solidFill>
          <a:schemeClr val="tx2">
            <a:lumMod val="20000"/>
            <a:lumOff val="8000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233321" tIns="0" rIns="233321" bIns="0" numCol="1" spcCol="1270" anchor="ctr" anchorCtr="0">
          <a:noAutofit/>
        </a:bodyPr>
        <a:lstStyle/>
        <a:p>
          <a:pPr marL="0" lvl="0" indent="0" algn="l" defTabSz="1244600">
            <a:lnSpc>
              <a:spcPct val="90000"/>
            </a:lnSpc>
            <a:spcBef>
              <a:spcPct val="0"/>
            </a:spcBef>
            <a:spcAft>
              <a:spcPct val="35000"/>
            </a:spcAft>
            <a:buNone/>
          </a:pPr>
          <a:r>
            <a:rPr lang="en-GB" altLang="en-US" sz="2800" i="1" kern="1200" dirty="0">
              <a:solidFill>
                <a:schemeClr val="tx1"/>
              </a:solidFill>
              <a:latin typeface="Times New Roman" panose="02020603050405020304" pitchFamily="18" charset="0"/>
              <a:cs typeface="Times New Roman" panose="02020603050405020304" pitchFamily="18" charset="0"/>
            </a:rPr>
            <a:t>a. </a:t>
          </a:r>
          <a:r>
            <a:rPr lang="en-GB" altLang="en-US" sz="2800" i="1" kern="1200" dirty="0" err="1">
              <a:solidFill>
                <a:schemeClr val="tx1"/>
              </a:solidFill>
              <a:latin typeface="Times New Roman" panose="02020603050405020304" pitchFamily="18" charset="0"/>
              <a:cs typeface="Times New Roman" panose="02020603050405020304" pitchFamily="18" charset="0"/>
            </a:rPr>
            <a:t>Những</a:t>
          </a:r>
          <a:r>
            <a:rPr lang="en-GB" altLang="en-US" sz="2800" i="1" kern="1200" dirty="0">
              <a:solidFill>
                <a:schemeClr val="tx1"/>
              </a:solidFill>
              <a:latin typeface="Times New Roman" panose="02020603050405020304" pitchFamily="18" charset="0"/>
              <a:cs typeface="Times New Roman" panose="02020603050405020304" pitchFamily="18" charset="0"/>
            </a:rPr>
            <a:t> </a:t>
          </a:r>
          <a:r>
            <a:rPr lang="en-GB" altLang="en-US" sz="2800" i="1" kern="1200" dirty="0" err="1">
              <a:solidFill>
                <a:schemeClr val="tx1"/>
              </a:solidFill>
              <a:latin typeface="Times New Roman" panose="02020603050405020304" pitchFamily="18" charset="0"/>
              <a:cs typeface="Times New Roman" panose="02020603050405020304" pitchFamily="18" charset="0"/>
            </a:rPr>
            <a:t>điều</a:t>
          </a:r>
          <a:r>
            <a:rPr lang="en-GB" altLang="en-US" sz="2800" i="1" kern="1200" dirty="0">
              <a:solidFill>
                <a:schemeClr val="tx1"/>
              </a:solidFill>
              <a:latin typeface="Times New Roman" panose="02020603050405020304" pitchFamily="18" charset="0"/>
              <a:cs typeface="Times New Roman" panose="02020603050405020304" pitchFamily="18" charset="0"/>
            </a:rPr>
            <a:t> </a:t>
          </a:r>
          <a:r>
            <a:rPr lang="en-GB" altLang="en-US" sz="2800" i="1" kern="1200" dirty="0" err="1">
              <a:solidFill>
                <a:schemeClr val="tx1"/>
              </a:solidFill>
              <a:latin typeface="Times New Roman" panose="02020603050405020304" pitchFamily="18" charset="0"/>
              <a:cs typeface="Times New Roman" panose="02020603050405020304" pitchFamily="18" charset="0"/>
            </a:rPr>
            <a:t>kiện</a:t>
          </a:r>
          <a:r>
            <a:rPr lang="en-GB" altLang="en-US" sz="2800" i="1" kern="1200" dirty="0">
              <a:solidFill>
                <a:schemeClr val="tx1"/>
              </a:solidFill>
              <a:latin typeface="Times New Roman" panose="02020603050405020304" pitchFamily="18" charset="0"/>
              <a:cs typeface="Times New Roman" panose="02020603050405020304" pitchFamily="18" charset="0"/>
            </a:rPr>
            <a:t> </a:t>
          </a:r>
          <a:r>
            <a:rPr lang="en-GB" altLang="en-US" sz="2800" i="1" kern="1200" dirty="0" err="1">
              <a:solidFill>
                <a:schemeClr val="tx1"/>
              </a:solidFill>
              <a:latin typeface="Times New Roman" panose="02020603050405020304" pitchFamily="18" charset="0"/>
              <a:cs typeface="Times New Roman" panose="02020603050405020304" pitchFamily="18" charset="0"/>
            </a:rPr>
            <a:t>lịch</a:t>
          </a:r>
          <a:r>
            <a:rPr lang="en-GB" altLang="en-US" sz="2800" i="1" kern="1200" dirty="0">
              <a:solidFill>
                <a:schemeClr val="tx1"/>
              </a:solidFill>
              <a:latin typeface="Times New Roman" panose="02020603050405020304" pitchFamily="18" charset="0"/>
              <a:cs typeface="Times New Roman" panose="02020603050405020304" pitchFamily="18" charset="0"/>
            </a:rPr>
            <a:t> </a:t>
          </a:r>
          <a:r>
            <a:rPr lang="en-GB" altLang="en-US" sz="2800" i="1" kern="1200" dirty="0" err="1">
              <a:solidFill>
                <a:schemeClr val="tx1"/>
              </a:solidFill>
              <a:latin typeface="Times New Roman" panose="02020603050405020304" pitchFamily="18" charset="0"/>
              <a:cs typeface="Times New Roman" panose="02020603050405020304" pitchFamily="18" charset="0"/>
            </a:rPr>
            <a:t>sử</a:t>
          </a:r>
          <a:r>
            <a:rPr lang="en-GB" altLang="en-US" sz="2800" i="1" kern="1200" dirty="0">
              <a:solidFill>
                <a:schemeClr val="tx1"/>
              </a:solidFill>
              <a:latin typeface="Times New Roman" panose="02020603050405020304" pitchFamily="18" charset="0"/>
              <a:cs typeface="Times New Roman" panose="02020603050405020304" pitchFamily="18" charset="0"/>
            </a:rPr>
            <a:t> </a:t>
          </a:r>
          <a:r>
            <a:rPr lang="en-GB" altLang="en-US" sz="2800" i="1" kern="1200" dirty="0" err="1">
              <a:solidFill>
                <a:schemeClr val="tx1"/>
              </a:solidFill>
              <a:latin typeface="Times New Roman" panose="02020603050405020304" pitchFamily="18" charset="0"/>
              <a:cs typeface="Times New Roman" panose="02020603050405020304" pitchFamily="18" charset="0"/>
            </a:rPr>
            <a:t>của</a:t>
          </a:r>
          <a:r>
            <a:rPr lang="en-GB" altLang="en-US" sz="2800" i="1" kern="1200" dirty="0">
              <a:solidFill>
                <a:schemeClr val="tx1"/>
              </a:solidFill>
              <a:latin typeface="Times New Roman" panose="02020603050405020304" pitchFamily="18" charset="0"/>
              <a:cs typeface="Times New Roman" panose="02020603050405020304" pitchFamily="18" charset="0"/>
            </a:rPr>
            <a:t> </a:t>
          </a:r>
          <a:r>
            <a:rPr lang="en-GB" altLang="en-US" sz="2800" i="1" kern="1200" dirty="0" err="1">
              <a:solidFill>
                <a:schemeClr val="tx1"/>
              </a:solidFill>
              <a:latin typeface="Times New Roman" panose="02020603050405020304" pitchFamily="18" charset="0"/>
              <a:cs typeface="Times New Roman" panose="02020603050405020304" pitchFamily="18" charset="0"/>
            </a:rPr>
            <a:t>sự</a:t>
          </a:r>
          <a:r>
            <a:rPr lang="en-GB" altLang="en-US" sz="2800" i="1" kern="1200" dirty="0">
              <a:solidFill>
                <a:schemeClr val="tx1"/>
              </a:solidFill>
              <a:latin typeface="Times New Roman" panose="02020603050405020304" pitchFamily="18" charset="0"/>
              <a:cs typeface="Times New Roman" panose="02020603050405020304" pitchFamily="18" charset="0"/>
            </a:rPr>
            <a:t> </a:t>
          </a:r>
          <a:r>
            <a:rPr lang="en-GB" altLang="en-US" sz="2800" i="1" kern="1200" dirty="0" err="1">
              <a:solidFill>
                <a:schemeClr val="tx1"/>
              </a:solidFill>
              <a:latin typeface="Times New Roman" panose="02020603050405020304" pitchFamily="18" charset="0"/>
              <a:cs typeface="Times New Roman" panose="02020603050405020304" pitchFamily="18" charset="0"/>
            </a:rPr>
            <a:t>ra</a:t>
          </a:r>
          <a:r>
            <a:rPr lang="en-GB" altLang="en-US" sz="2800" i="1" kern="1200" dirty="0">
              <a:solidFill>
                <a:schemeClr val="tx1"/>
              </a:solidFill>
              <a:latin typeface="Times New Roman" panose="02020603050405020304" pitchFamily="18" charset="0"/>
              <a:cs typeface="Times New Roman" panose="02020603050405020304" pitchFamily="18" charset="0"/>
            </a:rPr>
            <a:t> </a:t>
          </a:r>
          <a:r>
            <a:rPr lang="en-GB" altLang="en-US" sz="2800" i="1" kern="1200" dirty="0" err="1">
              <a:solidFill>
                <a:schemeClr val="tx1"/>
              </a:solidFill>
              <a:latin typeface="Times New Roman" panose="02020603050405020304" pitchFamily="18" charset="0"/>
              <a:cs typeface="Times New Roman" panose="02020603050405020304" pitchFamily="18" charset="0"/>
            </a:rPr>
            <a:t>đời</a:t>
          </a:r>
          <a:r>
            <a:rPr lang="en-GB" altLang="en-US" sz="2800" i="1" kern="1200" dirty="0">
              <a:solidFill>
                <a:schemeClr val="tx1"/>
              </a:solidFill>
              <a:latin typeface="Times New Roman" panose="02020603050405020304" pitchFamily="18" charset="0"/>
              <a:cs typeface="Times New Roman" panose="02020603050405020304" pitchFamily="18" charset="0"/>
            </a:rPr>
            <a:t> </a:t>
          </a:r>
          <a:r>
            <a:rPr lang="en-GB" altLang="en-US" sz="2800" i="1" kern="1200" dirty="0" err="1">
              <a:solidFill>
                <a:schemeClr val="tx1"/>
              </a:solidFill>
              <a:latin typeface="Times New Roman" panose="02020603050405020304" pitchFamily="18" charset="0"/>
              <a:cs typeface="Times New Roman" panose="02020603050405020304" pitchFamily="18" charset="0"/>
            </a:rPr>
            <a:t>triết</a:t>
          </a:r>
          <a:r>
            <a:rPr lang="en-GB" altLang="en-US" sz="2800" i="1" kern="1200" dirty="0">
              <a:solidFill>
                <a:schemeClr val="tx1"/>
              </a:solidFill>
              <a:latin typeface="Times New Roman" panose="02020603050405020304" pitchFamily="18" charset="0"/>
              <a:cs typeface="Times New Roman" panose="02020603050405020304" pitchFamily="18" charset="0"/>
            </a:rPr>
            <a:t> </a:t>
          </a:r>
          <a:r>
            <a:rPr lang="en-GB" altLang="en-US" sz="2800" i="1" kern="1200" dirty="0" err="1">
              <a:solidFill>
                <a:schemeClr val="tx1"/>
              </a:solidFill>
              <a:latin typeface="Times New Roman" panose="02020603050405020304" pitchFamily="18" charset="0"/>
              <a:cs typeface="Times New Roman" panose="02020603050405020304" pitchFamily="18" charset="0"/>
            </a:rPr>
            <a:t>học</a:t>
          </a:r>
          <a:r>
            <a:rPr lang="en-GB" altLang="en-US" sz="2800" i="1" kern="1200" dirty="0">
              <a:solidFill>
                <a:schemeClr val="tx1"/>
              </a:solidFill>
              <a:latin typeface="Times New Roman" panose="02020603050405020304" pitchFamily="18" charset="0"/>
              <a:cs typeface="Times New Roman" panose="02020603050405020304" pitchFamily="18" charset="0"/>
            </a:rPr>
            <a:t> </a:t>
          </a:r>
          <a:r>
            <a:rPr lang="en-GB" altLang="en-US" sz="2800" i="1" kern="1200" dirty="0" err="1">
              <a:solidFill>
                <a:schemeClr val="tx1"/>
              </a:solidFill>
              <a:latin typeface="Times New Roman" panose="02020603050405020304" pitchFamily="18" charset="0"/>
              <a:cs typeface="Times New Roman" panose="02020603050405020304" pitchFamily="18" charset="0"/>
            </a:rPr>
            <a:t>Mác</a:t>
          </a:r>
          <a:endParaRPr lang="en-US" sz="2800" kern="1200" dirty="0">
            <a:solidFill>
              <a:schemeClr val="tx1"/>
            </a:solidFill>
          </a:endParaRPr>
        </a:p>
      </dsp:txBody>
      <dsp:txXfrm>
        <a:off x="388278" y="41790"/>
        <a:ext cx="8000872" cy="772500"/>
      </dsp:txXfrm>
    </dsp:sp>
    <dsp:sp modelId="{8B119F89-292B-432E-8FA5-6F292F57B4B0}">
      <dsp:nvSpPr>
        <dsp:cNvPr id="0" name=""/>
        <dsp:cNvSpPr/>
      </dsp:nvSpPr>
      <dsp:spPr>
        <a:xfrm>
          <a:off x="0" y="1743600"/>
          <a:ext cx="8818418" cy="7308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sp>
    <dsp:sp modelId="{92207687-6BF3-42B5-8C63-6C5B7FA50145}">
      <dsp:nvSpPr>
        <dsp:cNvPr id="0" name=""/>
        <dsp:cNvSpPr/>
      </dsp:nvSpPr>
      <dsp:spPr>
        <a:xfrm>
          <a:off x="346488" y="1283696"/>
          <a:ext cx="8084452" cy="856080"/>
        </a:xfrm>
        <a:prstGeom prst="roundRect">
          <a:avLst/>
        </a:prstGeom>
        <a:solidFill>
          <a:schemeClr val="tx2">
            <a:lumMod val="20000"/>
            <a:lumOff val="8000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233321" tIns="0" rIns="233321" bIns="0" numCol="1" spcCol="1270" anchor="ctr" anchorCtr="0">
          <a:noAutofit/>
        </a:bodyPr>
        <a:lstStyle/>
        <a:p>
          <a:pPr marL="0" lvl="0" indent="0" algn="l" defTabSz="1244600">
            <a:lnSpc>
              <a:spcPct val="90000"/>
            </a:lnSpc>
            <a:spcBef>
              <a:spcPct val="0"/>
            </a:spcBef>
            <a:spcAft>
              <a:spcPct val="35000"/>
            </a:spcAft>
            <a:buNone/>
          </a:pPr>
          <a:r>
            <a:rPr lang="en-GB" altLang="en-US" sz="2800" i="1" kern="1200" dirty="0">
              <a:solidFill>
                <a:schemeClr val="tx1"/>
              </a:solidFill>
              <a:latin typeface="Times New Roman" panose="02020603050405020304" pitchFamily="18" charset="0"/>
              <a:cs typeface="Times New Roman" panose="02020603050405020304" pitchFamily="18" charset="0"/>
            </a:rPr>
            <a:t>b. </a:t>
          </a:r>
          <a:r>
            <a:rPr lang="vi-VN" altLang="en-US" sz="2800" i="1" kern="1200" dirty="0">
              <a:solidFill>
                <a:schemeClr val="tx1"/>
              </a:solidFill>
              <a:latin typeface="Times New Roman" panose="02020603050405020304" pitchFamily="18" charset="0"/>
              <a:cs typeface="Times New Roman" panose="02020603050405020304" pitchFamily="18" charset="0"/>
            </a:rPr>
            <a:t>Ba </a:t>
          </a:r>
          <a:r>
            <a:rPr lang="en-GB" altLang="en-US" sz="2800" i="1" kern="1200" dirty="0" err="1">
              <a:solidFill>
                <a:schemeClr val="tx1"/>
              </a:solidFill>
              <a:latin typeface="Times New Roman" panose="02020603050405020304" pitchFamily="18" charset="0"/>
              <a:cs typeface="Times New Roman" panose="02020603050405020304" pitchFamily="18" charset="0"/>
            </a:rPr>
            <a:t>thời</a:t>
          </a:r>
          <a:r>
            <a:rPr lang="en-GB" altLang="en-US" sz="2800" i="1" kern="1200" dirty="0">
              <a:solidFill>
                <a:schemeClr val="tx1"/>
              </a:solidFill>
              <a:latin typeface="Times New Roman" panose="02020603050405020304" pitchFamily="18" charset="0"/>
              <a:cs typeface="Times New Roman" panose="02020603050405020304" pitchFamily="18" charset="0"/>
            </a:rPr>
            <a:t> </a:t>
          </a:r>
          <a:r>
            <a:rPr lang="en-GB" altLang="en-US" sz="2800" i="1" kern="1200" dirty="0" err="1">
              <a:solidFill>
                <a:schemeClr val="tx1"/>
              </a:solidFill>
              <a:latin typeface="Times New Roman" panose="02020603050405020304" pitchFamily="18" charset="0"/>
              <a:cs typeface="Times New Roman" panose="02020603050405020304" pitchFamily="18" charset="0"/>
            </a:rPr>
            <a:t>kỳ</a:t>
          </a:r>
          <a:r>
            <a:rPr lang="en-GB" altLang="en-US" sz="2800" i="1" kern="1200" dirty="0">
              <a:solidFill>
                <a:schemeClr val="tx1"/>
              </a:solidFill>
              <a:latin typeface="Times New Roman" panose="02020603050405020304" pitchFamily="18" charset="0"/>
              <a:cs typeface="Times New Roman" panose="02020603050405020304" pitchFamily="18" charset="0"/>
            </a:rPr>
            <a:t> </a:t>
          </a:r>
          <a:r>
            <a:rPr lang="en-GB" altLang="en-US" sz="2800" i="1" kern="1200" dirty="0" err="1">
              <a:solidFill>
                <a:schemeClr val="tx1"/>
              </a:solidFill>
              <a:latin typeface="Times New Roman" panose="02020603050405020304" pitchFamily="18" charset="0"/>
              <a:cs typeface="Times New Roman" panose="02020603050405020304" pitchFamily="18" charset="0"/>
            </a:rPr>
            <a:t>chủ</a:t>
          </a:r>
          <a:r>
            <a:rPr lang="en-GB" altLang="en-US" sz="2800" i="1" kern="1200" dirty="0">
              <a:solidFill>
                <a:schemeClr val="tx1"/>
              </a:solidFill>
              <a:latin typeface="Times New Roman" panose="02020603050405020304" pitchFamily="18" charset="0"/>
              <a:cs typeface="Times New Roman" panose="02020603050405020304" pitchFamily="18" charset="0"/>
            </a:rPr>
            <a:t> </a:t>
          </a:r>
          <a:r>
            <a:rPr lang="en-GB" altLang="en-US" sz="2800" i="1" kern="1200" dirty="0" err="1">
              <a:solidFill>
                <a:schemeClr val="tx1"/>
              </a:solidFill>
              <a:latin typeface="Times New Roman" panose="02020603050405020304" pitchFamily="18" charset="0"/>
              <a:cs typeface="Times New Roman" panose="02020603050405020304" pitchFamily="18" charset="0"/>
            </a:rPr>
            <a:t>yếu</a:t>
          </a:r>
          <a:r>
            <a:rPr lang="en-GB" altLang="en-US" sz="2800" i="1" kern="1200" dirty="0">
              <a:solidFill>
                <a:schemeClr val="tx1"/>
              </a:solidFill>
              <a:latin typeface="Times New Roman" panose="02020603050405020304" pitchFamily="18" charset="0"/>
              <a:cs typeface="Times New Roman" panose="02020603050405020304" pitchFamily="18" charset="0"/>
            </a:rPr>
            <a:t> </a:t>
          </a:r>
          <a:r>
            <a:rPr lang="en-GB" altLang="en-US" sz="2800" i="1" kern="1200" dirty="0" err="1">
              <a:solidFill>
                <a:schemeClr val="tx1"/>
              </a:solidFill>
              <a:latin typeface="Times New Roman" panose="02020603050405020304" pitchFamily="18" charset="0"/>
              <a:cs typeface="Times New Roman" panose="02020603050405020304" pitchFamily="18" charset="0"/>
            </a:rPr>
            <a:t>trong</a:t>
          </a:r>
          <a:r>
            <a:rPr lang="en-GB" altLang="en-US" sz="2800" i="1" kern="1200" dirty="0">
              <a:solidFill>
                <a:schemeClr val="tx1"/>
              </a:solidFill>
              <a:latin typeface="Times New Roman" panose="02020603050405020304" pitchFamily="18" charset="0"/>
              <a:cs typeface="Times New Roman" panose="02020603050405020304" pitchFamily="18" charset="0"/>
            </a:rPr>
            <a:t> </a:t>
          </a:r>
          <a:r>
            <a:rPr lang="en-GB" altLang="en-US" sz="2800" i="1" kern="1200" dirty="0" err="1">
              <a:solidFill>
                <a:schemeClr val="tx1"/>
              </a:solidFill>
              <a:latin typeface="Times New Roman" panose="02020603050405020304" pitchFamily="18" charset="0"/>
              <a:cs typeface="Times New Roman" panose="02020603050405020304" pitchFamily="18" charset="0"/>
            </a:rPr>
            <a:t>hình</a:t>
          </a:r>
          <a:r>
            <a:rPr lang="en-GB" altLang="en-US" sz="2800" i="1" kern="1200" dirty="0">
              <a:solidFill>
                <a:schemeClr val="tx1"/>
              </a:solidFill>
              <a:latin typeface="Times New Roman" panose="02020603050405020304" pitchFamily="18" charset="0"/>
              <a:cs typeface="Times New Roman" panose="02020603050405020304" pitchFamily="18" charset="0"/>
            </a:rPr>
            <a:t> </a:t>
          </a:r>
          <a:r>
            <a:rPr lang="en-GB" altLang="en-US" sz="2800" i="1" kern="1200" dirty="0" err="1">
              <a:solidFill>
                <a:schemeClr val="tx1"/>
              </a:solidFill>
              <a:latin typeface="Times New Roman" panose="02020603050405020304" pitchFamily="18" charset="0"/>
              <a:cs typeface="Times New Roman" panose="02020603050405020304" pitchFamily="18" charset="0"/>
            </a:rPr>
            <a:t>thành</a:t>
          </a:r>
          <a:r>
            <a:rPr lang="en-GB" altLang="en-US" sz="2800" i="1" kern="1200" dirty="0">
              <a:solidFill>
                <a:schemeClr val="tx1"/>
              </a:solidFill>
              <a:latin typeface="Times New Roman" panose="02020603050405020304" pitchFamily="18" charset="0"/>
              <a:cs typeface="Times New Roman" panose="02020603050405020304" pitchFamily="18" charset="0"/>
            </a:rPr>
            <a:t> </a:t>
          </a:r>
          <a:r>
            <a:rPr lang="en-GB" altLang="en-US" sz="2800" i="1" kern="1200" dirty="0" err="1">
              <a:solidFill>
                <a:schemeClr val="tx1"/>
              </a:solidFill>
              <a:latin typeface="Times New Roman" panose="02020603050405020304" pitchFamily="18" charset="0"/>
              <a:cs typeface="Times New Roman" panose="02020603050405020304" pitchFamily="18" charset="0"/>
            </a:rPr>
            <a:t>và</a:t>
          </a:r>
          <a:r>
            <a:rPr lang="en-GB" altLang="en-US" sz="2800" i="1" kern="1200" dirty="0">
              <a:solidFill>
                <a:schemeClr val="tx1"/>
              </a:solidFill>
              <a:latin typeface="Times New Roman" panose="02020603050405020304" pitchFamily="18" charset="0"/>
              <a:cs typeface="Times New Roman" panose="02020603050405020304" pitchFamily="18" charset="0"/>
            </a:rPr>
            <a:t> </a:t>
          </a:r>
          <a:r>
            <a:rPr lang="en-GB" altLang="en-US" sz="2800" i="1" kern="1200" dirty="0" err="1">
              <a:solidFill>
                <a:schemeClr val="tx1"/>
              </a:solidFill>
              <a:latin typeface="Times New Roman" panose="02020603050405020304" pitchFamily="18" charset="0"/>
              <a:cs typeface="Times New Roman" panose="02020603050405020304" pitchFamily="18" charset="0"/>
            </a:rPr>
            <a:t>phát</a:t>
          </a:r>
          <a:r>
            <a:rPr lang="en-GB" altLang="en-US" sz="2800" i="1" kern="1200" dirty="0">
              <a:solidFill>
                <a:schemeClr val="tx1"/>
              </a:solidFill>
              <a:latin typeface="Times New Roman" panose="02020603050405020304" pitchFamily="18" charset="0"/>
              <a:cs typeface="Times New Roman" panose="02020603050405020304" pitchFamily="18" charset="0"/>
            </a:rPr>
            <a:t> </a:t>
          </a:r>
          <a:r>
            <a:rPr lang="en-GB" altLang="en-US" sz="2800" i="1" kern="1200" dirty="0" err="1">
              <a:solidFill>
                <a:schemeClr val="tx1"/>
              </a:solidFill>
              <a:latin typeface="Times New Roman" panose="02020603050405020304" pitchFamily="18" charset="0"/>
              <a:cs typeface="Times New Roman" panose="02020603050405020304" pitchFamily="18" charset="0"/>
            </a:rPr>
            <a:t>triển</a:t>
          </a:r>
          <a:r>
            <a:rPr lang="en-GB" altLang="en-US" sz="2800" i="1" kern="1200" dirty="0">
              <a:solidFill>
                <a:schemeClr val="tx1"/>
              </a:solidFill>
              <a:latin typeface="Times New Roman" panose="02020603050405020304" pitchFamily="18" charset="0"/>
              <a:cs typeface="Times New Roman" panose="02020603050405020304" pitchFamily="18" charset="0"/>
            </a:rPr>
            <a:t> </a:t>
          </a:r>
          <a:r>
            <a:rPr lang="en-GB" altLang="en-US" sz="2800" i="1" kern="1200" dirty="0" err="1">
              <a:solidFill>
                <a:schemeClr val="tx1"/>
              </a:solidFill>
              <a:latin typeface="Times New Roman" panose="02020603050405020304" pitchFamily="18" charset="0"/>
              <a:cs typeface="Times New Roman" panose="02020603050405020304" pitchFamily="18" charset="0"/>
            </a:rPr>
            <a:t>của</a:t>
          </a:r>
          <a:r>
            <a:rPr lang="en-GB" altLang="en-US" sz="2800" i="1" kern="1200" dirty="0">
              <a:solidFill>
                <a:schemeClr val="tx1"/>
              </a:solidFill>
              <a:latin typeface="Times New Roman" panose="02020603050405020304" pitchFamily="18" charset="0"/>
              <a:cs typeface="Times New Roman" panose="02020603050405020304" pitchFamily="18" charset="0"/>
            </a:rPr>
            <a:t> </a:t>
          </a:r>
          <a:r>
            <a:rPr lang="en-GB" altLang="en-US" sz="2800" i="1" kern="1200" dirty="0" err="1">
              <a:solidFill>
                <a:schemeClr val="tx1"/>
              </a:solidFill>
              <a:latin typeface="Times New Roman" panose="02020603050405020304" pitchFamily="18" charset="0"/>
              <a:cs typeface="Times New Roman" panose="02020603050405020304" pitchFamily="18" charset="0"/>
            </a:rPr>
            <a:t>Triết</a:t>
          </a:r>
          <a:r>
            <a:rPr lang="en-GB" altLang="en-US" sz="2800" i="1" kern="1200" dirty="0">
              <a:solidFill>
                <a:schemeClr val="tx1"/>
              </a:solidFill>
              <a:latin typeface="Times New Roman" panose="02020603050405020304" pitchFamily="18" charset="0"/>
              <a:cs typeface="Times New Roman" panose="02020603050405020304" pitchFamily="18" charset="0"/>
            </a:rPr>
            <a:t> </a:t>
          </a:r>
          <a:r>
            <a:rPr lang="en-GB" altLang="en-US" sz="2800" i="1" kern="1200" dirty="0" err="1">
              <a:solidFill>
                <a:schemeClr val="tx1"/>
              </a:solidFill>
              <a:latin typeface="Times New Roman" panose="02020603050405020304" pitchFamily="18" charset="0"/>
              <a:cs typeface="Times New Roman" panose="02020603050405020304" pitchFamily="18" charset="0"/>
            </a:rPr>
            <a:t>học</a:t>
          </a:r>
          <a:r>
            <a:rPr lang="en-GB" altLang="en-US" sz="2800" i="1" kern="1200" dirty="0">
              <a:solidFill>
                <a:schemeClr val="tx1"/>
              </a:solidFill>
              <a:latin typeface="Times New Roman" panose="02020603050405020304" pitchFamily="18" charset="0"/>
              <a:cs typeface="Times New Roman" panose="02020603050405020304" pitchFamily="18" charset="0"/>
            </a:rPr>
            <a:t> </a:t>
          </a:r>
          <a:r>
            <a:rPr lang="en-GB" altLang="en-US" sz="2800" i="1" kern="1200" dirty="0" err="1">
              <a:solidFill>
                <a:schemeClr val="tx1"/>
              </a:solidFill>
              <a:latin typeface="Times New Roman" panose="02020603050405020304" pitchFamily="18" charset="0"/>
              <a:cs typeface="Times New Roman" panose="02020603050405020304" pitchFamily="18" charset="0"/>
            </a:rPr>
            <a:t>Mác</a:t>
          </a:r>
          <a:r>
            <a:rPr lang="vi-VN" altLang="en-US" sz="2800" i="1" kern="1200" dirty="0">
              <a:solidFill>
                <a:schemeClr val="tx1"/>
              </a:solidFill>
              <a:latin typeface="Times New Roman" panose="02020603050405020304" pitchFamily="18" charset="0"/>
              <a:cs typeface="Times New Roman" panose="02020603050405020304" pitchFamily="18" charset="0"/>
            </a:rPr>
            <a:t> (Giai đoạn Mác và Ăngghen)</a:t>
          </a:r>
          <a:endParaRPr lang="en-US" sz="2800" kern="1200" dirty="0">
            <a:solidFill>
              <a:schemeClr val="tx1"/>
            </a:solidFill>
          </a:endParaRPr>
        </a:p>
      </dsp:txBody>
      <dsp:txXfrm>
        <a:off x="388278" y="1325486"/>
        <a:ext cx="8000872" cy="772500"/>
      </dsp:txXfrm>
    </dsp:sp>
    <dsp:sp modelId="{6CC01033-C1B9-4249-B12F-E6F55ECBC1AC}">
      <dsp:nvSpPr>
        <dsp:cNvPr id="0" name=""/>
        <dsp:cNvSpPr/>
      </dsp:nvSpPr>
      <dsp:spPr>
        <a:xfrm>
          <a:off x="0" y="3059040"/>
          <a:ext cx="8818418" cy="7308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sp>
    <dsp:sp modelId="{1D5DC2E0-8B3D-4016-A5D1-0404750CB636}">
      <dsp:nvSpPr>
        <dsp:cNvPr id="0" name=""/>
        <dsp:cNvSpPr/>
      </dsp:nvSpPr>
      <dsp:spPr>
        <a:xfrm>
          <a:off x="346488" y="2599136"/>
          <a:ext cx="8084452" cy="856080"/>
        </a:xfrm>
        <a:prstGeom prst="roundRect">
          <a:avLst/>
        </a:prstGeom>
        <a:solidFill>
          <a:schemeClr val="tx2">
            <a:lumMod val="20000"/>
            <a:lumOff val="8000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233321" tIns="0" rIns="233321" bIns="0" numCol="1" spcCol="1270" anchor="ctr" anchorCtr="0">
          <a:noAutofit/>
        </a:bodyPr>
        <a:lstStyle/>
        <a:p>
          <a:pPr marL="0" lvl="0" indent="0" algn="l" defTabSz="1244600">
            <a:lnSpc>
              <a:spcPct val="90000"/>
            </a:lnSpc>
            <a:spcBef>
              <a:spcPct val="0"/>
            </a:spcBef>
            <a:spcAft>
              <a:spcPct val="35000"/>
            </a:spcAft>
            <a:buNone/>
          </a:pPr>
          <a:r>
            <a:rPr lang="en-GB" altLang="en-US" sz="2800" i="1" kern="1200" dirty="0">
              <a:solidFill>
                <a:schemeClr val="tx1"/>
              </a:solidFill>
              <a:latin typeface="Times New Roman" panose="02020603050405020304" pitchFamily="18" charset="0"/>
              <a:cs typeface="Times New Roman" panose="02020603050405020304" pitchFamily="18" charset="0"/>
            </a:rPr>
            <a:t>c. </a:t>
          </a:r>
          <a:r>
            <a:rPr lang="en-GB" altLang="en-US" sz="2800" i="1" kern="1200" dirty="0" err="1">
              <a:solidFill>
                <a:schemeClr val="tx1"/>
              </a:solidFill>
              <a:latin typeface="Times New Roman" panose="02020603050405020304" pitchFamily="18" charset="0"/>
              <a:cs typeface="Times New Roman" panose="02020603050405020304" pitchFamily="18" charset="0"/>
            </a:rPr>
            <a:t>Thực</a:t>
          </a:r>
          <a:r>
            <a:rPr lang="en-GB" altLang="en-US" sz="2800" i="1" kern="1200" dirty="0">
              <a:solidFill>
                <a:schemeClr val="tx1"/>
              </a:solidFill>
              <a:latin typeface="Times New Roman" panose="02020603050405020304" pitchFamily="18" charset="0"/>
              <a:cs typeface="Times New Roman" panose="02020603050405020304" pitchFamily="18" charset="0"/>
            </a:rPr>
            <a:t> </a:t>
          </a:r>
          <a:r>
            <a:rPr lang="en-GB" altLang="en-US" sz="2800" i="1" kern="1200" dirty="0" err="1">
              <a:solidFill>
                <a:schemeClr val="tx1"/>
              </a:solidFill>
              <a:latin typeface="Times New Roman" panose="02020603050405020304" pitchFamily="18" charset="0"/>
              <a:cs typeface="Times New Roman" panose="02020603050405020304" pitchFamily="18" charset="0"/>
            </a:rPr>
            <a:t>chất</a:t>
          </a:r>
          <a:r>
            <a:rPr lang="en-GB" altLang="en-US" sz="2800" i="1" kern="1200" dirty="0">
              <a:solidFill>
                <a:schemeClr val="tx1"/>
              </a:solidFill>
              <a:latin typeface="Times New Roman" panose="02020603050405020304" pitchFamily="18" charset="0"/>
              <a:cs typeface="Times New Roman" panose="02020603050405020304" pitchFamily="18" charset="0"/>
            </a:rPr>
            <a:t> </a:t>
          </a:r>
          <a:r>
            <a:rPr lang="en-GB" altLang="en-US" sz="2800" i="1" kern="1200" dirty="0" err="1">
              <a:solidFill>
                <a:schemeClr val="tx1"/>
              </a:solidFill>
              <a:latin typeface="Times New Roman" panose="02020603050405020304" pitchFamily="18" charset="0"/>
              <a:cs typeface="Times New Roman" panose="02020603050405020304" pitchFamily="18" charset="0"/>
            </a:rPr>
            <a:t>và</a:t>
          </a:r>
          <a:r>
            <a:rPr lang="en-GB" altLang="en-US" sz="2800" i="1" kern="1200" dirty="0">
              <a:solidFill>
                <a:schemeClr val="tx1"/>
              </a:solidFill>
              <a:latin typeface="Times New Roman" panose="02020603050405020304" pitchFamily="18" charset="0"/>
              <a:cs typeface="Times New Roman" panose="02020603050405020304" pitchFamily="18" charset="0"/>
            </a:rPr>
            <a:t> ý </a:t>
          </a:r>
          <a:r>
            <a:rPr lang="en-GB" altLang="en-US" sz="2800" i="1" kern="1200" dirty="0" err="1">
              <a:solidFill>
                <a:schemeClr val="tx1"/>
              </a:solidFill>
              <a:latin typeface="Times New Roman" panose="02020603050405020304" pitchFamily="18" charset="0"/>
              <a:cs typeface="Times New Roman" panose="02020603050405020304" pitchFamily="18" charset="0"/>
            </a:rPr>
            <a:t>nghĩa</a:t>
          </a:r>
          <a:r>
            <a:rPr lang="en-GB" altLang="en-US" sz="2800" i="1" kern="1200" dirty="0">
              <a:solidFill>
                <a:schemeClr val="tx1"/>
              </a:solidFill>
              <a:latin typeface="Times New Roman" panose="02020603050405020304" pitchFamily="18" charset="0"/>
              <a:cs typeface="Times New Roman" panose="02020603050405020304" pitchFamily="18" charset="0"/>
            </a:rPr>
            <a:t> </a:t>
          </a:r>
          <a:r>
            <a:rPr lang="en-GB" altLang="en-US" sz="2800" i="1" kern="1200" dirty="0" err="1">
              <a:solidFill>
                <a:schemeClr val="tx1"/>
              </a:solidFill>
              <a:latin typeface="Times New Roman" panose="02020603050405020304" pitchFamily="18" charset="0"/>
              <a:cs typeface="Times New Roman" panose="02020603050405020304" pitchFamily="18" charset="0"/>
            </a:rPr>
            <a:t>cuộc</a:t>
          </a:r>
          <a:r>
            <a:rPr lang="en-GB" altLang="en-US" sz="2800" i="1" kern="1200" dirty="0">
              <a:solidFill>
                <a:schemeClr val="tx1"/>
              </a:solidFill>
              <a:latin typeface="Times New Roman" panose="02020603050405020304" pitchFamily="18" charset="0"/>
              <a:cs typeface="Times New Roman" panose="02020603050405020304" pitchFamily="18" charset="0"/>
            </a:rPr>
            <a:t> </a:t>
          </a:r>
          <a:r>
            <a:rPr lang="en-GB" altLang="en-US" sz="2800" i="1" kern="1200" dirty="0" err="1">
              <a:solidFill>
                <a:schemeClr val="tx1"/>
              </a:solidFill>
              <a:latin typeface="Times New Roman" panose="02020603050405020304" pitchFamily="18" charset="0"/>
              <a:cs typeface="Times New Roman" panose="02020603050405020304" pitchFamily="18" charset="0"/>
            </a:rPr>
            <a:t>cách</a:t>
          </a:r>
          <a:r>
            <a:rPr lang="en-GB" altLang="en-US" sz="2800" i="1" kern="1200" dirty="0">
              <a:solidFill>
                <a:schemeClr val="tx1"/>
              </a:solidFill>
              <a:latin typeface="Times New Roman" panose="02020603050405020304" pitchFamily="18" charset="0"/>
              <a:cs typeface="Times New Roman" panose="02020603050405020304" pitchFamily="18" charset="0"/>
            </a:rPr>
            <a:t> </a:t>
          </a:r>
          <a:r>
            <a:rPr lang="en-GB" altLang="en-US" sz="2800" i="1" kern="1200" dirty="0" err="1">
              <a:solidFill>
                <a:schemeClr val="tx1"/>
              </a:solidFill>
              <a:latin typeface="Times New Roman" panose="02020603050405020304" pitchFamily="18" charset="0"/>
              <a:cs typeface="Times New Roman" panose="02020603050405020304" pitchFamily="18" charset="0"/>
            </a:rPr>
            <a:t>mạng</a:t>
          </a:r>
          <a:r>
            <a:rPr lang="en-GB" altLang="en-US" sz="2800" i="1" kern="1200" dirty="0">
              <a:solidFill>
                <a:schemeClr val="tx1"/>
              </a:solidFill>
              <a:latin typeface="Times New Roman" panose="02020603050405020304" pitchFamily="18" charset="0"/>
              <a:cs typeface="Times New Roman" panose="02020603050405020304" pitchFamily="18" charset="0"/>
            </a:rPr>
            <a:t> </a:t>
          </a:r>
          <a:r>
            <a:rPr lang="en-GB" altLang="en-US" sz="2800" i="1" kern="1200" dirty="0" err="1">
              <a:solidFill>
                <a:schemeClr val="tx1"/>
              </a:solidFill>
              <a:latin typeface="Times New Roman" panose="02020603050405020304" pitchFamily="18" charset="0"/>
              <a:cs typeface="Times New Roman" panose="02020603050405020304" pitchFamily="18" charset="0"/>
            </a:rPr>
            <a:t>trong</a:t>
          </a:r>
          <a:r>
            <a:rPr lang="en-GB" altLang="en-US" sz="2800" i="1" kern="1200" dirty="0">
              <a:solidFill>
                <a:schemeClr val="tx1"/>
              </a:solidFill>
              <a:latin typeface="Times New Roman" panose="02020603050405020304" pitchFamily="18" charset="0"/>
              <a:cs typeface="Times New Roman" panose="02020603050405020304" pitchFamily="18" charset="0"/>
            </a:rPr>
            <a:t> </a:t>
          </a:r>
          <a:r>
            <a:rPr lang="en-GB" altLang="en-US" sz="2800" i="1" kern="1200" dirty="0" err="1">
              <a:solidFill>
                <a:schemeClr val="tx1"/>
              </a:solidFill>
              <a:latin typeface="Times New Roman" panose="02020603050405020304" pitchFamily="18" charset="0"/>
              <a:cs typeface="Times New Roman" panose="02020603050405020304" pitchFamily="18" charset="0"/>
            </a:rPr>
            <a:t>triết</a:t>
          </a:r>
          <a:r>
            <a:rPr lang="en-GB" altLang="en-US" sz="2800" i="1" kern="1200" dirty="0">
              <a:solidFill>
                <a:schemeClr val="tx1"/>
              </a:solidFill>
              <a:latin typeface="Times New Roman" panose="02020603050405020304" pitchFamily="18" charset="0"/>
              <a:cs typeface="Times New Roman" panose="02020603050405020304" pitchFamily="18" charset="0"/>
            </a:rPr>
            <a:t> </a:t>
          </a:r>
          <a:r>
            <a:rPr lang="en-GB" altLang="en-US" sz="2800" i="1" kern="1200" dirty="0" err="1">
              <a:solidFill>
                <a:schemeClr val="tx1"/>
              </a:solidFill>
              <a:latin typeface="Times New Roman" panose="02020603050405020304" pitchFamily="18" charset="0"/>
              <a:cs typeface="Times New Roman" panose="02020603050405020304" pitchFamily="18" charset="0"/>
            </a:rPr>
            <a:t>học</a:t>
          </a:r>
          <a:r>
            <a:rPr lang="en-GB" altLang="en-US" sz="2800" i="1" kern="1200" dirty="0">
              <a:solidFill>
                <a:schemeClr val="tx1"/>
              </a:solidFill>
              <a:latin typeface="Times New Roman" panose="02020603050405020304" pitchFamily="18" charset="0"/>
              <a:cs typeface="Times New Roman" panose="02020603050405020304" pitchFamily="18" charset="0"/>
            </a:rPr>
            <a:t> do </a:t>
          </a:r>
          <a:r>
            <a:rPr lang="en-GB" altLang="en-US" sz="2800" i="1" kern="1200" dirty="0" err="1">
              <a:solidFill>
                <a:schemeClr val="tx1"/>
              </a:solidFill>
              <a:latin typeface="Times New Roman" panose="02020603050405020304" pitchFamily="18" charset="0"/>
              <a:cs typeface="Times New Roman" panose="02020603050405020304" pitchFamily="18" charset="0"/>
            </a:rPr>
            <a:t>C.Mác</a:t>
          </a:r>
          <a:r>
            <a:rPr lang="en-GB" altLang="en-US" sz="2800" i="1" kern="1200" dirty="0">
              <a:solidFill>
                <a:schemeClr val="tx1"/>
              </a:solidFill>
              <a:latin typeface="Times New Roman" panose="02020603050405020304" pitchFamily="18" charset="0"/>
              <a:cs typeface="Times New Roman" panose="02020603050405020304" pitchFamily="18" charset="0"/>
            </a:rPr>
            <a:t> </a:t>
          </a:r>
          <a:r>
            <a:rPr lang="en-GB" altLang="en-US" sz="2800" i="1" kern="1200" dirty="0" err="1">
              <a:solidFill>
                <a:schemeClr val="tx1"/>
              </a:solidFill>
              <a:latin typeface="Times New Roman" panose="02020603050405020304" pitchFamily="18" charset="0"/>
              <a:cs typeface="Times New Roman" panose="02020603050405020304" pitchFamily="18" charset="0"/>
            </a:rPr>
            <a:t>và</a:t>
          </a:r>
          <a:r>
            <a:rPr lang="en-GB" altLang="en-US" sz="2800" i="1" kern="1200" dirty="0">
              <a:solidFill>
                <a:schemeClr val="tx1"/>
              </a:solidFill>
              <a:latin typeface="Times New Roman" panose="02020603050405020304" pitchFamily="18" charset="0"/>
              <a:cs typeface="Times New Roman" panose="02020603050405020304" pitchFamily="18" charset="0"/>
            </a:rPr>
            <a:t> </a:t>
          </a:r>
          <a:r>
            <a:rPr lang="en-GB" altLang="en-US" sz="2800" i="1" kern="1200" dirty="0" err="1">
              <a:solidFill>
                <a:schemeClr val="tx1"/>
              </a:solidFill>
              <a:latin typeface="Times New Roman" panose="02020603050405020304" pitchFamily="18" charset="0"/>
              <a:cs typeface="Times New Roman" panose="02020603050405020304" pitchFamily="18" charset="0"/>
            </a:rPr>
            <a:t>Ph.Ăngghen</a:t>
          </a:r>
          <a:r>
            <a:rPr lang="en-GB" altLang="en-US" sz="2800" i="1" kern="1200" dirty="0">
              <a:solidFill>
                <a:schemeClr val="tx1"/>
              </a:solidFill>
              <a:latin typeface="Times New Roman" panose="02020603050405020304" pitchFamily="18" charset="0"/>
              <a:cs typeface="Times New Roman" panose="02020603050405020304" pitchFamily="18" charset="0"/>
            </a:rPr>
            <a:t> </a:t>
          </a:r>
          <a:r>
            <a:rPr lang="en-GB" altLang="en-US" sz="2800" i="1" kern="1200" dirty="0" err="1">
              <a:solidFill>
                <a:schemeClr val="tx1"/>
              </a:solidFill>
              <a:latin typeface="Times New Roman" panose="02020603050405020304" pitchFamily="18" charset="0"/>
              <a:cs typeface="Times New Roman" panose="02020603050405020304" pitchFamily="18" charset="0"/>
            </a:rPr>
            <a:t>thực</a:t>
          </a:r>
          <a:r>
            <a:rPr lang="en-GB" altLang="en-US" sz="2800" i="1" kern="1200" dirty="0">
              <a:solidFill>
                <a:schemeClr val="tx1"/>
              </a:solidFill>
              <a:latin typeface="Times New Roman" panose="02020603050405020304" pitchFamily="18" charset="0"/>
              <a:cs typeface="Times New Roman" panose="02020603050405020304" pitchFamily="18" charset="0"/>
            </a:rPr>
            <a:t> </a:t>
          </a:r>
          <a:r>
            <a:rPr lang="en-GB" altLang="en-US" sz="2800" i="1" kern="1200" dirty="0" err="1">
              <a:solidFill>
                <a:schemeClr val="tx1"/>
              </a:solidFill>
              <a:latin typeface="Times New Roman" panose="02020603050405020304" pitchFamily="18" charset="0"/>
              <a:cs typeface="Times New Roman" panose="02020603050405020304" pitchFamily="18" charset="0"/>
            </a:rPr>
            <a:t>hiện</a:t>
          </a:r>
          <a:endParaRPr lang="en-US" sz="2800" kern="1200" dirty="0">
            <a:solidFill>
              <a:schemeClr val="tx1"/>
            </a:solidFill>
          </a:endParaRPr>
        </a:p>
      </dsp:txBody>
      <dsp:txXfrm>
        <a:off x="388278" y="2640926"/>
        <a:ext cx="8000872" cy="772500"/>
      </dsp:txXfrm>
    </dsp:sp>
    <dsp:sp modelId="{09E26647-7350-4853-8A79-3A77C8FD8364}">
      <dsp:nvSpPr>
        <dsp:cNvPr id="0" name=""/>
        <dsp:cNvSpPr/>
      </dsp:nvSpPr>
      <dsp:spPr>
        <a:xfrm>
          <a:off x="0" y="4374479"/>
          <a:ext cx="8818418" cy="7308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sp>
    <dsp:sp modelId="{48D1AAB1-E774-4622-B2D6-D4D0E7E576BF}">
      <dsp:nvSpPr>
        <dsp:cNvPr id="0" name=""/>
        <dsp:cNvSpPr/>
      </dsp:nvSpPr>
      <dsp:spPr>
        <a:xfrm>
          <a:off x="346488" y="3914576"/>
          <a:ext cx="8084452" cy="856080"/>
        </a:xfrm>
        <a:prstGeom prst="roundRect">
          <a:avLst/>
        </a:prstGeom>
        <a:solidFill>
          <a:schemeClr val="tx2">
            <a:lumMod val="20000"/>
            <a:lumOff val="8000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233321" tIns="0" rIns="233321" bIns="0" numCol="1" spcCol="1270" anchor="ctr" anchorCtr="0">
          <a:noAutofit/>
        </a:bodyPr>
        <a:lstStyle/>
        <a:p>
          <a:pPr marL="0" lvl="0" indent="0" algn="l" defTabSz="1244600">
            <a:lnSpc>
              <a:spcPct val="90000"/>
            </a:lnSpc>
            <a:spcBef>
              <a:spcPct val="0"/>
            </a:spcBef>
            <a:spcAft>
              <a:spcPct val="35000"/>
            </a:spcAft>
            <a:buNone/>
          </a:pPr>
          <a:r>
            <a:rPr lang="en-GB" altLang="en-US" sz="2800" i="1" kern="1200" dirty="0">
              <a:solidFill>
                <a:schemeClr val="tx1"/>
              </a:solidFill>
              <a:latin typeface="Times New Roman" panose="02020603050405020304" pitchFamily="18" charset="0"/>
              <a:cs typeface="Times New Roman" panose="02020603050405020304" pitchFamily="18" charset="0"/>
            </a:rPr>
            <a:t>d. </a:t>
          </a:r>
          <a:r>
            <a:rPr lang="en-GB" altLang="en-US" sz="2800" i="1" kern="1200" dirty="0" err="1">
              <a:solidFill>
                <a:schemeClr val="tx1"/>
              </a:solidFill>
              <a:latin typeface="Times New Roman" panose="02020603050405020304" pitchFamily="18" charset="0"/>
              <a:cs typeface="Times New Roman" panose="02020603050405020304" pitchFamily="18" charset="0"/>
            </a:rPr>
            <a:t>Giai</a:t>
          </a:r>
          <a:r>
            <a:rPr lang="en-GB" altLang="en-US" sz="2800" i="1" kern="1200" dirty="0">
              <a:solidFill>
                <a:schemeClr val="tx1"/>
              </a:solidFill>
              <a:latin typeface="Times New Roman" panose="02020603050405020304" pitchFamily="18" charset="0"/>
              <a:cs typeface="Times New Roman" panose="02020603050405020304" pitchFamily="18" charset="0"/>
            </a:rPr>
            <a:t> </a:t>
          </a:r>
          <a:r>
            <a:rPr lang="en-GB" altLang="en-US" sz="2800" i="1" kern="1200" dirty="0" err="1">
              <a:solidFill>
                <a:schemeClr val="tx1"/>
              </a:solidFill>
              <a:latin typeface="Times New Roman" panose="02020603050405020304" pitchFamily="18" charset="0"/>
              <a:cs typeface="Times New Roman" panose="02020603050405020304" pitchFamily="18" charset="0"/>
            </a:rPr>
            <a:t>đoạn</a:t>
          </a:r>
          <a:r>
            <a:rPr lang="en-GB" altLang="en-US" sz="2800" i="1" kern="1200" dirty="0">
              <a:solidFill>
                <a:schemeClr val="tx1"/>
              </a:solidFill>
              <a:latin typeface="Times New Roman" panose="02020603050405020304" pitchFamily="18" charset="0"/>
              <a:cs typeface="Times New Roman" panose="02020603050405020304" pitchFamily="18" charset="0"/>
            </a:rPr>
            <a:t> </a:t>
          </a:r>
          <a:r>
            <a:rPr lang="en-GB" altLang="en-US" sz="2800" i="1" kern="1200" dirty="0" err="1">
              <a:solidFill>
                <a:schemeClr val="tx1"/>
              </a:solidFill>
              <a:latin typeface="Times New Roman" panose="02020603050405020304" pitchFamily="18" charset="0"/>
              <a:cs typeface="Times New Roman" panose="02020603050405020304" pitchFamily="18" charset="0"/>
            </a:rPr>
            <a:t>Lênin</a:t>
          </a:r>
          <a:r>
            <a:rPr lang="en-GB" altLang="en-US" sz="2800" i="1" kern="1200" dirty="0">
              <a:solidFill>
                <a:schemeClr val="tx1"/>
              </a:solidFill>
              <a:latin typeface="Times New Roman" panose="02020603050405020304" pitchFamily="18" charset="0"/>
              <a:cs typeface="Times New Roman" panose="02020603050405020304" pitchFamily="18" charset="0"/>
            </a:rPr>
            <a:t> </a:t>
          </a:r>
          <a:r>
            <a:rPr lang="en-GB" altLang="en-US" sz="2800" i="1" kern="1200" dirty="0" err="1">
              <a:solidFill>
                <a:schemeClr val="tx1"/>
              </a:solidFill>
              <a:latin typeface="Times New Roman" panose="02020603050405020304" pitchFamily="18" charset="0"/>
              <a:cs typeface="Times New Roman" panose="02020603050405020304" pitchFamily="18" charset="0"/>
            </a:rPr>
            <a:t>trong</a:t>
          </a:r>
          <a:r>
            <a:rPr lang="en-GB" altLang="en-US" sz="2800" i="1" kern="1200" dirty="0">
              <a:solidFill>
                <a:schemeClr val="tx1"/>
              </a:solidFill>
              <a:latin typeface="Times New Roman" panose="02020603050405020304" pitchFamily="18" charset="0"/>
              <a:cs typeface="Times New Roman" panose="02020603050405020304" pitchFamily="18" charset="0"/>
            </a:rPr>
            <a:t> </a:t>
          </a:r>
          <a:r>
            <a:rPr lang="en-GB" altLang="en-US" sz="2800" i="1" kern="1200" dirty="0" err="1">
              <a:solidFill>
                <a:schemeClr val="tx1"/>
              </a:solidFill>
              <a:latin typeface="Times New Roman" panose="02020603050405020304" pitchFamily="18" charset="0"/>
              <a:cs typeface="Times New Roman" panose="02020603050405020304" pitchFamily="18" charset="0"/>
            </a:rPr>
            <a:t>sự</a:t>
          </a:r>
          <a:r>
            <a:rPr lang="en-GB" altLang="en-US" sz="2800" i="1" kern="1200" dirty="0">
              <a:solidFill>
                <a:schemeClr val="tx1"/>
              </a:solidFill>
              <a:latin typeface="Times New Roman" panose="02020603050405020304" pitchFamily="18" charset="0"/>
              <a:cs typeface="Times New Roman" panose="02020603050405020304" pitchFamily="18" charset="0"/>
            </a:rPr>
            <a:t> </a:t>
          </a:r>
          <a:r>
            <a:rPr lang="en-GB" altLang="en-US" sz="2800" i="1" kern="1200" dirty="0" err="1">
              <a:solidFill>
                <a:schemeClr val="tx1"/>
              </a:solidFill>
              <a:latin typeface="Times New Roman" panose="02020603050405020304" pitchFamily="18" charset="0"/>
              <a:cs typeface="Times New Roman" panose="02020603050405020304" pitchFamily="18" charset="0"/>
            </a:rPr>
            <a:t>phát</a:t>
          </a:r>
          <a:r>
            <a:rPr lang="en-GB" altLang="en-US" sz="2800" i="1" kern="1200" dirty="0">
              <a:solidFill>
                <a:schemeClr val="tx1"/>
              </a:solidFill>
              <a:latin typeface="Times New Roman" panose="02020603050405020304" pitchFamily="18" charset="0"/>
              <a:cs typeface="Times New Roman" panose="02020603050405020304" pitchFamily="18" charset="0"/>
            </a:rPr>
            <a:t> </a:t>
          </a:r>
          <a:r>
            <a:rPr lang="en-GB" altLang="en-US" sz="2800" i="1" kern="1200" dirty="0" err="1">
              <a:solidFill>
                <a:schemeClr val="tx1"/>
              </a:solidFill>
              <a:latin typeface="Times New Roman" panose="02020603050405020304" pitchFamily="18" charset="0"/>
              <a:cs typeface="Times New Roman" panose="02020603050405020304" pitchFamily="18" charset="0"/>
            </a:rPr>
            <a:t>triển</a:t>
          </a:r>
          <a:r>
            <a:rPr lang="en-GB" altLang="en-US" sz="2800" i="1" kern="1200" dirty="0">
              <a:solidFill>
                <a:schemeClr val="tx1"/>
              </a:solidFill>
              <a:latin typeface="Times New Roman" panose="02020603050405020304" pitchFamily="18" charset="0"/>
              <a:cs typeface="Times New Roman" panose="02020603050405020304" pitchFamily="18" charset="0"/>
            </a:rPr>
            <a:t> </a:t>
          </a:r>
          <a:r>
            <a:rPr lang="en-GB" altLang="en-US" sz="2800" i="1" kern="1200" dirty="0" err="1">
              <a:solidFill>
                <a:schemeClr val="tx1"/>
              </a:solidFill>
              <a:latin typeface="Times New Roman" panose="02020603050405020304" pitchFamily="18" charset="0"/>
              <a:cs typeface="Times New Roman" panose="02020603050405020304" pitchFamily="18" charset="0"/>
            </a:rPr>
            <a:t>Triết</a:t>
          </a:r>
          <a:r>
            <a:rPr lang="en-GB" altLang="en-US" sz="2800" i="1" kern="1200" dirty="0">
              <a:solidFill>
                <a:schemeClr val="tx1"/>
              </a:solidFill>
              <a:latin typeface="Times New Roman" panose="02020603050405020304" pitchFamily="18" charset="0"/>
              <a:cs typeface="Times New Roman" panose="02020603050405020304" pitchFamily="18" charset="0"/>
            </a:rPr>
            <a:t> </a:t>
          </a:r>
          <a:r>
            <a:rPr lang="en-GB" altLang="en-US" sz="2800" i="1" kern="1200" dirty="0" err="1">
              <a:solidFill>
                <a:schemeClr val="tx1"/>
              </a:solidFill>
              <a:latin typeface="Times New Roman" panose="02020603050405020304" pitchFamily="18" charset="0"/>
              <a:cs typeface="Times New Roman" panose="02020603050405020304" pitchFamily="18" charset="0"/>
            </a:rPr>
            <a:t>học</a:t>
          </a:r>
          <a:r>
            <a:rPr lang="en-GB" altLang="en-US" sz="2800" i="1" kern="1200" dirty="0">
              <a:solidFill>
                <a:schemeClr val="tx1"/>
              </a:solidFill>
              <a:latin typeface="Times New Roman" panose="02020603050405020304" pitchFamily="18" charset="0"/>
              <a:cs typeface="Times New Roman" panose="02020603050405020304" pitchFamily="18" charset="0"/>
            </a:rPr>
            <a:t> </a:t>
          </a:r>
          <a:r>
            <a:rPr lang="en-GB" altLang="en-US" sz="2800" i="1" kern="1200" dirty="0" err="1">
              <a:solidFill>
                <a:schemeClr val="tx1"/>
              </a:solidFill>
              <a:latin typeface="Times New Roman" panose="02020603050405020304" pitchFamily="18" charset="0"/>
              <a:cs typeface="Times New Roman" panose="02020603050405020304" pitchFamily="18" charset="0"/>
            </a:rPr>
            <a:t>Mác</a:t>
          </a:r>
          <a:endParaRPr lang="en-US" sz="2800" kern="1200" dirty="0">
            <a:solidFill>
              <a:schemeClr val="tx1"/>
            </a:solidFill>
          </a:endParaRPr>
        </a:p>
      </dsp:txBody>
      <dsp:txXfrm>
        <a:off x="388278" y="3956366"/>
        <a:ext cx="8000872" cy="77250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C7C44D0-3F16-4415-A9E9-92B3D9327532}">
      <dsp:nvSpPr>
        <dsp:cNvPr id="0" name=""/>
        <dsp:cNvSpPr/>
      </dsp:nvSpPr>
      <dsp:spPr>
        <a:xfrm>
          <a:off x="0" y="539"/>
          <a:ext cx="8991600" cy="1141920"/>
        </a:xfrm>
        <a:prstGeom prst="roundRect">
          <a:avLst/>
        </a:prstGeom>
        <a:solidFill>
          <a:schemeClr val="accent6"/>
        </a:soli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rtl="0">
            <a:lnSpc>
              <a:spcPct val="90000"/>
            </a:lnSpc>
            <a:spcBef>
              <a:spcPct val="0"/>
            </a:spcBef>
            <a:spcAft>
              <a:spcPct val="35000"/>
            </a:spcAft>
            <a:buNone/>
          </a:pPr>
          <a:r>
            <a:rPr lang="en-US" sz="3600" b="1" kern="1200" dirty="0">
              <a:solidFill>
                <a:schemeClr val="tx1"/>
              </a:solidFill>
              <a:latin typeface="Times New Roman" pitchFamily="18" charset="0"/>
              <a:cs typeface="Times New Roman" pitchFamily="18" charset="0"/>
            </a:rPr>
            <a:t>* </a:t>
          </a:r>
          <a:r>
            <a:rPr lang="en-US" sz="3600" b="1" kern="1200" dirty="0" err="1">
              <a:solidFill>
                <a:schemeClr val="tx1"/>
              </a:solidFill>
              <a:latin typeface="Times New Roman" pitchFamily="18" charset="0"/>
              <a:cs typeface="Times New Roman" pitchFamily="18" charset="0"/>
            </a:rPr>
            <a:t>Tiền</a:t>
          </a:r>
          <a:r>
            <a:rPr lang="en-US" sz="3600" b="1" kern="1200" dirty="0">
              <a:solidFill>
                <a:schemeClr val="tx1"/>
              </a:solidFill>
              <a:latin typeface="Times New Roman" pitchFamily="18" charset="0"/>
              <a:cs typeface="Times New Roman" pitchFamily="18" charset="0"/>
            </a:rPr>
            <a:t> </a:t>
          </a:r>
          <a:r>
            <a:rPr lang="en-US" sz="3600" b="1" kern="1200" dirty="0" err="1">
              <a:solidFill>
                <a:schemeClr val="tx1"/>
              </a:solidFill>
              <a:latin typeface="Times New Roman" pitchFamily="18" charset="0"/>
              <a:cs typeface="Times New Roman" pitchFamily="18" charset="0"/>
            </a:rPr>
            <a:t>đề</a:t>
          </a:r>
          <a:r>
            <a:rPr lang="en-US" sz="3600" b="1" kern="1200" dirty="0">
              <a:solidFill>
                <a:schemeClr val="tx1"/>
              </a:solidFill>
              <a:latin typeface="Times New Roman" pitchFamily="18" charset="0"/>
              <a:cs typeface="Times New Roman" pitchFamily="18" charset="0"/>
            </a:rPr>
            <a:t> </a:t>
          </a:r>
          <a:r>
            <a:rPr lang="en-US" sz="3600" b="1" kern="1200" dirty="0" err="1">
              <a:solidFill>
                <a:schemeClr val="tx1"/>
              </a:solidFill>
              <a:latin typeface="Times New Roman" pitchFamily="18" charset="0"/>
              <a:cs typeface="Times New Roman" pitchFamily="18" charset="0"/>
            </a:rPr>
            <a:t>khoa</a:t>
          </a:r>
          <a:r>
            <a:rPr lang="en-US" sz="3600" b="1" kern="1200" dirty="0">
              <a:solidFill>
                <a:schemeClr val="tx1"/>
              </a:solidFill>
              <a:latin typeface="Times New Roman" pitchFamily="18" charset="0"/>
              <a:cs typeface="Times New Roman" pitchFamily="18" charset="0"/>
            </a:rPr>
            <a:t> </a:t>
          </a:r>
          <a:r>
            <a:rPr lang="en-US" sz="3600" b="1" kern="1200" dirty="0" err="1">
              <a:solidFill>
                <a:schemeClr val="tx1"/>
              </a:solidFill>
              <a:latin typeface="Times New Roman" pitchFamily="18" charset="0"/>
              <a:cs typeface="Times New Roman" pitchFamily="18" charset="0"/>
            </a:rPr>
            <a:t>học</a:t>
          </a:r>
          <a:r>
            <a:rPr lang="en-US" sz="3600" b="1" kern="1200" dirty="0">
              <a:solidFill>
                <a:schemeClr val="tx1"/>
              </a:solidFill>
              <a:latin typeface="Times New Roman" pitchFamily="18" charset="0"/>
              <a:cs typeface="Times New Roman" pitchFamily="18" charset="0"/>
            </a:rPr>
            <a:t> </a:t>
          </a:r>
          <a:r>
            <a:rPr lang="en-US" sz="3600" b="1" kern="1200" dirty="0" err="1">
              <a:solidFill>
                <a:schemeClr val="tx1"/>
              </a:solidFill>
              <a:latin typeface="Times New Roman" pitchFamily="18" charset="0"/>
              <a:cs typeface="Times New Roman" pitchFamily="18" charset="0"/>
            </a:rPr>
            <a:t>tự</a:t>
          </a:r>
          <a:r>
            <a:rPr lang="en-US" sz="3600" b="1" kern="1200" dirty="0">
              <a:solidFill>
                <a:schemeClr val="tx1"/>
              </a:solidFill>
              <a:latin typeface="Times New Roman" pitchFamily="18" charset="0"/>
              <a:cs typeface="Times New Roman" pitchFamily="18" charset="0"/>
            </a:rPr>
            <a:t> </a:t>
          </a:r>
          <a:r>
            <a:rPr lang="en-US" sz="3600" b="1" kern="1200" dirty="0" err="1">
              <a:solidFill>
                <a:schemeClr val="tx1"/>
              </a:solidFill>
              <a:latin typeface="Times New Roman" pitchFamily="18" charset="0"/>
              <a:cs typeface="Times New Roman" pitchFamily="18" charset="0"/>
            </a:rPr>
            <a:t>nhiên</a:t>
          </a:r>
          <a:endParaRPr lang="en-US" sz="3600" b="1" kern="1200" dirty="0">
            <a:solidFill>
              <a:schemeClr val="tx1"/>
            </a:solidFill>
            <a:latin typeface="Times New Roman" pitchFamily="18" charset="0"/>
            <a:cs typeface="Times New Roman" pitchFamily="18" charset="0"/>
          </a:endParaRPr>
        </a:p>
      </dsp:txBody>
      <dsp:txXfrm>
        <a:off x="55744" y="56283"/>
        <a:ext cx="8880112" cy="1030432"/>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6BA739-32E2-4F3A-9053-F38F845CB521}">
      <dsp:nvSpPr>
        <dsp:cNvPr id="0" name=""/>
        <dsp:cNvSpPr/>
      </dsp:nvSpPr>
      <dsp:spPr>
        <a:xfrm rot="5400000">
          <a:off x="-215763" y="268919"/>
          <a:ext cx="1792779" cy="1254945"/>
        </a:xfrm>
        <a:prstGeom prst="chevron">
          <a:avLst/>
        </a:prstGeom>
        <a:solidFill>
          <a:schemeClr val="bg1">
            <a:lumMod val="7500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GB" sz="2000" b="1" i="0" kern="1200" dirty="0">
              <a:solidFill>
                <a:schemeClr val="tx1"/>
              </a:solidFill>
              <a:latin typeface="Times New Roman" pitchFamily="18" charset="0"/>
              <a:cs typeface="Times New Roman" pitchFamily="18" charset="0"/>
            </a:rPr>
            <a:t>1841 - 1844</a:t>
          </a:r>
          <a:endParaRPr lang="vi-VN" sz="2000" b="1" i="0" kern="1200" dirty="0">
            <a:solidFill>
              <a:schemeClr val="tx1"/>
            </a:solidFill>
            <a:latin typeface="Times New Roman" pitchFamily="18" charset="0"/>
            <a:cs typeface="Times New Roman" pitchFamily="18" charset="0"/>
          </a:endParaRPr>
        </a:p>
      </dsp:txBody>
      <dsp:txXfrm rot="-5400000">
        <a:off x="53155" y="627475"/>
        <a:ext cx="1254945" cy="537834"/>
      </dsp:txXfrm>
    </dsp:sp>
    <dsp:sp modelId="{90FADF98-F9AE-4B81-8E51-F0A1F7634737}">
      <dsp:nvSpPr>
        <dsp:cNvPr id="0" name=""/>
        <dsp:cNvSpPr/>
      </dsp:nvSpPr>
      <dsp:spPr>
        <a:xfrm rot="5400000">
          <a:off x="4272576" y="-3048145"/>
          <a:ext cx="1625882" cy="7736654"/>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0688" tIns="15240" rIns="15240" bIns="15240" numCol="1" spcCol="1270" anchor="ctr" anchorCtr="0">
          <a:noAutofit/>
        </a:bodyPr>
        <a:lstStyle/>
        <a:p>
          <a:pPr marL="228600" lvl="1" indent="-228600" algn="just" defTabSz="1066800">
            <a:lnSpc>
              <a:spcPct val="90000"/>
            </a:lnSpc>
            <a:spcBef>
              <a:spcPct val="0"/>
            </a:spcBef>
            <a:spcAft>
              <a:spcPct val="15000"/>
            </a:spcAft>
            <a:buChar char="•"/>
          </a:pPr>
          <a:r>
            <a:rPr lang="en-GB" sz="2400" b="0" i="0" kern="1200" dirty="0" err="1">
              <a:latin typeface="Times New Roman" pitchFamily="18" charset="0"/>
              <a:cs typeface="Times New Roman" pitchFamily="18" charset="0"/>
            </a:rPr>
            <a:t>Thời</a:t>
          </a:r>
          <a:r>
            <a:rPr lang="en-GB" sz="2400" b="0" i="0" kern="1200" dirty="0">
              <a:latin typeface="Times New Roman" pitchFamily="18" charset="0"/>
              <a:cs typeface="Times New Roman" pitchFamily="18" charset="0"/>
            </a:rPr>
            <a:t> </a:t>
          </a:r>
          <a:r>
            <a:rPr lang="en-GB" sz="2400" b="0" i="0" kern="1200" dirty="0" err="1">
              <a:latin typeface="Times New Roman" pitchFamily="18" charset="0"/>
              <a:cs typeface="Times New Roman" pitchFamily="18" charset="0"/>
            </a:rPr>
            <a:t>kỳ</a:t>
          </a:r>
          <a:r>
            <a:rPr lang="en-GB" sz="2400" b="0" i="0" kern="1200" dirty="0">
              <a:latin typeface="Times New Roman" pitchFamily="18" charset="0"/>
              <a:cs typeface="Times New Roman" pitchFamily="18" charset="0"/>
            </a:rPr>
            <a:t> </a:t>
          </a:r>
          <a:r>
            <a:rPr lang="en-GB" sz="2400" b="0" i="0" kern="1200" dirty="0" err="1">
              <a:latin typeface="Times New Roman" pitchFamily="18" charset="0"/>
              <a:cs typeface="Times New Roman" pitchFamily="18" charset="0"/>
            </a:rPr>
            <a:t>hình</a:t>
          </a:r>
          <a:r>
            <a:rPr lang="en-GB" sz="2400" b="0" i="0" kern="1200" dirty="0">
              <a:latin typeface="Times New Roman" pitchFamily="18" charset="0"/>
              <a:cs typeface="Times New Roman" pitchFamily="18" charset="0"/>
            </a:rPr>
            <a:t> </a:t>
          </a:r>
          <a:r>
            <a:rPr lang="en-GB" sz="2400" b="0" i="0" kern="1200" dirty="0" err="1">
              <a:latin typeface="Times New Roman" pitchFamily="18" charset="0"/>
              <a:cs typeface="Times New Roman" pitchFamily="18" charset="0"/>
            </a:rPr>
            <a:t>thành</a:t>
          </a:r>
          <a:r>
            <a:rPr lang="en-GB" sz="2400" b="0" i="0" kern="1200" dirty="0">
              <a:latin typeface="Times New Roman" pitchFamily="18" charset="0"/>
              <a:cs typeface="Times New Roman" pitchFamily="18" charset="0"/>
            </a:rPr>
            <a:t> </a:t>
          </a:r>
          <a:r>
            <a:rPr lang="en-GB" sz="2400" b="0" i="0" kern="1200" dirty="0" err="1">
              <a:latin typeface="Times New Roman" pitchFamily="18" charset="0"/>
              <a:cs typeface="Times New Roman" pitchFamily="18" charset="0"/>
            </a:rPr>
            <a:t>tư</a:t>
          </a:r>
          <a:r>
            <a:rPr lang="en-GB" sz="2400" b="0" i="0" kern="1200" dirty="0">
              <a:latin typeface="Times New Roman" pitchFamily="18" charset="0"/>
              <a:cs typeface="Times New Roman" pitchFamily="18" charset="0"/>
            </a:rPr>
            <a:t> </a:t>
          </a:r>
          <a:r>
            <a:rPr lang="en-GB" sz="2400" b="0" i="0" kern="1200" dirty="0" err="1">
              <a:latin typeface="Times New Roman" pitchFamily="18" charset="0"/>
              <a:cs typeface="Times New Roman" pitchFamily="18" charset="0"/>
            </a:rPr>
            <a:t>tưởng</a:t>
          </a:r>
          <a:r>
            <a:rPr lang="en-GB" sz="2400" b="0" i="0" kern="1200" dirty="0">
              <a:latin typeface="Times New Roman" pitchFamily="18" charset="0"/>
              <a:cs typeface="Times New Roman" pitchFamily="18" charset="0"/>
            </a:rPr>
            <a:t> </a:t>
          </a:r>
          <a:r>
            <a:rPr lang="en-GB" sz="2400" b="0" i="0" kern="1200" dirty="0" err="1">
              <a:latin typeface="Times New Roman" pitchFamily="18" charset="0"/>
              <a:cs typeface="Times New Roman" pitchFamily="18" charset="0"/>
            </a:rPr>
            <a:t>triết</a:t>
          </a:r>
          <a:r>
            <a:rPr lang="en-GB" sz="2400" b="0" i="0" kern="1200" dirty="0">
              <a:latin typeface="Times New Roman" pitchFamily="18" charset="0"/>
              <a:cs typeface="Times New Roman" pitchFamily="18" charset="0"/>
            </a:rPr>
            <a:t> </a:t>
          </a:r>
          <a:r>
            <a:rPr lang="en-GB" sz="2400" b="0" i="0" kern="1200" dirty="0" err="1">
              <a:latin typeface="Times New Roman" pitchFamily="18" charset="0"/>
              <a:cs typeface="Times New Roman" pitchFamily="18" charset="0"/>
            </a:rPr>
            <a:t>học</a:t>
          </a:r>
          <a:r>
            <a:rPr lang="en-GB" sz="2400" b="0" i="0" kern="1200" dirty="0">
              <a:latin typeface="Times New Roman" pitchFamily="18" charset="0"/>
              <a:cs typeface="Times New Roman" pitchFamily="18" charset="0"/>
            </a:rPr>
            <a:t> </a:t>
          </a:r>
          <a:r>
            <a:rPr lang="en-GB" sz="2400" b="0" i="0" kern="1200" dirty="0" err="1">
              <a:latin typeface="Times New Roman" pitchFamily="18" charset="0"/>
              <a:cs typeface="Times New Roman" pitchFamily="18" charset="0"/>
            </a:rPr>
            <a:t>với</a:t>
          </a:r>
          <a:r>
            <a:rPr lang="en-GB" sz="2400" b="0" i="0" kern="1200" dirty="0">
              <a:latin typeface="Times New Roman" pitchFamily="18" charset="0"/>
              <a:cs typeface="Times New Roman" pitchFamily="18" charset="0"/>
            </a:rPr>
            <a:t> </a:t>
          </a:r>
          <a:r>
            <a:rPr lang="en-GB" sz="2400" b="0" i="0" kern="1200" dirty="0" err="1">
              <a:latin typeface="Times New Roman" pitchFamily="18" charset="0"/>
              <a:cs typeface="Times New Roman" pitchFamily="18" charset="0"/>
            </a:rPr>
            <a:t>bước</a:t>
          </a:r>
          <a:r>
            <a:rPr lang="en-GB" sz="2400" b="0" i="0" kern="1200" dirty="0">
              <a:latin typeface="Times New Roman" pitchFamily="18" charset="0"/>
              <a:cs typeface="Times New Roman" pitchFamily="18" charset="0"/>
            </a:rPr>
            <a:t> </a:t>
          </a:r>
          <a:r>
            <a:rPr lang="vi-VN" sz="2400" b="0" i="0" kern="1200" dirty="0">
              <a:latin typeface="Times New Roman" pitchFamily="18" charset="0"/>
              <a:cs typeface="Times New Roman" pitchFamily="18" charset="0"/>
            </a:rPr>
            <a:t>chuyển </a:t>
          </a:r>
          <a:r>
            <a:rPr lang="en-GB" sz="2400" b="0" i="0" kern="1200" dirty="0" err="1">
              <a:latin typeface="Times New Roman" pitchFamily="18" charset="0"/>
              <a:cs typeface="Times New Roman" pitchFamily="18" charset="0"/>
            </a:rPr>
            <a:t>từ</a:t>
          </a:r>
          <a:r>
            <a:rPr lang="en-GB" sz="2400" b="0" i="0" kern="1200" dirty="0">
              <a:latin typeface="Times New Roman" pitchFamily="18" charset="0"/>
              <a:cs typeface="Times New Roman" pitchFamily="18" charset="0"/>
            </a:rPr>
            <a:t> </a:t>
          </a:r>
          <a:r>
            <a:rPr lang="en-GB" sz="2400" b="0" i="0" kern="1200" dirty="0" err="1">
              <a:latin typeface="Times New Roman" pitchFamily="18" charset="0"/>
              <a:cs typeface="Times New Roman" pitchFamily="18" charset="0"/>
            </a:rPr>
            <a:t>chủ</a:t>
          </a:r>
          <a:r>
            <a:rPr lang="en-GB" sz="2400" b="0" i="0" kern="1200" dirty="0">
              <a:latin typeface="Times New Roman" pitchFamily="18" charset="0"/>
              <a:cs typeface="Times New Roman" pitchFamily="18" charset="0"/>
            </a:rPr>
            <a:t> </a:t>
          </a:r>
          <a:r>
            <a:rPr lang="en-GB" sz="2400" b="0" i="0" kern="1200" dirty="0" err="1">
              <a:latin typeface="Times New Roman" pitchFamily="18" charset="0"/>
              <a:cs typeface="Times New Roman" pitchFamily="18" charset="0"/>
            </a:rPr>
            <a:t>nghĩa</a:t>
          </a:r>
          <a:r>
            <a:rPr lang="en-GB" sz="2400" b="0" i="0" kern="1200" dirty="0">
              <a:latin typeface="Times New Roman" pitchFamily="18" charset="0"/>
              <a:cs typeface="Times New Roman" pitchFamily="18" charset="0"/>
            </a:rPr>
            <a:t> </a:t>
          </a:r>
          <a:r>
            <a:rPr lang="en-GB" sz="2400" b="0" i="0" kern="1200" dirty="0" err="1">
              <a:latin typeface="Times New Roman" pitchFamily="18" charset="0"/>
              <a:cs typeface="Times New Roman" pitchFamily="18" charset="0"/>
            </a:rPr>
            <a:t>duy</a:t>
          </a:r>
          <a:r>
            <a:rPr lang="en-GB" sz="2400" b="0" i="0" kern="1200" dirty="0">
              <a:latin typeface="Times New Roman" pitchFamily="18" charset="0"/>
              <a:cs typeface="Times New Roman" pitchFamily="18" charset="0"/>
            </a:rPr>
            <a:t> </a:t>
          </a:r>
          <a:r>
            <a:rPr lang="en-GB" sz="2400" b="0" i="0" kern="1200" dirty="0" err="1">
              <a:latin typeface="Times New Roman" pitchFamily="18" charset="0"/>
              <a:cs typeface="Times New Roman" pitchFamily="18" charset="0"/>
            </a:rPr>
            <a:t>tâm</a:t>
          </a:r>
          <a:r>
            <a:rPr lang="en-GB" sz="2400" b="0" i="0" kern="1200" dirty="0">
              <a:latin typeface="Times New Roman" pitchFamily="18" charset="0"/>
              <a:cs typeface="Times New Roman" pitchFamily="18" charset="0"/>
            </a:rPr>
            <a:t> </a:t>
          </a:r>
          <a:r>
            <a:rPr lang="en-GB" sz="2400" b="0" i="0" kern="1200" dirty="0" err="1">
              <a:latin typeface="Times New Roman" pitchFamily="18" charset="0"/>
              <a:cs typeface="Times New Roman" pitchFamily="18" charset="0"/>
            </a:rPr>
            <a:t>và</a:t>
          </a:r>
          <a:r>
            <a:rPr lang="en-GB" sz="2400" b="0" i="0" kern="1200" dirty="0">
              <a:latin typeface="Times New Roman" pitchFamily="18" charset="0"/>
              <a:cs typeface="Times New Roman" pitchFamily="18" charset="0"/>
            </a:rPr>
            <a:t> </a:t>
          </a:r>
          <a:r>
            <a:rPr lang="en-GB" sz="2400" b="0" i="0" kern="1200" dirty="0" err="1">
              <a:latin typeface="Times New Roman" pitchFamily="18" charset="0"/>
              <a:cs typeface="Times New Roman" pitchFamily="18" charset="0"/>
            </a:rPr>
            <a:t>dân</a:t>
          </a:r>
          <a:r>
            <a:rPr lang="en-GB" sz="2400" b="0" i="0" kern="1200" dirty="0">
              <a:latin typeface="Times New Roman" pitchFamily="18" charset="0"/>
              <a:cs typeface="Times New Roman" pitchFamily="18" charset="0"/>
            </a:rPr>
            <a:t> </a:t>
          </a:r>
          <a:r>
            <a:rPr lang="en-GB" sz="2400" b="0" i="0" kern="1200" dirty="0" err="1">
              <a:latin typeface="Times New Roman" pitchFamily="18" charset="0"/>
              <a:cs typeface="Times New Roman" pitchFamily="18" charset="0"/>
            </a:rPr>
            <a:t>chủ</a:t>
          </a:r>
          <a:r>
            <a:rPr lang="en-GB" sz="2400" b="0" i="0" kern="1200" dirty="0">
              <a:latin typeface="Times New Roman" pitchFamily="18" charset="0"/>
              <a:cs typeface="Times New Roman" pitchFamily="18" charset="0"/>
            </a:rPr>
            <a:t> </a:t>
          </a:r>
          <a:r>
            <a:rPr lang="en-GB" sz="2400" b="0" i="0" kern="1200" dirty="0" err="1">
              <a:latin typeface="Times New Roman" pitchFamily="18" charset="0"/>
              <a:cs typeface="Times New Roman" pitchFamily="18" charset="0"/>
            </a:rPr>
            <a:t>cách</a:t>
          </a:r>
          <a:r>
            <a:rPr lang="en-GB" sz="2400" b="0" i="0" kern="1200" dirty="0">
              <a:latin typeface="Times New Roman" pitchFamily="18" charset="0"/>
              <a:cs typeface="Times New Roman" pitchFamily="18" charset="0"/>
            </a:rPr>
            <a:t> </a:t>
          </a:r>
          <a:r>
            <a:rPr lang="en-GB" sz="2400" b="0" i="0" kern="1200" dirty="0" err="1">
              <a:latin typeface="Times New Roman" pitchFamily="18" charset="0"/>
              <a:cs typeface="Times New Roman" pitchFamily="18" charset="0"/>
            </a:rPr>
            <a:t>mạng</a:t>
          </a:r>
          <a:r>
            <a:rPr lang="en-GB" sz="2400" b="0" i="0" kern="1200" dirty="0">
              <a:latin typeface="Times New Roman" pitchFamily="18" charset="0"/>
              <a:cs typeface="Times New Roman" pitchFamily="18" charset="0"/>
            </a:rPr>
            <a:t> sang </a:t>
          </a:r>
          <a:r>
            <a:rPr lang="en-GB" sz="2400" b="0" i="0" kern="1200" dirty="0" err="1">
              <a:latin typeface="Times New Roman" pitchFamily="18" charset="0"/>
              <a:cs typeface="Times New Roman" pitchFamily="18" charset="0"/>
            </a:rPr>
            <a:t>chủ</a:t>
          </a:r>
          <a:r>
            <a:rPr lang="en-GB" sz="2400" b="0" i="0" kern="1200" dirty="0">
              <a:latin typeface="Times New Roman" pitchFamily="18" charset="0"/>
              <a:cs typeface="Times New Roman" pitchFamily="18" charset="0"/>
            </a:rPr>
            <a:t> </a:t>
          </a:r>
          <a:r>
            <a:rPr lang="en-GB" sz="2400" b="0" i="0" kern="1200" dirty="0" err="1">
              <a:latin typeface="Times New Roman" pitchFamily="18" charset="0"/>
              <a:cs typeface="Times New Roman" pitchFamily="18" charset="0"/>
            </a:rPr>
            <a:t>nghĩa</a:t>
          </a:r>
          <a:r>
            <a:rPr lang="en-GB" sz="2400" b="0" i="0" kern="1200" dirty="0">
              <a:latin typeface="Times New Roman" pitchFamily="18" charset="0"/>
              <a:cs typeface="Times New Roman" pitchFamily="18" charset="0"/>
            </a:rPr>
            <a:t> </a:t>
          </a:r>
          <a:r>
            <a:rPr lang="en-GB" sz="2400" b="0" i="0" kern="1200" dirty="0" err="1">
              <a:latin typeface="Times New Roman" pitchFamily="18" charset="0"/>
              <a:cs typeface="Times New Roman" pitchFamily="18" charset="0"/>
            </a:rPr>
            <a:t>duy</a:t>
          </a:r>
          <a:r>
            <a:rPr lang="en-GB" sz="2400" b="0" i="0" kern="1200" dirty="0">
              <a:latin typeface="Times New Roman" pitchFamily="18" charset="0"/>
              <a:cs typeface="Times New Roman" pitchFamily="18" charset="0"/>
            </a:rPr>
            <a:t> </a:t>
          </a:r>
          <a:r>
            <a:rPr lang="en-GB" sz="2400" b="0" i="0" kern="1200" dirty="0" err="1">
              <a:latin typeface="Times New Roman" pitchFamily="18" charset="0"/>
              <a:cs typeface="Times New Roman" pitchFamily="18" charset="0"/>
            </a:rPr>
            <a:t>vật</a:t>
          </a:r>
          <a:r>
            <a:rPr lang="en-GB" sz="2400" b="0" i="0" kern="1200" dirty="0">
              <a:latin typeface="Times New Roman" pitchFamily="18" charset="0"/>
              <a:cs typeface="Times New Roman" pitchFamily="18" charset="0"/>
            </a:rPr>
            <a:t> </a:t>
          </a:r>
          <a:r>
            <a:rPr lang="en-GB" sz="2400" b="0" i="0" kern="1200" dirty="0" err="1">
              <a:latin typeface="Times New Roman" pitchFamily="18" charset="0"/>
              <a:cs typeface="Times New Roman" pitchFamily="18" charset="0"/>
            </a:rPr>
            <a:t>và</a:t>
          </a:r>
          <a:r>
            <a:rPr lang="vi-VN" sz="2400" b="0" i="0" kern="1200" dirty="0">
              <a:latin typeface="Times New Roman" pitchFamily="18" charset="0"/>
              <a:cs typeface="Times New Roman" pitchFamily="18" charset="0"/>
            </a:rPr>
            <a:t> lập trường giai cấp vô sản</a:t>
          </a:r>
        </a:p>
      </dsp:txBody>
      <dsp:txXfrm rot="-5400000">
        <a:off x="1217191" y="86609"/>
        <a:ext cx="7657285" cy="1467144"/>
      </dsp:txXfrm>
    </dsp:sp>
    <dsp:sp modelId="{186BE089-6638-4452-A889-CC8463259CC4}">
      <dsp:nvSpPr>
        <dsp:cNvPr id="0" name=""/>
        <dsp:cNvSpPr/>
      </dsp:nvSpPr>
      <dsp:spPr>
        <a:xfrm rot="5400000">
          <a:off x="-306671" y="2116571"/>
          <a:ext cx="1792779" cy="1254945"/>
        </a:xfrm>
        <a:prstGeom prst="chevron">
          <a:avLst/>
        </a:prstGeom>
        <a:solidFill>
          <a:schemeClr val="bg1">
            <a:lumMod val="7500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b="1" kern="1200" dirty="0">
              <a:solidFill>
                <a:schemeClr val="tx1"/>
              </a:solidFill>
              <a:latin typeface="Times New Roman" pitchFamily="18" charset="0"/>
              <a:cs typeface="Times New Roman" pitchFamily="18" charset="0"/>
            </a:rPr>
            <a:t>1844-1848</a:t>
          </a:r>
          <a:endParaRPr lang="vi-VN" sz="2000" b="1" kern="1200" dirty="0">
            <a:solidFill>
              <a:schemeClr val="tx1"/>
            </a:solidFill>
            <a:latin typeface="Times New Roman" pitchFamily="18" charset="0"/>
            <a:cs typeface="Times New Roman" pitchFamily="18" charset="0"/>
          </a:endParaRPr>
        </a:p>
      </dsp:txBody>
      <dsp:txXfrm rot="-5400000">
        <a:off x="-37753" y="2475127"/>
        <a:ext cx="1254945" cy="537834"/>
      </dsp:txXfrm>
    </dsp:sp>
    <dsp:sp modelId="{E67045AB-00A0-4F4F-AD77-1AF551AD5068}">
      <dsp:nvSpPr>
        <dsp:cNvPr id="0" name=""/>
        <dsp:cNvSpPr/>
      </dsp:nvSpPr>
      <dsp:spPr>
        <a:xfrm rot="5400000">
          <a:off x="4502864" y="-1513529"/>
          <a:ext cx="1165306" cy="7887673"/>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0688" tIns="15240" rIns="15240" bIns="15240" numCol="1" spcCol="1270" anchor="ctr" anchorCtr="0">
          <a:noAutofit/>
        </a:bodyPr>
        <a:lstStyle/>
        <a:p>
          <a:pPr marL="228600" lvl="1" indent="-228600" algn="just" defTabSz="1066800">
            <a:lnSpc>
              <a:spcPct val="90000"/>
            </a:lnSpc>
            <a:spcBef>
              <a:spcPct val="0"/>
            </a:spcBef>
            <a:spcAft>
              <a:spcPct val="15000"/>
            </a:spcAft>
            <a:buChar char="•"/>
          </a:pPr>
          <a:r>
            <a:rPr lang="en-GB" sz="2400" b="0" i="0" kern="1200" dirty="0" err="1">
              <a:latin typeface="Times New Roman" pitchFamily="18" charset="0"/>
              <a:cs typeface="Times New Roman" pitchFamily="18" charset="0"/>
            </a:rPr>
            <a:t>Thời</a:t>
          </a:r>
          <a:r>
            <a:rPr lang="en-GB" sz="2400" b="0" i="0" kern="1200" dirty="0">
              <a:latin typeface="Times New Roman" pitchFamily="18" charset="0"/>
              <a:cs typeface="Times New Roman" pitchFamily="18" charset="0"/>
            </a:rPr>
            <a:t> </a:t>
          </a:r>
          <a:r>
            <a:rPr lang="en-GB" sz="2400" b="0" i="0" kern="1200" dirty="0" err="1">
              <a:latin typeface="Times New Roman" pitchFamily="18" charset="0"/>
              <a:cs typeface="Times New Roman" pitchFamily="18" charset="0"/>
            </a:rPr>
            <a:t>kỳ</a:t>
          </a:r>
          <a:r>
            <a:rPr lang="en-GB" sz="2400" b="0" i="0" kern="1200" dirty="0">
              <a:latin typeface="Times New Roman" pitchFamily="18" charset="0"/>
              <a:cs typeface="Times New Roman" pitchFamily="18" charset="0"/>
            </a:rPr>
            <a:t> </a:t>
          </a:r>
          <a:r>
            <a:rPr lang="en-GB" sz="2400" b="0" i="0" kern="1200" dirty="0" err="1">
              <a:latin typeface="Times New Roman" pitchFamily="18" charset="0"/>
              <a:cs typeface="Times New Roman" pitchFamily="18" charset="0"/>
            </a:rPr>
            <a:t>đề</a:t>
          </a:r>
          <a:r>
            <a:rPr lang="en-GB" sz="2400" b="0" i="0" kern="1200" dirty="0">
              <a:latin typeface="Times New Roman" pitchFamily="18" charset="0"/>
              <a:cs typeface="Times New Roman" pitchFamily="18" charset="0"/>
            </a:rPr>
            <a:t> </a:t>
          </a:r>
          <a:r>
            <a:rPr lang="en-GB" sz="2400" b="0" i="0" kern="1200" dirty="0" err="1">
              <a:latin typeface="Times New Roman" pitchFamily="18" charset="0"/>
              <a:cs typeface="Times New Roman" pitchFamily="18" charset="0"/>
            </a:rPr>
            <a:t>xuất</a:t>
          </a:r>
          <a:r>
            <a:rPr lang="en-GB" sz="2400" b="0" i="0" kern="1200" dirty="0">
              <a:latin typeface="Times New Roman" pitchFamily="18" charset="0"/>
              <a:cs typeface="Times New Roman" pitchFamily="18" charset="0"/>
            </a:rPr>
            <a:t> </a:t>
          </a:r>
          <a:r>
            <a:rPr lang="en-GB" sz="2400" b="0" i="0" kern="1200" dirty="0" err="1">
              <a:latin typeface="Times New Roman" pitchFamily="18" charset="0"/>
              <a:cs typeface="Times New Roman" pitchFamily="18" charset="0"/>
            </a:rPr>
            <a:t>những</a:t>
          </a:r>
          <a:r>
            <a:rPr lang="en-GB" sz="2400" b="0" i="0" kern="1200" dirty="0">
              <a:latin typeface="Times New Roman" pitchFamily="18" charset="0"/>
              <a:cs typeface="Times New Roman" pitchFamily="18" charset="0"/>
            </a:rPr>
            <a:t> </a:t>
          </a:r>
          <a:r>
            <a:rPr lang="en-GB" sz="2400" b="0" i="0" kern="1200" dirty="0" err="1">
              <a:latin typeface="Times New Roman" pitchFamily="18" charset="0"/>
              <a:cs typeface="Times New Roman" pitchFamily="18" charset="0"/>
            </a:rPr>
            <a:t>nguyên</a:t>
          </a:r>
          <a:r>
            <a:rPr lang="en-GB" sz="2400" b="0" i="0" kern="1200" dirty="0">
              <a:latin typeface="Times New Roman" pitchFamily="18" charset="0"/>
              <a:cs typeface="Times New Roman" pitchFamily="18" charset="0"/>
            </a:rPr>
            <a:t> </a:t>
          </a:r>
          <a:r>
            <a:rPr lang="en-GB" sz="2400" b="0" i="0" kern="1200" dirty="0" err="1">
              <a:latin typeface="Times New Roman" pitchFamily="18" charset="0"/>
              <a:cs typeface="Times New Roman" pitchFamily="18" charset="0"/>
            </a:rPr>
            <a:t>lý</a:t>
          </a:r>
          <a:r>
            <a:rPr lang="en-GB" sz="2400" b="0" i="0" kern="1200" dirty="0">
              <a:latin typeface="Times New Roman" pitchFamily="18" charset="0"/>
              <a:cs typeface="Times New Roman" pitchFamily="18" charset="0"/>
            </a:rPr>
            <a:t> </a:t>
          </a:r>
          <a:r>
            <a:rPr lang="en-GB" sz="2400" b="0" i="0" kern="1200" dirty="0" err="1">
              <a:latin typeface="Times New Roman" pitchFamily="18" charset="0"/>
              <a:cs typeface="Times New Roman" pitchFamily="18" charset="0"/>
            </a:rPr>
            <a:t>triết</a:t>
          </a:r>
          <a:r>
            <a:rPr lang="en-GB" sz="2400" b="0" i="0" kern="1200" dirty="0">
              <a:latin typeface="Times New Roman" pitchFamily="18" charset="0"/>
              <a:cs typeface="Times New Roman" pitchFamily="18" charset="0"/>
            </a:rPr>
            <a:t> </a:t>
          </a:r>
          <a:r>
            <a:rPr lang="en-GB" sz="2400" b="0" i="0" kern="1200" dirty="0" err="1">
              <a:latin typeface="Times New Roman" pitchFamily="18" charset="0"/>
              <a:cs typeface="Times New Roman" pitchFamily="18" charset="0"/>
            </a:rPr>
            <a:t>học</a:t>
          </a:r>
          <a:r>
            <a:rPr lang="en-GB" sz="2400" b="0" i="0" kern="1200" dirty="0">
              <a:latin typeface="Times New Roman" pitchFamily="18" charset="0"/>
              <a:cs typeface="Times New Roman" pitchFamily="18" charset="0"/>
            </a:rPr>
            <a:t> </a:t>
          </a:r>
          <a:r>
            <a:rPr lang="en-GB" sz="2400" b="0" i="0" kern="1200" dirty="0" err="1">
              <a:latin typeface="Times New Roman" pitchFamily="18" charset="0"/>
              <a:cs typeface="Times New Roman" pitchFamily="18" charset="0"/>
            </a:rPr>
            <a:t>duy</a:t>
          </a:r>
          <a:r>
            <a:rPr lang="en-GB" sz="2400" b="0" i="0" kern="1200" dirty="0">
              <a:latin typeface="Times New Roman" pitchFamily="18" charset="0"/>
              <a:cs typeface="Times New Roman" pitchFamily="18" charset="0"/>
            </a:rPr>
            <a:t> </a:t>
          </a:r>
          <a:r>
            <a:rPr lang="en-GB" sz="2400" b="0" i="0" kern="1200" dirty="0" err="1">
              <a:latin typeface="Times New Roman" pitchFamily="18" charset="0"/>
              <a:cs typeface="Times New Roman" pitchFamily="18" charset="0"/>
            </a:rPr>
            <a:t>vật</a:t>
          </a:r>
          <a:r>
            <a:rPr lang="en-GB" sz="2400" b="0" i="0" kern="1200" dirty="0">
              <a:latin typeface="Times New Roman" pitchFamily="18" charset="0"/>
              <a:cs typeface="Times New Roman" pitchFamily="18" charset="0"/>
            </a:rPr>
            <a:t> </a:t>
          </a:r>
          <a:r>
            <a:rPr lang="en-GB" sz="2400" b="0" i="0" kern="1200" dirty="0" err="1">
              <a:latin typeface="Times New Roman" pitchFamily="18" charset="0"/>
              <a:cs typeface="Times New Roman" pitchFamily="18" charset="0"/>
            </a:rPr>
            <a:t>biện</a:t>
          </a:r>
          <a:r>
            <a:rPr lang="en-GB" sz="2400" b="0" i="0" kern="1200" dirty="0">
              <a:latin typeface="Times New Roman" pitchFamily="18" charset="0"/>
              <a:cs typeface="Times New Roman" pitchFamily="18" charset="0"/>
            </a:rPr>
            <a:t> </a:t>
          </a:r>
          <a:r>
            <a:rPr lang="en-GB" sz="2400" b="0" i="0" kern="1200" dirty="0" err="1">
              <a:latin typeface="Times New Roman" pitchFamily="18" charset="0"/>
              <a:cs typeface="Times New Roman" pitchFamily="18" charset="0"/>
            </a:rPr>
            <a:t>chứng</a:t>
          </a:r>
          <a:r>
            <a:rPr lang="en-GB" sz="2400" b="0" i="0" kern="1200" dirty="0">
              <a:latin typeface="Times New Roman" pitchFamily="18" charset="0"/>
              <a:cs typeface="Times New Roman" pitchFamily="18" charset="0"/>
            </a:rPr>
            <a:t> </a:t>
          </a:r>
          <a:r>
            <a:rPr lang="en-GB" sz="2400" b="0" i="0" kern="1200" dirty="0" err="1">
              <a:latin typeface="Times New Roman" pitchFamily="18" charset="0"/>
              <a:cs typeface="Times New Roman" pitchFamily="18" charset="0"/>
            </a:rPr>
            <a:t>và</a:t>
          </a:r>
          <a:r>
            <a:rPr lang="en-GB" sz="2400" b="0" i="0" kern="1200" dirty="0">
              <a:latin typeface="Times New Roman" pitchFamily="18" charset="0"/>
              <a:cs typeface="Times New Roman" pitchFamily="18" charset="0"/>
            </a:rPr>
            <a:t> </a:t>
          </a:r>
          <a:r>
            <a:rPr lang="en-GB" sz="2400" b="0" i="0" kern="1200" dirty="0" err="1">
              <a:latin typeface="Times New Roman" pitchFamily="18" charset="0"/>
              <a:cs typeface="Times New Roman" pitchFamily="18" charset="0"/>
            </a:rPr>
            <a:t>duy</a:t>
          </a:r>
          <a:r>
            <a:rPr lang="en-GB" sz="2400" b="0" i="0" kern="1200" dirty="0">
              <a:latin typeface="Times New Roman" pitchFamily="18" charset="0"/>
              <a:cs typeface="Times New Roman" pitchFamily="18" charset="0"/>
            </a:rPr>
            <a:t> </a:t>
          </a:r>
          <a:r>
            <a:rPr lang="en-GB" sz="2400" b="0" i="0" kern="1200" dirty="0" err="1">
              <a:latin typeface="Times New Roman" pitchFamily="18" charset="0"/>
              <a:cs typeface="Times New Roman" pitchFamily="18" charset="0"/>
            </a:rPr>
            <a:t>vật</a:t>
          </a:r>
          <a:r>
            <a:rPr lang="en-GB" sz="2400" b="0" i="0" kern="1200" dirty="0">
              <a:latin typeface="Times New Roman" pitchFamily="18" charset="0"/>
              <a:cs typeface="Times New Roman" pitchFamily="18" charset="0"/>
            </a:rPr>
            <a:t> </a:t>
          </a:r>
          <a:r>
            <a:rPr lang="en-GB" sz="2400" b="0" i="0" kern="1200" dirty="0" err="1">
              <a:latin typeface="Times New Roman" pitchFamily="18" charset="0"/>
              <a:cs typeface="Times New Roman" pitchFamily="18" charset="0"/>
            </a:rPr>
            <a:t>lịch</a:t>
          </a:r>
          <a:r>
            <a:rPr lang="en-GB" sz="2400" b="0" i="0" kern="1200" dirty="0">
              <a:latin typeface="Times New Roman" pitchFamily="18" charset="0"/>
              <a:cs typeface="Times New Roman" pitchFamily="18" charset="0"/>
            </a:rPr>
            <a:t> </a:t>
          </a:r>
          <a:r>
            <a:rPr lang="en-GB" sz="2400" b="0" i="0" kern="1200" dirty="0" err="1">
              <a:latin typeface="Times New Roman" pitchFamily="18" charset="0"/>
              <a:cs typeface="Times New Roman" pitchFamily="18" charset="0"/>
            </a:rPr>
            <a:t>sử</a:t>
          </a:r>
          <a:endParaRPr lang="vi-VN" sz="2400" b="0" i="0" kern="1200" dirty="0">
            <a:latin typeface="Times New Roman" pitchFamily="18" charset="0"/>
            <a:cs typeface="Times New Roman" pitchFamily="18" charset="0"/>
          </a:endParaRPr>
        </a:p>
      </dsp:txBody>
      <dsp:txXfrm rot="-5400000">
        <a:off x="1141681" y="1904540"/>
        <a:ext cx="7830787" cy="1051534"/>
      </dsp:txXfrm>
    </dsp:sp>
    <dsp:sp modelId="{A18AE3A7-4501-4D13-8A7E-CB2FC8D3C9FE}">
      <dsp:nvSpPr>
        <dsp:cNvPr id="0" name=""/>
        <dsp:cNvSpPr/>
      </dsp:nvSpPr>
      <dsp:spPr>
        <a:xfrm rot="5400000">
          <a:off x="-306671" y="3726697"/>
          <a:ext cx="1792779" cy="1254945"/>
        </a:xfrm>
        <a:prstGeom prst="chevron">
          <a:avLst/>
        </a:prstGeom>
        <a:solidFill>
          <a:schemeClr val="bg1">
            <a:lumMod val="7500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GB" sz="2000" b="1" i="0" kern="1200" dirty="0">
              <a:solidFill>
                <a:schemeClr val="tx1"/>
              </a:solidFill>
              <a:latin typeface="Times New Roman" pitchFamily="18" charset="0"/>
              <a:cs typeface="Times New Roman" pitchFamily="18" charset="0"/>
            </a:rPr>
            <a:t>1848 - 1895</a:t>
          </a:r>
          <a:endParaRPr lang="vi-VN" sz="2000" i="0" kern="1200" dirty="0">
            <a:solidFill>
              <a:schemeClr val="tx1"/>
            </a:solidFill>
            <a:latin typeface="Times New Roman" pitchFamily="18" charset="0"/>
            <a:cs typeface="Times New Roman" pitchFamily="18" charset="0"/>
          </a:endParaRPr>
        </a:p>
      </dsp:txBody>
      <dsp:txXfrm rot="-5400000">
        <a:off x="-37753" y="4085253"/>
        <a:ext cx="1254945" cy="537834"/>
      </dsp:txXfrm>
    </dsp:sp>
    <dsp:sp modelId="{B75F7C96-CF84-4FB0-AE26-A14C35945C8D}">
      <dsp:nvSpPr>
        <dsp:cNvPr id="0" name=""/>
        <dsp:cNvSpPr/>
      </dsp:nvSpPr>
      <dsp:spPr>
        <a:xfrm rot="5400000">
          <a:off x="4502864" y="172106"/>
          <a:ext cx="1165306" cy="7736654"/>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0688" tIns="15240" rIns="15240" bIns="15240" numCol="1" spcCol="1270" anchor="ctr" anchorCtr="0">
          <a:noAutofit/>
        </a:bodyPr>
        <a:lstStyle/>
        <a:p>
          <a:pPr marL="228600" lvl="1" indent="-228600" algn="l" defTabSz="1066800">
            <a:lnSpc>
              <a:spcPct val="90000"/>
            </a:lnSpc>
            <a:spcBef>
              <a:spcPct val="0"/>
            </a:spcBef>
            <a:spcAft>
              <a:spcPct val="15000"/>
            </a:spcAft>
            <a:buChar char="•"/>
          </a:pPr>
          <a:r>
            <a:rPr lang="en-GB" sz="2400" b="0" i="0" kern="1200" dirty="0" err="1">
              <a:latin typeface="Times New Roman" pitchFamily="18" charset="0"/>
              <a:cs typeface="Times New Roman" pitchFamily="18" charset="0"/>
            </a:rPr>
            <a:t>Thời</a:t>
          </a:r>
          <a:r>
            <a:rPr lang="en-GB" sz="2400" b="0" i="0" kern="1200" dirty="0">
              <a:latin typeface="Times New Roman" pitchFamily="18" charset="0"/>
              <a:cs typeface="Times New Roman" pitchFamily="18" charset="0"/>
            </a:rPr>
            <a:t> </a:t>
          </a:r>
          <a:r>
            <a:rPr lang="en-GB" sz="2400" b="0" i="0" kern="1200" dirty="0" err="1">
              <a:latin typeface="Times New Roman" pitchFamily="18" charset="0"/>
              <a:cs typeface="Times New Roman" pitchFamily="18" charset="0"/>
            </a:rPr>
            <a:t>kỳ</a:t>
          </a:r>
          <a:r>
            <a:rPr lang="en-GB" sz="2400" b="0" i="0" kern="1200" dirty="0">
              <a:latin typeface="Times New Roman" pitchFamily="18" charset="0"/>
              <a:cs typeface="Times New Roman" pitchFamily="18" charset="0"/>
            </a:rPr>
            <a:t> </a:t>
          </a:r>
          <a:r>
            <a:rPr lang="en-GB" sz="2400" b="0" i="0" kern="1200" dirty="0" err="1">
              <a:latin typeface="Times New Roman" pitchFamily="18" charset="0"/>
              <a:cs typeface="Times New Roman" pitchFamily="18" charset="0"/>
            </a:rPr>
            <a:t>C.Mác</a:t>
          </a:r>
          <a:r>
            <a:rPr lang="en-GB" sz="2400" b="0" i="0" kern="1200" dirty="0">
              <a:latin typeface="Times New Roman" pitchFamily="18" charset="0"/>
              <a:cs typeface="Times New Roman" pitchFamily="18" charset="0"/>
            </a:rPr>
            <a:t> </a:t>
          </a:r>
          <a:r>
            <a:rPr lang="en-GB" sz="2400" b="0" i="0" kern="1200" dirty="0" err="1">
              <a:latin typeface="Times New Roman" pitchFamily="18" charset="0"/>
              <a:cs typeface="Times New Roman" pitchFamily="18" charset="0"/>
            </a:rPr>
            <a:t>và</a:t>
          </a:r>
          <a:r>
            <a:rPr lang="en-GB" sz="2400" b="0" i="0" kern="1200" dirty="0">
              <a:latin typeface="Times New Roman" pitchFamily="18" charset="0"/>
              <a:cs typeface="Times New Roman" pitchFamily="18" charset="0"/>
            </a:rPr>
            <a:t> </a:t>
          </a:r>
          <a:r>
            <a:rPr lang="en-GB" sz="2400" b="0" i="0" kern="1200" dirty="0" err="1">
              <a:latin typeface="Times New Roman" pitchFamily="18" charset="0"/>
              <a:cs typeface="Times New Roman" pitchFamily="18" charset="0"/>
            </a:rPr>
            <a:t>Ph.Ăngghen</a:t>
          </a:r>
          <a:r>
            <a:rPr lang="en-GB" sz="2400" b="0" i="0" kern="1200" dirty="0">
              <a:latin typeface="Times New Roman" pitchFamily="18" charset="0"/>
              <a:cs typeface="Times New Roman" pitchFamily="18" charset="0"/>
            </a:rPr>
            <a:t> </a:t>
          </a:r>
          <a:r>
            <a:rPr lang="en-GB" sz="2400" b="0" i="0" kern="1200" dirty="0" err="1">
              <a:latin typeface="Times New Roman" pitchFamily="18" charset="0"/>
              <a:cs typeface="Times New Roman" pitchFamily="18" charset="0"/>
            </a:rPr>
            <a:t>bổ</a:t>
          </a:r>
          <a:r>
            <a:rPr lang="en-GB" sz="2400" b="0" i="0" kern="1200" dirty="0">
              <a:latin typeface="Times New Roman" pitchFamily="18" charset="0"/>
              <a:cs typeface="Times New Roman" pitchFamily="18" charset="0"/>
            </a:rPr>
            <a:t> sung </a:t>
          </a:r>
          <a:r>
            <a:rPr lang="en-GB" sz="2400" b="0" i="0" kern="1200" dirty="0" err="1">
              <a:latin typeface="Times New Roman" pitchFamily="18" charset="0"/>
              <a:cs typeface="Times New Roman" pitchFamily="18" charset="0"/>
            </a:rPr>
            <a:t>và</a:t>
          </a:r>
          <a:r>
            <a:rPr lang="en-GB" sz="2400" b="0" i="0" kern="1200" dirty="0">
              <a:latin typeface="Times New Roman" pitchFamily="18" charset="0"/>
              <a:cs typeface="Times New Roman" pitchFamily="18" charset="0"/>
            </a:rPr>
            <a:t> </a:t>
          </a:r>
          <a:r>
            <a:rPr lang="en-GB" sz="2400" b="0" i="0" kern="1200" dirty="0" err="1">
              <a:latin typeface="Times New Roman" pitchFamily="18" charset="0"/>
              <a:cs typeface="Times New Roman" pitchFamily="18" charset="0"/>
            </a:rPr>
            <a:t>phát</a:t>
          </a:r>
          <a:r>
            <a:rPr lang="en-GB" sz="2400" b="0" i="0" kern="1200" dirty="0">
              <a:latin typeface="Times New Roman" pitchFamily="18" charset="0"/>
              <a:cs typeface="Times New Roman" pitchFamily="18" charset="0"/>
            </a:rPr>
            <a:t> </a:t>
          </a:r>
          <a:r>
            <a:rPr lang="en-GB" sz="2400" b="0" i="0" kern="1200" dirty="0" err="1">
              <a:latin typeface="Times New Roman" pitchFamily="18" charset="0"/>
              <a:cs typeface="Times New Roman" pitchFamily="18" charset="0"/>
            </a:rPr>
            <a:t>triển</a:t>
          </a:r>
          <a:r>
            <a:rPr lang="en-GB" sz="2400" b="0" i="0" kern="1200" dirty="0">
              <a:latin typeface="Times New Roman" pitchFamily="18" charset="0"/>
              <a:cs typeface="Times New Roman" pitchFamily="18" charset="0"/>
            </a:rPr>
            <a:t> </a:t>
          </a:r>
          <a:r>
            <a:rPr lang="en-GB" sz="2400" b="0" i="0" kern="1200" dirty="0" err="1">
              <a:latin typeface="Times New Roman" pitchFamily="18" charset="0"/>
              <a:cs typeface="Times New Roman" pitchFamily="18" charset="0"/>
            </a:rPr>
            <a:t>toàn</a:t>
          </a:r>
          <a:r>
            <a:rPr lang="en-GB" sz="2400" b="0" i="0" kern="1200" dirty="0">
              <a:latin typeface="Times New Roman" pitchFamily="18" charset="0"/>
              <a:cs typeface="Times New Roman" pitchFamily="18" charset="0"/>
            </a:rPr>
            <a:t> </a:t>
          </a:r>
          <a:r>
            <a:rPr lang="en-GB" sz="2400" b="0" i="0" kern="1200" dirty="0" err="1">
              <a:latin typeface="Times New Roman" pitchFamily="18" charset="0"/>
              <a:cs typeface="Times New Roman" pitchFamily="18" charset="0"/>
            </a:rPr>
            <a:t>diện</a:t>
          </a:r>
          <a:r>
            <a:rPr lang="en-GB" sz="2400" b="0" i="0" kern="1200" dirty="0">
              <a:latin typeface="Times New Roman" pitchFamily="18" charset="0"/>
              <a:cs typeface="Times New Roman" pitchFamily="18" charset="0"/>
            </a:rPr>
            <a:t> </a:t>
          </a:r>
          <a:r>
            <a:rPr lang="en-GB" sz="2400" b="0" i="0" kern="1200" dirty="0" err="1">
              <a:latin typeface="Times New Roman" pitchFamily="18" charset="0"/>
              <a:cs typeface="Times New Roman" pitchFamily="18" charset="0"/>
            </a:rPr>
            <a:t>lí</a:t>
          </a:r>
          <a:r>
            <a:rPr lang="en-GB" sz="2400" b="0" i="0" kern="1200" dirty="0">
              <a:latin typeface="Times New Roman" pitchFamily="18" charset="0"/>
              <a:cs typeface="Times New Roman" pitchFamily="18" charset="0"/>
            </a:rPr>
            <a:t> </a:t>
          </a:r>
          <a:r>
            <a:rPr lang="en-GB" sz="2400" b="0" i="0" kern="1200" dirty="0" err="1">
              <a:latin typeface="Times New Roman" pitchFamily="18" charset="0"/>
              <a:cs typeface="Times New Roman" pitchFamily="18" charset="0"/>
            </a:rPr>
            <a:t>luận</a:t>
          </a:r>
          <a:r>
            <a:rPr lang="en-GB" sz="2400" b="0" i="0" kern="1200" dirty="0">
              <a:latin typeface="Times New Roman" pitchFamily="18" charset="0"/>
              <a:cs typeface="Times New Roman" pitchFamily="18" charset="0"/>
            </a:rPr>
            <a:t> </a:t>
          </a:r>
          <a:r>
            <a:rPr lang="en-GB" sz="2400" b="0" i="0" kern="1200" dirty="0" err="1">
              <a:latin typeface="Times New Roman" pitchFamily="18" charset="0"/>
              <a:cs typeface="Times New Roman" pitchFamily="18" charset="0"/>
            </a:rPr>
            <a:t>triết</a:t>
          </a:r>
          <a:r>
            <a:rPr lang="en-GB" sz="2400" b="0" i="0" kern="1200" dirty="0">
              <a:latin typeface="Times New Roman" pitchFamily="18" charset="0"/>
              <a:cs typeface="Times New Roman" pitchFamily="18" charset="0"/>
            </a:rPr>
            <a:t> </a:t>
          </a:r>
          <a:r>
            <a:rPr lang="en-GB" sz="2400" b="0" i="0" kern="1200" dirty="0" err="1">
              <a:latin typeface="Times New Roman" pitchFamily="18" charset="0"/>
              <a:cs typeface="Times New Roman" pitchFamily="18" charset="0"/>
            </a:rPr>
            <a:t>học</a:t>
          </a:r>
          <a:r>
            <a:rPr lang="en-GB" sz="2400" b="0" i="0" kern="1200" dirty="0">
              <a:latin typeface="Times New Roman" pitchFamily="18" charset="0"/>
              <a:cs typeface="Times New Roman" pitchFamily="18" charset="0"/>
            </a:rPr>
            <a:t> </a:t>
          </a:r>
          <a:endParaRPr lang="vi-VN" sz="2400" b="0" i="0" kern="1200" dirty="0">
            <a:latin typeface="Times New Roman" pitchFamily="18" charset="0"/>
            <a:cs typeface="Times New Roman" pitchFamily="18" charset="0"/>
          </a:endParaRPr>
        </a:p>
      </dsp:txBody>
      <dsp:txXfrm rot="-5400000">
        <a:off x="1217190" y="3514666"/>
        <a:ext cx="7679768" cy="1051534"/>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3A2B91-D183-4F39-A37A-22E3C2ECB910}">
      <dsp:nvSpPr>
        <dsp:cNvPr id="0" name=""/>
        <dsp:cNvSpPr/>
      </dsp:nvSpPr>
      <dsp:spPr>
        <a:xfrm>
          <a:off x="0" y="0"/>
          <a:ext cx="4292600" cy="4292600"/>
        </a:xfrm>
        <a:prstGeom prst="triangl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7268DB7-7DF7-4E9C-B140-4B40FD32FEB1}">
      <dsp:nvSpPr>
        <dsp:cNvPr id="0" name=""/>
        <dsp:cNvSpPr/>
      </dsp:nvSpPr>
      <dsp:spPr>
        <a:xfrm>
          <a:off x="1257534" y="431565"/>
          <a:ext cx="6170616" cy="1016138"/>
        </a:xfrm>
        <a:prstGeom prst="roundRect">
          <a:avLst/>
        </a:prstGeom>
        <a:gradFill flip="none" rotWithShape="0">
          <a:gsLst>
            <a:gs pos="0">
              <a:schemeClr val="lt1">
                <a:hueOff val="0"/>
                <a:satOff val="0"/>
                <a:lumOff val="0"/>
                <a:shade val="30000"/>
                <a:satMod val="115000"/>
              </a:schemeClr>
            </a:gs>
            <a:gs pos="50000">
              <a:schemeClr val="lt1">
                <a:hueOff val="0"/>
                <a:satOff val="0"/>
                <a:lumOff val="0"/>
                <a:shade val="67500"/>
                <a:satMod val="115000"/>
              </a:schemeClr>
            </a:gs>
            <a:gs pos="100000">
              <a:schemeClr val="lt1">
                <a:hueOff val="0"/>
                <a:satOff val="0"/>
                <a:lumOff val="0"/>
                <a:shade val="100000"/>
                <a:satMod val="115000"/>
              </a:schemeClr>
            </a:gs>
          </a:gsLst>
          <a:lin ang="10800000" scaled="1"/>
          <a:tileRect/>
        </a:gra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GB" altLang="en-US" sz="2700" b="1" i="1" kern="1200" dirty="0">
              <a:latin typeface="Times New Roman" panose="02020603050405020304" pitchFamily="18" charset="0"/>
              <a:cs typeface="Times New Roman" panose="02020603050405020304" pitchFamily="18" charset="0"/>
            </a:rPr>
            <a:t>a. </a:t>
          </a:r>
          <a:r>
            <a:rPr lang="en-GB" altLang="en-US" sz="2700" b="1" i="1" kern="1200" dirty="0" err="1">
              <a:latin typeface="Times New Roman" panose="02020603050405020304" pitchFamily="18" charset="0"/>
              <a:cs typeface="Times New Roman" panose="02020603050405020304" pitchFamily="18" charset="0"/>
            </a:rPr>
            <a:t>Khái</a:t>
          </a:r>
          <a:r>
            <a:rPr lang="en-GB" altLang="en-US" sz="2700" b="1" i="1" kern="1200" dirty="0">
              <a:latin typeface="Times New Roman" panose="02020603050405020304" pitchFamily="18" charset="0"/>
              <a:cs typeface="Times New Roman" panose="02020603050405020304" pitchFamily="18" charset="0"/>
            </a:rPr>
            <a:t> </a:t>
          </a:r>
          <a:r>
            <a:rPr lang="en-GB" altLang="en-US" sz="2700" b="1" i="1" kern="1200" dirty="0" err="1">
              <a:latin typeface="Times New Roman" panose="02020603050405020304" pitchFamily="18" charset="0"/>
              <a:cs typeface="Times New Roman" panose="02020603050405020304" pitchFamily="18" charset="0"/>
            </a:rPr>
            <a:t>niệm</a:t>
          </a:r>
          <a:r>
            <a:rPr lang="en-GB" altLang="en-US" sz="2700" b="1" i="1" kern="1200" dirty="0">
              <a:latin typeface="Times New Roman" panose="02020603050405020304" pitchFamily="18" charset="0"/>
              <a:cs typeface="Times New Roman" panose="02020603050405020304" pitchFamily="18" charset="0"/>
            </a:rPr>
            <a:t> </a:t>
          </a:r>
          <a:r>
            <a:rPr lang="en-GB" altLang="en-US" sz="2700" b="1" i="1" kern="1200" dirty="0" err="1">
              <a:latin typeface="Times New Roman" panose="02020603050405020304" pitchFamily="18" charset="0"/>
              <a:cs typeface="Times New Roman" panose="02020603050405020304" pitchFamily="18" charset="0"/>
            </a:rPr>
            <a:t>triết</a:t>
          </a:r>
          <a:r>
            <a:rPr lang="en-GB" altLang="en-US" sz="2700" b="1" i="1" kern="1200" dirty="0">
              <a:latin typeface="Times New Roman" panose="02020603050405020304" pitchFamily="18" charset="0"/>
              <a:cs typeface="Times New Roman" panose="02020603050405020304" pitchFamily="18" charset="0"/>
            </a:rPr>
            <a:t> </a:t>
          </a:r>
          <a:r>
            <a:rPr lang="en-GB" altLang="en-US" sz="2700" b="1" i="1" kern="1200" dirty="0" err="1">
              <a:latin typeface="Times New Roman" panose="02020603050405020304" pitchFamily="18" charset="0"/>
              <a:cs typeface="Times New Roman" panose="02020603050405020304" pitchFamily="18" charset="0"/>
            </a:rPr>
            <a:t>học</a:t>
          </a:r>
          <a:r>
            <a:rPr lang="en-GB" altLang="en-US" sz="2700" b="1" i="1" kern="1200" dirty="0">
              <a:latin typeface="Times New Roman" panose="02020603050405020304" pitchFamily="18" charset="0"/>
              <a:cs typeface="Times New Roman" panose="02020603050405020304" pitchFamily="18" charset="0"/>
            </a:rPr>
            <a:t> </a:t>
          </a:r>
          <a:r>
            <a:rPr lang="en-GB" altLang="en-US" sz="2700" b="1" i="1" kern="1200" dirty="0" err="1">
              <a:latin typeface="Times New Roman" panose="02020603050405020304" pitchFamily="18" charset="0"/>
              <a:cs typeface="Times New Roman" panose="02020603050405020304" pitchFamily="18" charset="0"/>
            </a:rPr>
            <a:t>Mác</a:t>
          </a:r>
          <a:r>
            <a:rPr lang="en-GB" altLang="en-US" sz="2700" b="1" i="1" kern="1200" dirty="0">
              <a:latin typeface="Times New Roman" panose="02020603050405020304" pitchFamily="18" charset="0"/>
              <a:cs typeface="Times New Roman" panose="02020603050405020304" pitchFamily="18" charset="0"/>
            </a:rPr>
            <a:t> – </a:t>
          </a:r>
          <a:r>
            <a:rPr lang="en-GB" altLang="en-US" sz="2700" b="1" i="1" kern="1200" dirty="0" err="1">
              <a:latin typeface="Times New Roman" panose="02020603050405020304" pitchFamily="18" charset="0"/>
              <a:cs typeface="Times New Roman" panose="02020603050405020304" pitchFamily="18" charset="0"/>
            </a:rPr>
            <a:t>Lênin</a:t>
          </a:r>
          <a:endParaRPr lang="en-US" sz="2700" kern="1200" dirty="0"/>
        </a:p>
      </dsp:txBody>
      <dsp:txXfrm>
        <a:off x="1307138" y="481169"/>
        <a:ext cx="6071408" cy="916930"/>
      </dsp:txXfrm>
    </dsp:sp>
    <dsp:sp modelId="{834373C2-C74B-4D1C-8FED-D27621CB5503}">
      <dsp:nvSpPr>
        <dsp:cNvPr id="0" name=""/>
        <dsp:cNvSpPr/>
      </dsp:nvSpPr>
      <dsp:spPr>
        <a:xfrm>
          <a:off x="1257534" y="1574721"/>
          <a:ext cx="6170616" cy="1016138"/>
        </a:xfrm>
        <a:prstGeom prst="roundRect">
          <a:avLst/>
        </a:prstGeom>
        <a:gradFill flip="none" rotWithShape="0">
          <a:gsLst>
            <a:gs pos="0">
              <a:schemeClr val="lt1">
                <a:hueOff val="0"/>
                <a:satOff val="0"/>
                <a:lumOff val="0"/>
                <a:shade val="30000"/>
                <a:satMod val="115000"/>
              </a:schemeClr>
            </a:gs>
            <a:gs pos="50000">
              <a:schemeClr val="lt1">
                <a:hueOff val="0"/>
                <a:satOff val="0"/>
                <a:lumOff val="0"/>
                <a:shade val="67500"/>
                <a:satMod val="115000"/>
              </a:schemeClr>
            </a:gs>
            <a:gs pos="100000">
              <a:schemeClr val="lt1">
                <a:hueOff val="0"/>
                <a:satOff val="0"/>
                <a:lumOff val="0"/>
                <a:shade val="100000"/>
                <a:satMod val="115000"/>
              </a:schemeClr>
            </a:gs>
          </a:gsLst>
          <a:lin ang="10800000" scaled="1"/>
          <a:tileRect/>
        </a:gra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altLang="en-US" sz="2700" b="1" i="1" kern="1200" dirty="0">
              <a:latin typeface="Times New Roman" panose="02020603050405020304" pitchFamily="18" charset="0"/>
              <a:cs typeface="Times New Roman" panose="02020603050405020304" pitchFamily="18" charset="0"/>
            </a:rPr>
            <a:t>b. </a:t>
          </a:r>
          <a:r>
            <a:rPr lang="en-GB" altLang="en-US" sz="2700" b="1" i="1" kern="1200" dirty="0" err="1">
              <a:latin typeface="Times New Roman" panose="02020603050405020304" pitchFamily="18" charset="0"/>
              <a:cs typeface="Times New Roman" panose="02020603050405020304" pitchFamily="18" charset="0"/>
            </a:rPr>
            <a:t>Đối</a:t>
          </a:r>
          <a:r>
            <a:rPr lang="en-GB" altLang="en-US" sz="2700" b="1" i="1" kern="1200" dirty="0">
              <a:latin typeface="Times New Roman" panose="02020603050405020304" pitchFamily="18" charset="0"/>
              <a:cs typeface="Times New Roman" panose="02020603050405020304" pitchFamily="18" charset="0"/>
            </a:rPr>
            <a:t> </a:t>
          </a:r>
          <a:r>
            <a:rPr lang="en-GB" altLang="en-US" sz="2700" b="1" i="1" kern="1200" dirty="0" err="1">
              <a:latin typeface="Times New Roman" panose="02020603050405020304" pitchFamily="18" charset="0"/>
              <a:cs typeface="Times New Roman" panose="02020603050405020304" pitchFamily="18" charset="0"/>
            </a:rPr>
            <a:t>tượng</a:t>
          </a:r>
          <a:r>
            <a:rPr lang="en-GB" altLang="en-US" sz="2700" b="1" i="1" kern="1200" dirty="0">
              <a:latin typeface="Times New Roman" panose="02020603050405020304" pitchFamily="18" charset="0"/>
              <a:cs typeface="Times New Roman" panose="02020603050405020304" pitchFamily="18" charset="0"/>
            </a:rPr>
            <a:t> </a:t>
          </a:r>
          <a:r>
            <a:rPr lang="en-GB" altLang="en-US" sz="2700" b="1" i="1" kern="1200" dirty="0" err="1">
              <a:latin typeface="Times New Roman" panose="02020603050405020304" pitchFamily="18" charset="0"/>
              <a:cs typeface="Times New Roman" panose="02020603050405020304" pitchFamily="18" charset="0"/>
            </a:rPr>
            <a:t>của</a:t>
          </a:r>
          <a:r>
            <a:rPr lang="en-GB" altLang="en-US" sz="2700" b="1" i="1" kern="1200" dirty="0">
              <a:latin typeface="Times New Roman" panose="02020603050405020304" pitchFamily="18" charset="0"/>
              <a:cs typeface="Times New Roman" panose="02020603050405020304" pitchFamily="18" charset="0"/>
            </a:rPr>
            <a:t> </a:t>
          </a:r>
          <a:r>
            <a:rPr lang="en-GB" altLang="en-US" sz="2700" b="1" i="1" kern="1200" dirty="0" err="1">
              <a:latin typeface="Times New Roman" panose="02020603050405020304" pitchFamily="18" charset="0"/>
              <a:cs typeface="Times New Roman" panose="02020603050405020304" pitchFamily="18" charset="0"/>
            </a:rPr>
            <a:t>triết</a:t>
          </a:r>
          <a:r>
            <a:rPr lang="en-GB" altLang="en-US" sz="2700" b="1" i="1" kern="1200" dirty="0">
              <a:latin typeface="Times New Roman" panose="02020603050405020304" pitchFamily="18" charset="0"/>
              <a:cs typeface="Times New Roman" panose="02020603050405020304" pitchFamily="18" charset="0"/>
            </a:rPr>
            <a:t> </a:t>
          </a:r>
          <a:r>
            <a:rPr lang="en-GB" altLang="en-US" sz="2700" b="1" i="1" kern="1200" dirty="0" err="1">
              <a:latin typeface="Times New Roman" panose="02020603050405020304" pitchFamily="18" charset="0"/>
              <a:cs typeface="Times New Roman" panose="02020603050405020304" pitchFamily="18" charset="0"/>
            </a:rPr>
            <a:t>học</a:t>
          </a:r>
          <a:r>
            <a:rPr lang="en-GB" altLang="en-US" sz="2700" b="1" i="1" kern="1200" dirty="0">
              <a:latin typeface="Times New Roman" panose="02020603050405020304" pitchFamily="18" charset="0"/>
              <a:cs typeface="Times New Roman" panose="02020603050405020304" pitchFamily="18" charset="0"/>
            </a:rPr>
            <a:t> </a:t>
          </a:r>
          <a:r>
            <a:rPr lang="en-GB" altLang="en-US" sz="2700" b="1" i="1" kern="1200" dirty="0" err="1">
              <a:latin typeface="Times New Roman" panose="02020603050405020304" pitchFamily="18" charset="0"/>
              <a:cs typeface="Times New Roman" panose="02020603050405020304" pitchFamily="18" charset="0"/>
            </a:rPr>
            <a:t>Mác</a:t>
          </a:r>
          <a:r>
            <a:rPr lang="en-GB" altLang="en-US" sz="2700" b="1" i="1" kern="1200" dirty="0">
              <a:latin typeface="Times New Roman" panose="02020603050405020304" pitchFamily="18" charset="0"/>
              <a:cs typeface="Times New Roman" panose="02020603050405020304" pitchFamily="18" charset="0"/>
            </a:rPr>
            <a:t> - </a:t>
          </a:r>
          <a:r>
            <a:rPr lang="en-GB" altLang="en-US" sz="2700" b="1" i="1" kern="1200" dirty="0" err="1">
              <a:latin typeface="Times New Roman" panose="02020603050405020304" pitchFamily="18" charset="0"/>
              <a:cs typeface="Times New Roman" panose="02020603050405020304" pitchFamily="18" charset="0"/>
            </a:rPr>
            <a:t>Lênin</a:t>
          </a:r>
          <a:endParaRPr lang="en-US" sz="2700" kern="1200" dirty="0"/>
        </a:p>
      </dsp:txBody>
      <dsp:txXfrm>
        <a:off x="1307138" y="1624325"/>
        <a:ext cx="6071408" cy="916930"/>
      </dsp:txXfrm>
    </dsp:sp>
    <dsp:sp modelId="{6BEB828D-ACB2-4CB0-9F78-EDDB121CBDDE}">
      <dsp:nvSpPr>
        <dsp:cNvPr id="0" name=""/>
        <dsp:cNvSpPr/>
      </dsp:nvSpPr>
      <dsp:spPr>
        <a:xfrm>
          <a:off x="1257534" y="2717878"/>
          <a:ext cx="6170616" cy="1016138"/>
        </a:xfrm>
        <a:prstGeom prst="roundRect">
          <a:avLst/>
        </a:prstGeom>
        <a:gradFill flip="none" rotWithShape="0">
          <a:gsLst>
            <a:gs pos="0">
              <a:schemeClr val="lt1">
                <a:hueOff val="0"/>
                <a:satOff val="0"/>
                <a:lumOff val="0"/>
                <a:shade val="30000"/>
                <a:satMod val="115000"/>
              </a:schemeClr>
            </a:gs>
            <a:gs pos="50000">
              <a:schemeClr val="lt1">
                <a:hueOff val="0"/>
                <a:satOff val="0"/>
                <a:lumOff val="0"/>
                <a:shade val="67500"/>
                <a:satMod val="115000"/>
              </a:schemeClr>
            </a:gs>
            <a:gs pos="100000">
              <a:schemeClr val="lt1">
                <a:hueOff val="0"/>
                <a:satOff val="0"/>
                <a:lumOff val="0"/>
                <a:shade val="100000"/>
                <a:satMod val="115000"/>
              </a:schemeClr>
            </a:gs>
          </a:gsLst>
          <a:lin ang="10800000" scaled="1"/>
          <a:tileRect/>
        </a:gra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altLang="en-US" sz="2600" b="1" i="1" kern="1200" dirty="0">
              <a:latin typeface="Times New Roman" panose="02020603050405020304" pitchFamily="18" charset="0"/>
              <a:cs typeface="Times New Roman" panose="02020603050405020304" pitchFamily="18" charset="0"/>
            </a:rPr>
            <a:t>c. </a:t>
          </a:r>
          <a:r>
            <a:rPr lang="en-GB" altLang="en-US" sz="2600" b="1" i="1" kern="1200" dirty="0" err="1">
              <a:latin typeface="Times New Roman" panose="02020603050405020304" pitchFamily="18" charset="0"/>
              <a:cs typeface="Times New Roman" panose="02020603050405020304" pitchFamily="18" charset="0"/>
            </a:rPr>
            <a:t>Chức</a:t>
          </a:r>
          <a:r>
            <a:rPr lang="en-GB" altLang="en-US" sz="2600" b="1" i="1" kern="1200" dirty="0">
              <a:latin typeface="Times New Roman" panose="02020603050405020304" pitchFamily="18" charset="0"/>
              <a:cs typeface="Times New Roman" panose="02020603050405020304" pitchFamily="18" charset="0"/>
            </a:rPr>
            <a:t> </a:t>
          </a:r>
          <a:r>
            <a:rPr lang="en-GB" altLang="en-US" sz="2600" b="1" i="1" kern="1200" dirty="0" err="1">
              <a:latin typeface="Times New Roman" panose="02020603050405020304" pitchFamily="18" charset="0"/>
              <a:cs typeface="Times New Roman" panose="02020603050405020304" pitchFamily="18" charset="0"/>
            </a:rPr>
            <a:t>năng</a:t>
          </a:r>
          <a:r>
            <a:rPr lang="en-GB" altLang="en-US" sz="2600" b="1" i="1" kern="1200" dirty="0">
              <a:latin typeface="Times New Roman" panose="02020603050405020304" pitchFamily="18" charset="0"/>
              <a:cs typeface="Times New Roman" panose="02020603050405020304" pitchFamily="18" charset="0"/>
            </a:rPr>
            <a:t> </a:t>
          </a:r>
          <a:r>
            <a:rPr lang="en-GB" altLang="en-US" sz="2600" b="1" i="1" kern="1200" dirty="0" err="1">
              <a:latin typeface="Times New Roman" panose="02020603050405020304" pitchFamily="18" charset="0"/>
              <a:cs typeface="Times New Roman" panose="02020603050405020304" pitchFamily="18" charset="0"/>
            </a:rPr>
            <a:t>của</a:t>
          </a:r>
          <a:r>
            <a:rPr lang="en-GB" altLang="en-US" sz="2600" b="1" i="1" kern="1200" dirty="0">
              <a:latin typeface="Times New Roman" panose="02020603050405020304" pitchFamily="18" charset="0"/>
              <a:cs typeface="Times New Roman" panose="02020603050405020304" pitchFamily="18" charset="0"/>
            </a:rPr>
            <a:t> </a:t>
          </a:r>
          <a:r>
            <a:rPr lang="en-GB" altLang="en-US" sz="2600" b="1" i="1" kern="1200" dirty="0" err="1">
              <a:latin typeface="Times New Roman" panose="02020603050405020304" pitchFamily="18" charset="0"/>
              <a:cs typeface="Times New Roman" panose="02020603050405020304" pitchFamily="18" charset="0"/>
            </a:rPr>
            <a:t>triết</a:t>
          </a:r>
          <a:r>
            <a:rPr lang="en-GB" altLang="en-US" sz="2600" b="1" i="1" kern="1200" dirty="0">
              <a:latin typeface="Times New Roman" panose="02020603050405020304" pitchFamily="18" charset="0"/>
              <a:cs typeface="Times New Roman" panose="02020603050405020304" pitchFamily="18" charset="0"/>
            </a:rPr>
            <a:t> </a:t>
          </a:r>
          <a:r>
            <a:rPr lang="en-GB" altLang="en-US" sz="2600" b="1" i="1" kern="1200" dirty="0" err="1">
              <a:latin typeface="Times New Roman" panose="02020603050405020304" pitchFamily="18" charset="0"/>
              <a:cs typeface="Times New Roman" panose="02020603050405020304" pitchFamily="18" charset="0"/>
            </a:rPr>
            <a:t>học</a:t>
          </a:r>
          <a:r>
            <a:rPr lang="en-GB" altLang="en-US" sz="2600" b="1" i="1" kern="1200" dirty="0">
              <a:latin typeface="Times New Roman" panose="02020603050405020304" pitchFamily="18" charset="0"/>
              <a:cs typeface="Times New Roman" panose="02020603050405020304" pitchFamily="18" charset="0"/>
            </a:rPr>
            <a:t> </a:t>
          </a:r>
          <a:r>
            <a:rPr lang="en-GB" altLang="en-US" sz="2600" b="1" i="1" kern="1200" dirty="0" err="1">
              <a:latin typeface="Times New Roman" panose="02020603050405020304" pitchFamily="18" charset="0"/>
              <a:cs typeface="Times New Roman" panose="02020603050405020304" pitchFamily="18" charset="0"/>
            </a:rPr>
            <a:t>Mác</a:t>
          </a:r>
          <a:r>
            <a:rPr lang="en-GB" altLang="en-US" sz="2600" b="1" i="1" kern="1200" dirty="0">
              <a:latin typeface="Times New Roman" panose="02020603050405020304" pitchFamily="18" charset="0"/>
              <a:cs typeface="Times New Roman" panose="02020603050405020304" pitchFamily="18" charset="0"/>
            </a:rPr>
            <a:t> - </a:t>
          </a:r>
          <a:r>
            <a:rPr lang="en-GB" altLang="en-US" sz="2600" b="1" i="1" kern="1200" dirty="0" err="1">
              <a:latin typeface="Times New Roman" panose="02020603050405020304" pitchFamily="18" charset="0"/>
              <a:cs typeface="Times New Roman" panose="02020603050405020304" pitchFamily="18" charset="0"/>
            </a:rPr>
            <a:t>Lênin</a:t>
          </a:r>
          <a:endParaRPr lang="en-US" sz="2600" kern="1200" dirty="0"/>
        </a:p>
      </dsp:txBody>
      <dsp:txXfrm>
        <a:off x="1307138" y="2767482"/>
        <a:ext cx="6071408" cy="91693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E220C99-DED3-4241-9647-E3343645F3D0}">
      <dsp:nvSpPr>
        <dsp:cNvPr id="0" name=""/>
        <dsp:cNvSpPr/>
      </dsp:nvSpPr>
      <dsp:spPr>
        <a:xfrm>
          <a:off x="-581858" y="0"/>
          <a:ext cx="4153189" cy="4153189"/>
        </a:xfrm>
        <a:prstGeom prst="pie">
          <a:avLst>
            <a:gd name="adj1" fmla="val 5400000"/>
            <a:gd name="adj2" fmla="val 16200000"/>
          </a:avLst>
        </a:prstGeom>
        <a:gradFill rotWithShape="1">
          <a:gsLst>
            <a:gs pos="0">
              <a:schemeClr val="accent2">
                <a:tint val="50000"/>
                <a:satMod val="300000"/>
              </a:schemeClr>
            </a:gs>
            <a:gs pos="35000">
              <a:schemeClr val="accent2">
                <a:tint val="37000"/>
                <a:satMod val="300000"/>
              </a:schemeClr>
            </a:gs>
            <a:gs pos="100000">
              <a:schemeClr val="accent2">
                <a:tint val="15000"/>
                <a:satMod val="350000"/>
              </a:schemeClr>
            </a:gs>
          </a:gsLst>
          <a:lin ang="16200000" scaled="1"/>
        </a:gradFill>
        <a:ln w="9525" cap="flat" cmpd="sng" algn="ctr">
          <a:solidFill>
            <a:schemeClr val="accent2">
              <a:shade val="95000"/>
              <a:satMod val="105000"/>
            </a:schemeClr>
          </a:solidFill>
          <a:prstDash val="solid"/>
        </a:ln>
        <a:effectLst>
          <a:outerShdw blurRad="40000" dist="20000" dir="5400000" rotWithShape="0">
            <a:srgbClr val="000000">
              <a:alpha val="38000"/>
            </a:srgbClr>
          </a:outerShdw>
        </a:effectLst>
      </dsp:spPr>
      <dsp:style>
        <a:lnRef idx="1">
          <a:schemeClr val="accent2"/>
        </a:lnRef>
        <a:fillRef idx="2">
          <a:schemeClr val="accent2"/>
        </a:fillRef>
        <a:effectRef idx="1">
          <a:schemeClr val="accent2"/>
        </a:effectRef>
        <a:fontRef idx="minor">
          <a:schemeClr val="dk1"/>
        </a:fontRef>
      </dsp:style>
    </dsp:sp>
    <dsp:sp modelId="{F97D44FC-A2F3-46D0-8B35-14A9CD9848E3}">
      <dsp:nvSpPr>
        <dsp:cNvPr id="0" name=""/>
        <dsp:cNvSpPr/>
      </dsp:nvSpPr>
      <dsp:spPr>
        <a:xfrm>
          <a:off x="1048539" y="0"/>
          <a:ext cx="6816798" cy="4153189"/>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05740" tIns="205740" rIns="205740" bIns="205740" numCol="1" spcCol="1270" anchor="ctr" anchorCtr="0">
          <a:noAutofit/>
        </a:bodyPr>
        <a:lstStyle/>
        <a:p>
          <a:pPr marL="0" lvl="0" indent="0" algn="ctr" defTabSz="2400300">
            <a:lnSpc>
              <a:spcPct val="90000"/>
            </a:lnSpc>
            <a:spcBef>
              <a:spcPct val="0"/>
            </a:spcBef>
            <a:spcAft>
              <a:spcPct val="35000"/>
            </a:spcAft>
            <a:buNone/>
          </a:pPr>
          <a:r>
            <a:rPr lang="en-US" sz="5400" kern="1200" dirty="0">
              <a:latin typeface="Times New Roman" panose="02020603050405020304" pitchFamily="18" charset="0"/>
              <a:cs typeface="Times New Roman" panose="02020603050405020304" pitchFamily="18" charset="0"/>
            </a:rPr>
            <a:t>I</a:t>
          </a:r>
        </a:p>
      </dsp:txBody>
      <dsp:txXfrm>
        <a:off x="1048539" y="0"/>
        <a:ext cx="3408399" cy="1245959"/>
      </dsp:txXfrm>
    </dsp:sp>
    <dsp:sp modelId="{A50FAB20-8DF4-40BB-B145-98766C14B19E}">
      <dsp:nvSpPr>
        <dsp:cNvPr id="0" name=""/>
        <dsp:cNvSpPr/>
      </dsp:nvSpPr>
      <dsp:spPr>
        <a:xfrm>
          <a:off x="144951" y="1245959"/>
          <a:ext cx="2699570" cy="2699570"/>
        </a:xfrm>
        <a:prstGeom prst="pie">
          <a:avLst>
            <a:gd name="adj1" fmla="val 5400000"/>
            <a:gd name="adj2" fmla="val 16200000"/>
          </a:avLst>
        </a:prstGeom>
        <a:gradFill rotWithShape="1">
          <a:gsLst>
            <a:gs pos="0">
              <a:schemeClr val="accent1">
                <a:tint val="50000"/>
                <a:satMod val="300000"/>
              </a:schemeClr>
            </a:gs>
            <a:gs pos="35000">
              <a:schemeClr val="accent1">
                <a:tint val="37000"/>
                <a:satMod val="300000"/>
              </a:schemeClr>
            </a:gs>
            <a:gs pos="100000">
              <a:schemeClr val="accent1">
                <a:tint val="15000"/>
                <a:satMod val="350000"/>
              </a:schemeClr>
            </a:gs>
          </a:gsLst>
          <a:lin ang="16200000" scaled="1"/>
        </a:gra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dsp:spPr>
      <dsp:style>
        <a:lnRef idx="1">
          <a:schemeClr val="accent1"/>
        </a:lnRef>
        <a:fillRef idx="2">
          <a:schemeClr val="accent1"/>
        </a:fillRef>
        <a:effectRef idx="1">
          <a:schemeClr val="accent1"/>
        </a:effectRef>
        <a:fontRef idx="minor">
          <a:schemeClr val="dk1"/>
        </a:fontRef>
      </dsp:style>
    </dsp:sp>
    <dsp:sp modelId="{5737BB70-7993-4BF0-9859-8BBC83B2287B}">
      <dsp:nvSpPr>
        <dsp:cNvPr id="0" name=""/>
        <dsp:cNvSpPr/>
      </dsp:nvSpPr>
      <dsp:spPr>
        <a:xfrm>
          <a:off x="1494736" y="1245959"/>
          <a:ext cx="5924405" cy="2699570"/>
        </a:xfrm>
        <a:prstGeom prst="rect">
          <a:avLst/>
        </a:prstGeom>
        <a:gradFill rotWithShape="1">
          <a:gsLst>
            <a:gs pos="0">
              <a:schemeClr val="accent1">
                <a:tint val="50000"/>
                <a:satMod val="300000"/>
              </a:schemeClr>
            </a:gs>
            <a:gs pos="35000">
              <a:schemeClr val="accent1">
                <a:tint val="37000"/>
                <a:satMod val="300000"/>
              </a:schemeClr>
            </a:gs>
            <a:gs pos="100000">
              <a:schemeClr val="accent1">
                <a:tint val="15000"/>
                <a:satMod val="350000"/>
              </a:schemeClr>
            </a:gs>
          </a:gsLst>
          <a:lin ang="16200000" scaled="1"/>
        </a:gra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dsp:spPr>
      <dsp:style>
        <a:lnRef idx="1">
          <a:schemeClr val="accent1"/>
        </a:lnRef>
        <a:fillRef idx="2">
          <a:schemeClr val="accent1"/>
        </a:fillRef>
        <a:effectRef idx="1">
          <a:schemeClr val="accent1"/>
        </a:effectRef>
        <a:fontRef idx="minor">
          <a:schemeClr val="dk1"/>
        </a:fontRef>
      </dsp:style>
      <dsp:txBody>
        <a:bodyPr spcFirstLastPara="0" vert="horz" wrap="square" lIns="205740" tIns="205740" rIns="205740" bIns="205740" numCol="1" spcCol="1270" anchor="ctr" anchorCtr="0">
          <a:noAutofit/>
        </a:bodyPr>
        <a:lstStyle/>
        <a:p>
          <a:pPr marL="0" lvl="0" indent="0" algn="ctr" defTabSz="2400300">
            <a:lnSpc>
              <a:spcPct val="90000"/>
            </a:lnSpc>
            <a:spcBef>
              <a:spcPct val="0"/>
            </a:spcBef>
            <a:spcAft>
              <a:spcPct val="35000"/>
            </a:spcAft>
            <a:buNone/>
          </a:pPr>
          <a:r>
            <a:rPr lang="en-US" sz="5400" kern="1200" dirty="0">
              <a:latin typeface="Times New Roman" panose="02020603050405020304" pitchFamily="18" charset="0"/>
              <a:cs typeface="Times New Roman" panose="02020603050405020304" pitchFamily="18" charset="0"/>
            </a:rPr>
            <a:t>II</a:t>
          </a:r>
        </a:p>
      </dsp:txBody>
      <dsp:txXfrm>
        <a:off x="1494736" y="1245959"/>
        <a:ext cx="2962202" cy="1245955"/>
      </dsp:txXfrm>
    </dsp:sp>
    <dsp:sp modelId="{EA5ABB73-1D86-4B8A-BE29-48F3C3D94BFD}">
      <dsp:nvSpPr>
        <dsp:cNvPr id="0" name=""/>
        <dsp:cNvSpPr/>
      </dsp:nvSpPr>
      <dsp:spPr>
        <a:xfrm>
          <a:off x="871758" y="2491914"/>
          <a:ext cx="1245955" cy="1245955"/>
        </a:xfrm>
        <a:prstGeom prst="pie">
          <a:avLst>
            <a:gd name="adj1" fmla="val 5400000"/>
            <a:gd name="adj2" fmla="val 1620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A4565E3-0E9A-4791-A102-20B1C929AA41}">
      <dsp:nvSpPr>
        <dsp:cNvPr id="0" name=""/>
        <dsp:cNvSpPr/>
      </dsp:nvSpPr>
      <dsp:spPr>
        <a:xfrm>
          <a:off x="1494736" y="2491914"/>
          <a:ext cx="5924405" cy="1245955"/>
        </a:xfrm>
        <a:prstGeom prst="rect">
          <a:avLst/>
        </a:prstGeom>
        <a:gradFill rotWithShape="1">
          <a:gsLst>
            <a:gs pos="0">
              <a:schemeClr val="accent1">
                <a:shade val="51000"/>
                <a:satMod val="130000"/>
              </a:schemeClr>
            </a:gs>
            <a:gs pos="80000">
              <a:schemeClr val="accent1">
                <a:shade val="93000"/>
                <a:satMod val="130000"/>
              </a:schemeClr>
            </a:gs>
            <a:gs pos="100000">
              <a:schemeClr val="accent1">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hemeClr val="accent1"/>
        </a:lnRef>
        <a:fillRef idx="3">
          <a:schemeClr val="accent1"/>
        </a:fillRef>
        <a:effectRef idx="3">
          <a:schemeClr val="accent1"/>
        </a:effectRef>
        <a:fontRef idx="minor">
          <a:schemeClr val="lt1"/>
        </a:fontRef>
      </dsp:style>
      <dsp:txBody>
        <a:bodyPr spcFirstLastPara="0" vert="horz" wrap="square" lIns="205740" tIns="205740" rIns="205740" bIns="205740" numCol="1" spcCol="1270" anchor="ctr" anchorCtr="0">
          <a:noAutofit/>
        </a:bodyPr>
        <a:lstStyle/>
        <a:p>
          <a:pPr marL="0" lvl="0" indent="0" algn="ctr" defTabSz="2400300">
            <a:lnSpc>
              <a:spcPct val="90000"/>
            </a:lnSpc>
            <a:spcBef>
              <a:spcPct val="0"/>
            </a:spcBef>
            <a:spcAft>
              <a:spcPct val="35000"/>
            </a:spcAft>
            <a:buNone/>
          </a:pPr>
          <a:r>
            <a:rPr lang="en-US" sz="5400" kern="1200" dirty="0">
              <a:latin typeface="Times New Roman" panose="02020603050405020304" pitchFamily="18" charset="0"/>
              <a:cs typeface="Times New Roman" panose="02020603050405020304" pitchFamily="18" charset="0"/>
            </a:rPr>
            <a:t>III</a:t>
          </a:r>
        </a:p>
      </dsp:txBody>
      <dsp:txXfrm>
        <a:off x="1494736" y="2491914"/>
        <a:ext cx="2962202" cy="1245955"/>
      </dsp:txXfrm>
    </dsp:sp>
    <dsp:sp modelId="{C97C88F1-E31B-44B2-BAE8-C321F32B4987}">
      <dsp:nvSpPr>
        <dsp:cNvPr id="0" name=""/>
        <dsp:cNvSpPr/>
      </dsp:nvSpPr>
      <dsp:spPr>
        <a:xfrm>
          <a:off x="3293223" y="0"/>
          <a:ext cx="5289635" cy="1245959"/>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95250" tIns="95250" rIns="95250" bIns="95250" numCol="1" spcCol="1270" anchor="ctr" anchorCtr="0">
          <a:noAutofit/>
        </a:bodyPr>
        <a:lstStyle/>
        <a:p>
          <a:pPr marL="228600" lvl="1" indent="-228600" algn="l" defTabSz="1111250">
            <a:lnSpc>
              <a:spcPct val="90000"/>
            </a:lnSpc>
            <a:spcBef>
              <a:spcPct val="0"/>
            </a:spcBef>
            <a:spcAft>
              <a:spcPct val="15000"/>
            </a:spcAft>
            <a:buChar char="•"/>
          </a:pPr>
          <a:r>
            <a:rPr lang="pt-BR" altLang="en-US" sz="2500" kern="1200" dirty="0">
              <a:latin typeface="Times New Roman" panose="02020603050405020304" pitchFamily="18" charset="0"/>
              <a:cs typeface="Times New Roman" panose="02020603050405020304" pitchFamily="18" charset="0"/>
            </a:rPr>
            <a:t>VẬT CHẤT VÀ Ý THỨC</a:t>
          </a:r>
          <a:endParaRPr lang="en-US" sz="2500" kern="1200" dirty="0"/>
        </a:p>
      </dsp:txBody>
      <dsp:txXfrm>
        <a:off x="3293223" y="0"/>
        <a:ext cx="5289635" cy="1245959"/>
      </dsp:txXfrm>
    </dsp:sp>
    <dsp:sp modelId="{D31BC354-3F1A-4218-B288-0D0E75341726}">
      <dsp:nvSpPr>
        <dsp:cNvPr id="0" name=""/>
        <dsp:cNvSpPr/>
      </dsp:nvSpPr>
      <dsp:spPr>
        <a:xfrm>
          <a:off x="3875073" y="1245959"/>
          <a:ext cx="4125933" cy="1245955"/>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95250" tIns="95250" rIns="95250" bIns="95250" numCol="1" spcCol="1270" anchor="ctr" anchorCtr="0">
          <a:noAutofit/>
        </a:bodyPr>
        <a:lstStyle/>
        <a:p>
          <a:pPr marL="228600" lvl="1" indent="-228600" algn="l" defTabSz="1111250">
            <a:lnSpc>
              <a:spcPct val="150000"/>
            </a:lnSpc>
            <a:spcBef>
              <a:spcPct val="0"/>
            </a:spcBef>
            <a:spcAft>
              <a:spcPct val="15000"/>
            </a:spcAft>
            <a:buChar char="•"/>
          </a:pPr>
          <a:r>
            <a:rPr lang="en-US" altLang="en-US" sz="2500" kern="1200" dirty="0">
              <a:latin typeface="Times New Roman" panose="02020603050405020304" pitchFamily="18" charset="0"/>
              <a:cs typeface="Times New Roman" panose="02020603050405020304" pitchFamily="18" charset="0"/>
            </a:rPr>
            <a:t>PHÉP BIỆN CHỨNG     DUY VẬT</a:t>
          </a:r>
          <a:endParaRPr lang="en-US" sz="2500" kern="1200" dirty="0"/>
        </a:p>
      </dsp:txBody>
      <dsp:txXfrm>
        <a:off x="3875073" y="1245959"/>
        <a:ext cx="4125933" cy="1245955"/>
      </dsp:txXfrm>
    </dsp:sp>
    <dsp:sp modelId="{2644F44E-C8BE-4647-ADC8-A684344CB158}">
      <dsp:nvSpPr>
        <dsp:cNvPr id="0" name=""/>
        <dsp:cNvSpPr/>
      </dsp:nvSpPr>
      <dsp:spPr>
        <a:xfrm>
          <a:off x="4456939" y="2491914"/>
          <a:ext cx="2962202" cy="1245955"/>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95250" tIns="95250" rIns="95250" bIns="95250" numCol="1" spcCol="1270" anchor="ctr" anchorCtr="0">
          <a:noAutofit/>
        </a:bodyPr>
        <a:lstStyle/>
        <a:p>
          <a:pPr marL="228600" lvl="1" indent="-228600" algn="l" defTabSz="1111250">
            <a:lnSpc>
              <a:spcPct val="90000"/>
            </a:lnSpc>
            <a:spcBef>
              <a:spcPct val="0"/>
            </a:spcBef>
            <a:spcAft>
              <a:spcPct val="15000"/>
            </a:spcAft>
            <a:buChar char="•"/>
          </a:pPr>
          <a:r>
            <a:rPr lang="en-US" altLang="en-US" sz="2500" kern="1200" dirty="0">
              <a:latin typeface="Times New Roman" panose="02020603050405020304" pitchFamily="18" charset="0"/>
              <a:cs typeface="Times New Roman" panose="02020603050405020304" pitchFamily="18" charset="0"/>
            </a:rPr>
            <a:t>LÝ LUẬN NHẬN THỨC</a:t>
          </a:r>
          <a:endParaRPr lang="en-US" sz="2500" kern="1200" dirty="0"/>
        </a:p>
      </dsp:txBody>
      <dsp:txXfrm>
        <a:off x="4456939" y="2491914"/>
        <a:ext cx="2962202" cy="1245955"/>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12.xml><?xml version="1.0" encoding="utf-8"?>
<dgm:layoutDef xmlns:dgm="http://schemas.openxmlformats.org/drawingml/2006/diagram" xmlns:a="http://schemas.openxmlformats.org/drawingml/2006/main" uniqueId="urn:microsoft.com/office/officeart/2005/8/layout/arrow2">
  <dgm:title val=""/>
  <dgm:desc val=""/>
  <dgm:catLst>
    <dgm:cat type="process" pri="2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arrowDiagram">
    <dgm:varLst>
      <dgm:chMax val="5"/>
      <dgm:dir/>
      <dgm:resizeHandles val="exact"/>
    </dgm:varLst>
    <dgm:alg type="composite">
      <dgm:param type="ar" val="1.6"/>
    </dgm:alg>
    <dgm:shape xmlns:r="http://schemas.openxmlformats.org/officeDocument/2006/relationships" r:blip="">
      <dgm:adjLst/>
    </dgm:shape>
    <dgm:presOf/>
    <dgm:constrLst>
      <dgm:constr type="l" for="ch" forName="arrow"/>
      <dgm:constr type="t" for="ch" forName="arrow"/>
      <dgm:constr type="w" for="ch" forName="arrow" refType="w"/>
      <dgm:constr type="h" for="ch" forName="arrow" refType="h"/>
      <dgm:constr type="ctrX" for="ch" forName="arrowDiagram1" refType="w" fact="0.5"/>
      <dgm:constr type="ctrY" for="ch" forName="arrowDiagram1" refType="h" fact="0.5"/>
      <dgm:constr type="w" for="ch" forName="arrowDiagram1" refType="w"/>
      <dgm:constr type="h" for="ch" forName="arrowDiagram1" refType="h"/>
      <dgm:constr type="ctrX" for="ch" forName="arrowDiagram2" refType="w" fact="0.5"/>
      <dgm:constr type="ctrY" for="ch" forName="arrowDiagram2" refType="h" fact="0.5"/>
      <dgm:constr type="w" for="ch" forName="arrowDiagram2" refType="w"/>
      <dgm:constr type="h" for="ch" forName="arrowDiagram2" refType="h"/>
      <dgm:constr type="ctrX" for="ch" forName="arrowDiagram3" refType="w" fact="0.5"/>
      <dgm:constr type="ctrY" for="ch" forName="arrowDiagram3" refType="h" fact="0.5"/>
      <dgm:constr type="w" for="ch" forName="arrowDiagram3" refType="w"/>
      <dgm:constr type="h" for="ch" forName="arrowDiagram3" refType="h"/>
      <dgm:constr type="ctrX" for="ch" forName="arrowDiagram4" refType="w" fact="0.5"/>
      <dgm:constr type="ctrY" for="ch" forName="arrowDiagram4" refType="h" fact="0.5"/>
      <dgm:constr type="w" for="ch" forName="arrowDiagram4" refType="w"/>
      <dgm:constr type="h" for="ch" forName="arrowDiagram4" refType="h"/>
      <dgm:constr type="ctrX" for="ch" forName="arrowDiagram5" refType="w" fact="0.5"/>
      <dgm:constr type="ctrY" for="ch" forName="arrowDiagram5" refType="h" fact="0.5"/>
      <dgm:constr type="w" for="ch" forName="arrowDiagram5" refType="w"/>
      <dgm:constr type="h" for="ch" forName="arrowDiagram5" refType="h"/>
    </dgm:constrLst>
    <dgm:ruleLst/>
    <dgm:choose name="Name0">
      <dgm:if name="Name1" axis="ch" ptType="node" func="cnt" op="gte" val="1">
        <dgm:layoutNode name="arrow" styleLbl="bgShp">
          <dgm:alg type="sp"/>
          <dgm:shape xmlns:r="http://schemas.openxmlformats.org/officeDocument/2006/relationships" type="swooshArrow" r:blip="">
            <dgm:adjLst>
              <dgm:adj idx="2" val="0.25"/>
            </dgm:adjLst>
          </dgm:shape>
          <dgm:presOf/>
          <dgm:constrLst/>
          <dgm:ruleLst/>
        </dgm:layoutNode>
        <dgm:choose name="Name2">
          <dgm:if name="Name3" axis="ch" ptType="node" func="cnt" op="lt" val="1"/>
          <dgm:if name="Name4" axis="ch" ptType="node" func="cnt" op="equ" val="1">
            <dgm:layoutNode name="arrowDiagram1">
              <dgm:varLst>
                <dgm:bulletEnabled val="1"/>
              </dgm:varLst>
              <dgm:alg type="composite">
                <dgm:param type="vertAlign" val="none"/>
                <dgm:param type="horzAlign" val="none"/>
              </dgm:alg>
              <dgm:shape xmlns:r="http://schemas.openxmlformats.org/officeDocument/2006/relationships" r:blip="">
                <dgm:adjLst/>
              </dgm:shape>
              <dgm:presOf/>
              <dgm:constrLst>
                <dgm:constr type="ctrX" for="ch" forName="bullet1" refType="w" fact="0.8"/>
                <dgm:constr type="ctrY" for="ch" forName="bullet1" refType="h" fact="0.262"/>
                <dgm:constr type="w" for="ch" forName="bullet1" refType="w" fact="0.074"/>
                <dgm:constr type="h" for="ch" forName="bullet1" refType="w" refFor="ch" refForName="bullet1"/>
                <dgm:constr type="r" for="ch" forName="textBox1" refType="ctrX" refFor="ch" refForName="bullet1"/>
                <dgm:constr type="t" for="ch" forName="textBox1" refType="ctrY" refFor="ch" refForName="bullet1"/>
                <dgm:constr type="w" for="ch" forName="textBox1" refType="w" fact="0.4"/>
                <dgm:constr type="h" for="ch" forName="textBox1" refType="h" fact="0.738"/>
                <dgm:constr type="userA" refType="h" refFor="ch" refForName="bullet1" fact="0.53"/>
                <dgm:constr type="rMarg" for="ch" forName="textBox1" refType="userA" fact="2.834"/>
                <dgm:constr type="primFontSz" for="ch" ptType="node" op="equ" val="65"/>
              </dgm:constrLst>
              <dgm:ruleLst/>
              <dgm:forEach name="Name5" axis="ch" ptType="node" cnt="1">
                <dgm:layoutNode name="bullet1" styleLbl="node1">
                  <dgm:alg type="sp"/>
                  <dgm:shape xmlns:r="http://schemas.openxmlformats.org/officeDocument/2006/relationships" type="ellipse" r:blip="">
                    <dgm:adjLst/>
                  </dgm:shape>
                  <dgm:presOf/>
                  <dgm:constrLst/>
                  <dgm:ruleLst/>
                </dgm:layoutNode>
                <dgm:layoutNode name="textBox1" styleLbl="revTx">
                  <dgm:varLst>
                    <dgm:bulletEnabled val="1"/>
                  </dgm:varLst>
                  <dgm:alg type="tx">
                    <dgm:param type="txAnchorVert" val="t"/>
                    <dgm:param type="parTxLTRAlign" val="r"/>
                    <dgm:param type="parTxRTLAlign" val="r"/>
                  </dgm:alg>
                  <dgm:shape xmlns:r="http://schemas.openxmlformats.org/officeDocument/2006/relationships" type="round2DiagRect" r:blip="">
                    <dgm:adjLst/>
                  </dgm:shape>
                  <dgm:presOf axis="desOrSelf" ptType="node"/>
                  <dgm:constrLst>
                    <dgm:constr type="lMarg"/>
                    <dgm:constr type="tMarg"/>
                    <dgm:constr type="bMarg"/>
                  </dgm:constrLst>
                  <dgm:ruleLst>
                    <dgm:rule type="primFontSz" val="5" fact="NaN" max="NaN"/>
                  </dgm:ruleLst>
                </dgm:layoutNode>
              </dgm:forEach>
            </dgm:layoutNode>
          </dgm:if>
          <dgm:if name="Name6" axis="ch" ptType="node" func="cnt" op="equ" val="2">
            <dgm:layoutNode name="arrowDiagram2">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ctrX" for="ch" forName="bullet2a" refType="w" fact="0.25"/>
                    <dgm:constr type="ctrY" for="ch" forName="bullet2a" refType="h" fact="0.573"/>
                    <dgm:constr type="w" for="ch" forName="bullet2a" refType="w" fact="0.035"/>
                    <dgm:constr type="h" for="ch" forName="bullet2a" refType="w" refFor="ch" refForName="bullet2a"/>
                    <dgm:constr type="l" for="ch" forName="textBox2a" refType="ctrX" refFor="ch" refForName="bullet2a"/>
                    <dgm:constr type="t" for="ch" forName="textBox2a" refType="ctrY" refFor="ch" refForName="bullet2a"/>
                    <dgm:constr type="w" for="ch" forName="textBox2a" refType="w" fact="0.325"/>
                    <dgm:constr type="h" for="ch" forName="textBox2a" refType="h" fact="0.427"/>
                    <dgm:constr type="userA" refType="h" refFor="ch" refForName="bullet2a" fact="0.53"/>
                    <dgm:constr type="l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l" for="ch" forName="textBox2b" refType="ctrX" refFor="ch" refForName="bullet2b"/>
                    <dgm:constr type="t" for="ch" forName="textBox2b" refType="ctrY" refFor="ch" refForName="bullet2b"/>
                    <dgm:constr type="w" for="ch" forName="textBox2b" refType="w" fact="0.325"/>
                    <dgm:constr type="h" for="ch" forName="textBox2b" refType="h" fact="0.662"/>
                    <dgm:constr type="userB" refType="h" refFor="ch" refForName="bullet2b" fact="0.53"/>
                    <dgm:constr type="lMarg" for="ch" forName="textBox2b" refType="userB" fact="2.834"/>
                    <dgm:constr type="primFontSz" for="ch" ptType="node" op="equ" val="65"/>
                  </dgm:constrLst>
                </dgm:if>
                <dgm:else name="Name9">
                  <dgm:constrLst>
                    <dgm:constr type="ctrX" for="ch" forName="bullet2a" refType="w" fact="0.25"/>
                    <dgm:constr type="ctrY" for="ch" forName="bullet2a" refType="h" fact="0.573"/>
                    <dgm:constr type="w" for="ch" forName="bullet2a" refType="w" fact="0.035"/>
                    <dgm:constr type="h" for="ch" forName="bullet2a" refType="w" refFor="ch" refForName="bullet2a"/>
                    <dgm:constr type="r" for="ch" forName="textBox2a" refType="ctrX" refFor="ch" refForName="bullet2a"/>
                    <dgm:constr type="b" for="ch" forName="textBox2a" refType="ctrY" refFor="ch" refForName="bullet2a"/>
                    <dgm:constr type="w" for="ch" forName="textBox2a" refType="w" fact="0.25"/>
                    <dgm:constr type="h" for="ch" forName="textBox2a" refType="h" fact="0.573"/>
                    <dgm:constr type="userA" refType="h" refFor="ch" refForName="bullet2a" fact="0.53"/>
                    <dgm:constr type="r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r" for="ch" forName="textBox2b" refType="ctrX" refFor="ch" refForName="bullet2b"/>
                    <dgm:constr type="b" for="ch" forName="textBox2b" refType="ctrY" refFor="ch" refForName="bullet2b"/>
                    <dgm:constr type="w" for="ch" forName="textBox2b" refType="w" fact="0.28"/>
                    <dgm:constr type="h" for="ch" forName="textBox2b" refType="h" fact="0.338"/>
                    <dgm:constr type="userB" refType="h" refFor="ch" refForName="bullet2b" fact="0.53"/>
                    <dgm:constr type="rMarg" for="ch" forName="textBox2b" refType="userB" fact="2.834"/>
                    <dgm:constr type="primFontSz" for="ch" ptType="node" op="equ" val="65"/>
                  </dgm:constrLst>
                </dgm:else>
              </dgm:choose>
              <dgm:ruleLst/>
              <dgm:forEach name="Name10" axis="ch" ptType="node" cnt="1">
                <dgm:layoutNode name="bullet2a" styleLbl="node1">
                  <dgm:alg type="sp"/>
                  <dgm:shape xmlns:r="http://schemas.openxmlformats.org/officeDocument/2006/relationships" type="ellipse" r:blip="">
                    <dgm:adjLst/>
                  </dgm:shape>
                  <dgm:presOf/>
                  <dgm:constrLst/>
                  <dgm:ruleLst/>
                </dgm:layoutNode>
                <dgm:layoutNode name="textBox2a" styleLbl="revTx">
                  <dgm:varLst>
                    <dgm:bulletEnabled val="1"/>
                  </dgm:varLst>
                  <dgm:choose name="Name11">
                    <dgm:if name="Name12" func="var" arg="dir" op="equ" val="norm">
                      <dgm:choose name="Name13">
                        <dgm:if name="Name14" axis="root des" ptType="all node" func="maxDepth" op="gt" val="1">
                          <dgm:alg type="tx">
                            <dgm:param type="txAnchorVert" val="t"/>
                            <dgm:param type="parTxLTRAlign" val="l"/>
                            <dgm:param type="parTxRTLAlign" val="r"/>
                          </dgm:alg>
                        </dgm:if>
                        <dgm:else name="Name15">
                          <dgm:alg type="tx">
                            <dgm:param type="txAnchorVert" val="t"/>
                            <dgm:param type="parTxLTRAlign" val="l"/>
                            <dgm:param type="parTxRTLAlign" val="l"/>
                          </dgm:alg>
                        </dgm:else>
                      </dgm:choose>
                    </dgm:if>
                    <dgm:else name="Name16">
                      <dgm:choose name="Name17">
                        <dgm:if name="Name18" axis="root des" ptType="all node" func="maxDepth" op="gt" val="1">
                          <dgm:alg type="tx">
                            <dgm:param type="txAnchorVert" val="b"/>
                            <dgm:param type="txAnchorVertCh" val="b"/>
                            <dgm:param type="parTxLTRAlign" val="l"/>
                            <dgm:param type="parTxRTLAlign" val="r"/>
                          </dgm:alg>
                        </dgm:if>
                        <dgm:else name="Name1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
                    <dgm:if name="Name21" func="var" arg="dir" op="equ" val="norm">
                      <dgm:constrLst>
                        <dgm:constr type="rMarg"/>
                        <dgm:constr type="tMarg"/>
                        <dgm:constr type="bMarg"/>
                      </dgm:constrLst>
                    </dgm:if>
                    <dgm:else name="Name22">
                      <dgm:constrLst>
                        <dgm:constr type="lMarg"/>
                        <dgm:constr type="tMarg"/>
                        <dgm:constr type="bMarg"/>
                      </dgm:constrLst>
                    </dgm:else>
                  </dgm:choose>
                  <dgm:ruleLst>
                    <dgm:rule type="primFontSz" val="5" fact="NaN" max="NaN"/>
                  </dgm:ruleLst>
                </dgm:layoutNode>
              </dgm:forEach>
              <dgm:forEach name="Name23" axis="ch" ptType="node" st="2" cnt="1">
                <dgm:layoutNode name="bullet2b" styleLbl="node1">
                  <dgm:alg type="sp"/>
                  <dgm:shape xmlns:r="http://schemas.openxmlformats.org/officeDocument/2006/relationships" type="ellipse" r:blip="">
                    <dgm:adjLst/>
                  </dgm:shape>
                  <dgm:presOf/>
                  <dgm:constrLst/>
                  <dgm:ruleLst/>
                </dgm:layoutNode>
                <dgm:layoutNode name="textBox2b" styleLbl="revTx">
                  <dgm:varLst>
                    <dgm:bulletEnabled val="1"/>
                  </dgm:varLst>
                  <dgm:choose name="Name24">
                    <dgm:if name="Name25" func="var" arg="dir" op="equ" val="norm">
                      <dgm:choose name="Name26">
                        <dgm:if name="Name27" axis="root des" ptType="all node" func="maxDepth" op="gt" val="1">
                          <dgm:alg type="tx">
                            <dgm:param type="txAnchorVert" val="t"/>
                            <dgm:param type="parTxLTRAlign" val="l"/>
                            <dgm:param type="parTxRTLAlign" val="r"/>
                          </dgm:alg>
                        </dgm:if>
                        <dgm:else name="Name28">
                          <dgm:alg type="tx">
                            <dgm:param type="txAnchorVert" val="t"/>
                            <dgm:param type="parTxLTRAlign" val="l"/>
                            <dgm:param type="parTxRTLAlign" val="l"/>
                          </dgm:alg>
                        </dgm:else>
                      </dgm:choose>
                    </dgm:if>
                    <dgm:else name="Name29">
                      <dgm:choose name="Name30">
                        <dgm:if name="Name31" axis="root des" ptType="all node" func="maxDepth" op="gt" val="1">
                          <dgm:alg type="tx">
                            <dgm:param type="txAnchorVert" val="b"/>
                            <dgm:param type="txAnchorVertCh" val="b"/>
                            <dgm:param type="parTxLTRAlign" val="l"/>
                            <dgm:param type="parTxRTLAlign" val="r"/>
                          </dgm:alg>
                        </dgm:if>
                        <dgm:else name="Name3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33">
                    <dgm:if name="Name34" func="var" arg="dir" op="equ" val="norm">
                      <dgm:constrLst>
                        <dgm:constr type="rMarg"/>
                        <dgm:constr type="tMarg"/>
                        <dgm:constr type="bMarg"/>
                      </dgm:constrLst>
                    </dgm:if>
                    <dgm:else name="Name35">
                      <dgm:constrLst>
                        <dgm:constr type="lMarg"/>
                        <dgm:constr type="tMarg"/>
                        <dgm:constr type="bMarg"/>
                      </dgm:constrLst>
                    </dgm:else>
                  </dgm:choose>
                  <dgm:ruleLst>
                    <dgm:rule type="primFontSz" val="5" fact="NaN" max="NaN"/>
                  </dgm:ruleLst>
                </dgm:layoutNode>
              </dgm:forEach>
            </dgm:layoutNode>
          </dgm:if>
          <dgm:if name="Name36" axis="ch" ptType="node" func="cnt" op="equ" val="3">
            <dgm:layoutNode name="arrowDiagram3">
              <dgm:alg type="composite">
                <dgm:param type="vertAlign" val="none"/>
                <dgm:param type="horzAlign" val="none"/>
              </dgm:alg>
              <dgm:shape xmlns:r="http://schemas.openxmlformats.org/officeDocument/2006/relationships" r:blip="">
                <dgm:adjLst/>
              </dgm:shape>
              <dgm:presOf/>
              <dgm:choose name="Name37">
                <dgm:if name="Name38" func="var" arg="dir" op="equ" val="norm">
                  <dgm:constrLst>
                    <dgm:constr type="ctrX" for="ch" forName="bullet3a" refType="w" fact="0.14"/>
                    <dgm:constr type="ctrY" for="ch" forName="bullet3a" refType="h" fact="0.711"/>
                    <dgm:constr type="w" for="ch" forName="bullet3a" refType="w" fact="0.026"/>
                    <dgm:constr type="h" for="ch" forName="bullet3a" refType="w" refFor="ch" refForName="bullet3a"/>
                    <dgm:constr type="l" for="ch" forName="textBox3a" refType="ctrX" refFor="ch" refForName="bullet3a"/>
                    <dgm:constr type="t" for="ch" forName="textBox3a" refType="ctrY" refFor="ch" refForName="bullet3a"/>
                    <dgm:constr type="w" for="ch" forName="textBox3a" refType="w" fact="0.233"/>
                    <dgm:constr type="h" for="ch" forName="textBox3a" refType="h" fact="0.289"/>
                    <dgm:constr type="userA" refType="h" refFor="ch" refForName="bullet3a" fact="0.53"/>
                    <dgm:constr type="l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l" for="ch" forName="textBox3b" refType="ctrX" refFor="ch" refForName="bullet3b"/>
                    <dgm:constr type="t" for="ch" forName="textBox3b" refType="ctrY" refFor="ch" refForName="bullet3b"/>
                    <dgm:constr type="w" for="ch" forName="textBox3b" refType="w" fact="0.24"/>
                    <dgm:constr type="h" for="ch" forName="textBox3b" refType="h" fact="0.544"/>
                    <dgm:constr type="userB" refType="h" refFor="ch" refForName="bullet3b" fact="0.53"/>
                    <dgm:constr type="l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l" for="ch" forName="textBox3c" refType="ctrX" refFor="ch" refForName="bullet3c"/>
                    <dgm:constr type="t" for="ch" forName="textBox3c" refType="ctrY" refFor="ch" refForName="bullet3c"/>
                    <dgm:constr type="w" for="ch" forName="textBox3c" refType="w" fact="0.24"/>
                    <dgm:constr type="h" for="ch" forName="textBox3c" refType="h" fact="0.695"/>
                    <dgm:constr type="userC" refType="h" refFor="ch" refForName="bullet3c" fact="0.53"/>
                    <dgm:constr type="lMarg" for="ch" forName="textBox3c" refType="userC" fact="2.834"/>
                    <dgm:constr type="primFontSz" for="ch" ptType="node" op="equ" val="65"/>
                  </dgm:constrLst>
                </dgm:if>
                <dgm:else name="Name39">
                  <dgm:constrLst>
                    <dgm:constr type="ctrX" for="ch" forName="bullet3a" refType="w" fact="0.14"/>
                    <dgm:constr type="ctrY" for="ch" forName="bullet3a" refType="h" fact="0.711"/>
                    <dgm:constr type="w" for="ch" forName="bullet3a" refType="w" fact="0.026"/>
                    <dgm:constr type="h" for="ch" forName="bullet3a" refType="w" refFor="ch" refForName="bullet3a"/>
                    <dgm:constr type="r" for="ch" forName="textBox3a" refType="ctrX" refFor="ch" refForName="bullet3a"/>
                    <dgm:constr type="b" for="ch" forName="textBox3a" refType="ctrY" refFor="ch" refForName="bullet3a"/>
                    <dgm:constr type="w" for="ch" forName="textBox3a" refType="w" fact="0.14"/>
                    <dgm:constr type="h" for="ch" forName="textBox3a" refType="h" fact="0.711"/>
                    <dgm:constr type="userA" refType="h" refFor="ch" refForName="bullet3a" fact="0.53"/>
                    <dgm:constr type="r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r" for="ch" forName="textBox3b" refType="ctrX" refFor="ch" refForName="bullet3b"/>
                    <dgm:constr type="b" for="ch" forName="textBox3b" refType="ctrY" refFor="ch" refForName="bullet3b"/>
                    <dgm:constr type="w" for="ch" forName="textBox3b" refType="w" fact="0.24"/>
                    <dgm:constr type="h" for="ch" forName="textBox3b" refType="h" fact="0.456"/>
                    <dgm:constr type="userB" refType="h" refFor="ch" refForName="bullet3b" fact="0.53"/>
                    <dgm:constr type="r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r" for="ch" forName="textBox3c" refType="ctrX" refFor="ch" refForName="bullet3c"/>
                    <dgm:constr type="b" for="ch" forName="textBox3c" refType="ctrY" refFor="ch" refForName="bullet3c"/>
                    <dgm:constr type="w" for="ch" forName="textBox3c" refType="w" fact="0.24"/>
                    <dgm:constr type="h" for="ch" forName="textBox3c" refType="h" fact="0.305"/>
                    <dgm:constr type="userC" refType="h" refFor="ch" refForName="bullet3c" fact="0.53"/>
                    <dgm:constr type="rMarg" for="ch" forName="textBox3c" refType="userC" fact="2.834"/>
                    <dgm:constr type="primFontSz" for="ch" ptType="node" op="equ" val="65"/>
                  </dgm:constrLst>
                </dgm:else>
              </dgm:choose>
              <dgm:ruleLst/>
              <dgm:forEach name="Name40" axis="ch" ptType="node" cnt="1">
                <dgm:layoutNode name="bullet3a" styleLbl="node1">
                  <dgm:alg type="sp"/>
                  <dgm:shape xmlns:r="http://schemas.openxmlformats.org/officeDocument/2006/relationships" type="ellipse" r:blip="">
                    <dgm:adjLst/>
                  </dgm:shape>
                  <dgm:presOf/>
                  <dgm:constrLst/>
                  <dgm:ruleLst/>
                </dgm:layoutNode>
                <dgm:layoutNode name="textBox3a" styleLbl="revTx">
                  <dgm:varLst>
                    <dgm:bulletEnabled val="1"/>
                  </dgm:varLst>
                  <dgm:choose name="Name41">
                    <dgm:if name="Name42" func="var" arg="dir" op="equ" val="norm">
                      <dgm:choose name="Name43">
                        <dgm:if name="Name44" axis="root des" ptType="all node" func="maxDepth" op="gt" val="1">
                          <dgm:alg type="tx">
                            <dgm:param type="txAnchorVert" val="t"/>
                            <dgm:param type="parTxLTRAlign" val="l"/>
                            <dgm:param type="parTxRTLAlign" val="r"/>
                          </dgm:alg>
                        </dgm:if>
                        <dgm:else name="Name45">
                          <dgm:alg type="tx">
                            <dgm:param type="txAnchorVert" val="t"/>
                            <dgm:param type="parTxLTRAlign" val="l"/>
                            <dgm:param type="parTxRTLAlign" val="l"/>
                          </dgm:alg>
                        </dgm:else>
                      </dgm:choose>
                    </dgm:if>
                    <dgm:else name="Name46">
                      <dgm:choose name="Name47">
                        <dgm:if name="Name48" axis="root des" ptType="all node" func="maxDepth" op="gt" val="1">
                          <dgm:alg type="tx">
                            <dgm:param type="txAnchorVert" val="b"/>
                            <dgm:param type="txAnchorVertCh" val="b"/>
                            <dgm:param type="parTxLTRAlign" val="l"/>
                            <dgm:param type="parTxRTLAlign" val="r"/>
                          </dgm:alg>
                        </dgm:if>
                        <dgm:else name="Name4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50">
                    <dgm:if name="Name51" func="var" arg="dir" op="equ" val="norm">
                      <dgm:constrLst>
                        <dgm:constr type="rMarg"/>
                        <dgm:constr type="tMarg"/>
                        <dgm:constr type="bMarg"/>
                      </dgm:constrLst>
                    </dgm:if>
                    <dgm:else name="Name52">
                      <dgm:constrLst>
                        <dgm:constr type="lMarg"/>
                        <dgm:constr type="tMarg"/>
                        <dgm:constr type="bMarg"/>
                      </dgm:constrLst>
                    </dgm:else>
                  </dgm:choose>
                  <dgm:ruleLst>
                    <dgm:rule type="primFontSz" val="5" fact="NaN" max="NaN"/>
                  </dgm:ruleLst>
                </dgm:layoutNode>
              </dgm:forEach>
              <dgm:forEach name="Name53" axis="ch" ptType="node" st="2" cnt="1">
                <dgm:layoutNode name="bullet3b" styleLbl="node1">
                  <dgm:alg type="sp"/>
                  <dgm:shape xmlns:r="http://schemas.openxmlformats.org/officeDocument/2006/relationships" type="ellipse" r:blip="">
                    <dgm:adjLst/>
                  </dgm:shape>
                  <dgm:presOf/>
                  <dgm:constrLst/>
                  <dgm:ruleLst/>
                </dgm:layoutNode>
                <dgm:layoutNode name="textBox3b" styleLbl="revTx">
                  <dgm:varLst>
                    <dgm:bulletEnabled val="1"/>
                  </dgm:varLst>
                  <dgm:choose name="Name54">
                    <dgm:if name="Name55" func="var" arg="dir" op="equ" val="norm">
                      <dgm:choose name="Name56">
                        <dgm:if name="Name57" axis="root des" ptType="all node" func="maxDepth" op="gt" val="1">
                          <dgm:alg type="tx">
                            <dgm:param type="txAnchorVert" val="t"/>
                            <dgm:param type="parTxLTRAlign" val="l"/>
                            <dgm:param type="parTxRTLAlign" val="r"/>
                          </dgm:alg>
                        </dgm:if>
                        <dgm:else name="Name58">
                          <dgm:alg type="tx">
                            <dgm:param type="txAnchorVert" val="t"/>
                            <dgm:param type="parTxLTRAlign" val="l"/>
                            <dgm:param type="parTxRTLAlign" val="l"/>
                          </dgm:alg>
                        </dgm:else>
                      </dgm:choose>
                    </dgm:if>
                    <dgm:else name="Name59">
                      <dgm:choose name="Name60">
                        <dgm:if name="Name61" axis="root des" ptType="all node" func="maxDepth" op="gt" val="1">
                          <dgm:alg type="tx">
                            <dgm:param type="txAnchorVert" val="b"/>
                            <dgm:param type="txAnchorVertCh" val="b"/>
                            <dgm:param type="parTxLTRAlign" val="l"/>
                            <dgm:param type="parTxRTLAlign" val="r"/>
                          </dgm:alg>
                        </dgm:if>
                        <dgm:else name="Name6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63">
                    <dgm:if name="Name64" func="var" arg="dir" op="equ" val="norm">
                      <dgm:constrLst>
                        <dgm:constr type="rMarg"/>
                        <dgm:constr type="tMarg"/>
                        <dgm:constr type="bMarg"/>
                      </dgm:constrLst>
                    </dgm:if>
                    <dgm:else name="Name65">
                      <dgm:constrLst>
                        <dgm:constr type="lMarg"/>
                        <dgm:constr type="tMarg"/>
                        <dgm:constr type="bMarg"/>
                      </dgm:constrLst>
                    </dgm:else>
                  </dgm:choose>
                  <dgm:ruleLst>
                    <dgm:rule type="primFontSz" val="5" fact="NaN" max="NaN"/>
                  </dgm:ruleLst>
                </dgm:layoutNode>
              </dgm:forEach>
              <dgm:forEach name="Name66" axis="ch" ptType="node" st="3" cnt="1">
                <dgm:layoutNode name="bullet3c" styleLbl="node1">
                  <dgm:alg type="sp"/>
                  <dgm:shape xmlns:r="http://schemas.openxmlformats.org/officeDocument/2006/relationships" type="ellipse" r:blip="">
                    <dgm:adjLst/>
                  </dgm:shape>
                  <dgm:presOf/>
                  <dgm:constrLst/>
                  <dgm:ruleLst/>
                </dgm:layoutNode>
                <dgm:layoutNode name="textBox3c" styleLbl="revTx">
                  <dgm:varLst>
                    <dgm:bulletEnabled val="1"/>
                  </dgm:varLst>
                  <dgm:choose name="Name67">
                    <dgm:if name="Name68" func="var" arg="dir" op="equ" val="norm">
                      <dgm:choose name="Name69">
                        <dgm:if name="Name70" axis="root des" ptType="all node" func="maxDepth" op="gt" val="1">
                          <dgm:alg type="tx">
                            <dgm:param type="txAnchorVert" val="t"/>
                            <dgm:param type="parTxLTRAlign" val="l"/>
                            <dgm:param type="parTxRTLAlign" val="r"/>
                          </dgm:alg>
                        </dgm:if>
                        <dgm:else name="Name71">
                          <dgm:alg type="tx">
                            <dgm:param type="txAnchorVert" val="t"/>
                            <dgm:param type="parTxLTRAlign" val="l"/>
                            <dgm:param type="parTxRTLAlign" val="l"/>
                          </dgm:alg>
                        </dgm:else>
                      </dgm:choose>
                    </dgm:if>
                    <dgm:else name="Name72">
                      <dgm:choose name="Name73">
                        <dgm:if name="Name74" axis="root des" ptType="all node" func="maxDepth" op="gt" val="1">
                          <dgm:alg type="tx">
                            <dgm:param type="txAnchorVert" val="b"/>
                            <dgm:param type="txAnchorVertCh" val="b"/>
                            <dgm:param type="parTxLTRAlign" val="l"/>
                            <dgm:param type="parTxRTLAlign" val="r"/>
                          </dgm:alg>
                        </dgm:if>
                        <dgm:else name="Name7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76">
                    <dgm:if name="Name77" func="var" arg="dir" op="equ" val="norm">
                      <dgm:constrLst>
                        <dgm:constr type="rMarg"/>
                        <dgm:constr type="tMarg"/>
                        <dgm:constr type="bMarg"/>
                      </dgm:constrLst>
                    </dgm:if>
                    <dgm:else name="Name78">
                      <dgm:constrLst>
                        <dgm:constr type="lMarg"/>
                        <dgm:constr type="tMarg"/>
                        <dgm:constr type="bMarg"/>
                      </dgm:constrLst>
                    </dgm:else>
                  </dgm:choose>
                  <dgm:ruleLst>
                    <dgm:rule type="primFontSz" val="5" fact="NaN" max="NaN"/>
                  </dgm:ruleLst>
                </dgm:layoutNode>
              </dgm:forEach>
            </dgm:layoutNode>
          </dgm:if>
          <dgm:if name="Name79" axis="ch" ptType="node" func="cnt" op="equ" val="4">
            <dgm:layoutNode name="arrowDiagram4">
              <dgm:alg type="composite">
                <dgm:param type="vertAlign" val="none"/>
                <dgm:param type="horzAlign" val="none"/>
              </dgm:alg>
              <dgm:shape xmlns:r="http://schemas.openxmlformats.org/officeDocument/2006/relationships" r:blip="">
                <dgm:adjLst/>
              </dgm:shape>
              <dgm:presOf/>
              <dgm:choose name="Name80">
                <dgm:if name="Name81" func="var" arg="dir" op="equ" val="norm">
                  <dgm:constrLst>
                    <dgm:constr type="ctrX" for="ch" forName="bullet4a" refType="w" fact="0.11"/>
                    <dgm:constr type="ctrY" for="ch" forName="bullet4a" refType="h" fact="0.762"/>
                    <dgm:constr type="w" for="ch" forName="bullet4a" refType="w" fact="0.023"/>
                    <dgm:constr type="h" for="ch" forName="bullet4a" refType="w" refFor="ch" refForName="bullet4a"/>
                    <dgm:constr type="l" for="ch" forName="textBox4a" refType="ctrX" refFor="ch" refForName="bullet4a"/>
                    <dgm:constr type="t" for="ch" forName="textBox4a" refType="ctrY" refFor="ch" refForName="bullet4a"/>
                    <dgm:constr type="w" for="ch" forName="textBox4a" refType="w" fact="0.171"/>
                    <dgm:constr type="h" for="ch" forName="textBox4a" refType="h" fact="0.238"/>
                    <dgm:constr type="userA" refType="h" refFor="ch" refForName="bullet4a" fact="0.53"/>
                    <dgm:constr type="l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l" for="ch" forName="textBox4b" refType="ctrX" refFor="ch" refForName="bullet4b"/>
                    <dgm:constr type="t" for="ch" forName="textBox4b" refType="ctrY" refFor="ch" refForName="bullet4b"/>
                    <dgm:constr type="w" for="ch" forName="textBox4b" refType="w" fact="0.21"/>
                    <dgm:constr type="h" for="ch" forName="textBox4b" refType="h" fact="0.457"/>
                    <dgm:constr type="userB" refType="h" refFor="ch" refForName="bullet4b" fact="0.53"/>
                    <dgm:constr type="l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l" for="ch" forName="textBox4c" refType="ctrX" refFor="ch" refForName="bullet4c"/>
                    <dgm:constr type="t" for="ch" forName="textBox4c" refType="ctrY" refFor="ch" refForName="bullet4c"/>
                    <dgm:constr type="w" for="ch" forName="textBox4c" refType="w" fact="0.21"/>
                    <dgm:constr type="h" for="ch" forName="textBox4c" refType="h" fact="0.618"/>
                    <dgm:constr type="userC" refType="h" refFor="ch" refForName="bullet4c" fact="0.53"/>
                    <dgm:constr type="l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l" for="ch" forName="textBox4d" refType="ctrX" refFor="ch" refForName="bullet4d"/>
                    <dgm:constr type="t" for="ch" forName="textBox4d" refType="ctrY" refFor="ch" refForName="bullet4d"/>
                    <dgm:constr type="w" for="ch" forName="textBox4d" refType="w" fact="0.21"/>
                    <dgm:constr type="h" for="ch" forName="textBox4d" refType="h" fact="0.717"/>
                    <dgm:constr type="userD" refType="h" refFor="ch" refForName="bullet4d" fact="0.53"/>
                    <dgm:constr type="lMarg" for="ch" forName="textBox4d" refType="userD" fact="2.834"/>
                    <dgm:constr type="primFontSz" for="ch" ptType="node" op="equ" val="65"/>
                  </dgm:constrLst>
                </dgm:if>
                <dgm:else name="Name82">
                  <dgm:constrLst>
                    <dgm:constr type="ctrX" for="ch" forName="bullet4a" refType="w" fact="0.11"/>
                    <dgm:constr type="ctrY" for="ch" forName="bullet4a" refType="h" fact="0.762"/>
                    <dgm:constr type="w" for="ch" forName="bullet4a" refType="w" fact="0.023"/>
                    <dgm:constr type="h" for="ch" forName="bullet4a" refType="w" refFor="ch" refForName="bullet4a"/>
                    <dgm:constr type="r" for="ch" forName="textBox4a" refType="ctrX" refFor="ch" refForName="bullet4a"/>
                    <dgm:constr type="b" for="ch" forName="textBox4a" refType="ctrY" refFor="ch" refForName="bullet4a"/>
                    <dgm:constr type="w" for="ch" forName="textBox4a" refType="w" fact="0.11"/>
                    <dgm:constr type="h" for="ch" forName="textBox4a" refType="h" fact="0.762"/>
                    <dgm:constr type="userA" refType="h" refFor="ch" refForName="bullet4a" fact="0.53"/>
                    <dgm:constr type="r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r" for="ch" forName="textBox4b" refType="ctrX" refFor="ch" refForName="bullet4b"/>
                    <dgm:constr type="b" for="ch" forName="textBox4b" refType="ctrY" refFor="ch" refForName="bullet4b"/>
                    <dgm:constr type="w" for="ch" forName="textBox4b" refType="w" fact="0.171"/>
                    <dgm:constr type="h" for="ch" forName="textBox4b" refType="h" fact="0.543"/>
                    <dgm:constr type="userB" refType="h" refFor="ch" refForName="bullet4b" fact="0.53"/>
                    <dgm:constr type="r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r" for="ch" forName="textBox4c" refType="ctrX" refFor="ch" refForName="bullet4c"/>
                    <dgm:constr type="b" for="ch" forName="textBox4c" refType="ctrY" refFor="ch" refForName="bullet4c"/>
                    <dgm:constr type="w" for="ch" forName="textBox4c" refType="w" fact="0.21"/>
                    <dgm:constr type="h" for="ch" forName="textBox4c" refType="h" fact="0.382"/>
                    <dgm:constr type="userC" refType="h" refFor="ch" refForName="bullet4c" fact="0.53"/>
                    <dgm:constr type="r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r" for="ch" forName="textBox4d" refType="ctrX" refFor="ch" refForName="bullet4d"/>
                    <dgm:constr type="b" for="ch" forName="textBox4d" refType="ctrY" refFor="ch" refForName="bullet4d"/>
                    <dgm:constr type="w" for="ch" forName="textBox4d" refType="w" fact="0.21"/>
                    <dgm:constr type="h" for="ch" forName="textBox4d" refType="h" fact="0.283"/>
                    <dgm:constr type="userD" refType="h" refFor="ch" refForName="bullet4d" fact="0.53"/>
                    <dgm:constr type="rMarg" for="ch" forName="textBox4d" refType="userD" fact="2.834"/>
                    <dgm:constr type="primFontSz" for="ch" ptType="node" op="equ" val="65"/>
                  </dgm:constrLst>
                </dgm:else>
              </dgm:choose>
              <dgm:ruleLst/>
              <dgm:forEach name="Name83" axis="ch" ptType="node" cnt="1">
                <dgm:layoutNode name="bullet4a" styleLbl="node1">
                  <dgm:alg type="sp"/>
                  <dgm:shape xmlns:r="http://schemas.openxmlformats.org/officeDocument/2006/relationships" type="ellipse" r:blip="">
                    <dgm:adjLst/>
                  </dgm:shape>
                  <dgm:presOf/>
                  <dgm:constrLst/>
                  <dgm:ruleLst/>
                </dgm:layoutNode>
                <dgm:layoutNode name="textBox4a" styleLbl="revTx">
                  <dgm:varLst>
                    <dgm:bulletEnabled val="1"/>
                  </dgm:varLst>
                  <dgm:choose name="Name84">
                    <dgm:if name="Name85" func="var" arg="dir" op="equ" val="norm">
                      <dgm:choose name="Name86">
                        <dgm:if name="Name87" axis="root des" ptType="all node" func="maxDepth" op="gt" val="1">
                          <dgm:alg type="tx">
                            <dgm:param type="txAnchorVert" val="t"/>
                            <dgm:param type="parTxLTRAlign" val="l"/>
                            <dgm:param type="parTxRTLAlign" val="r"/>
                          </dgm:alg>
                        </dgm:if>
                        <dgm:else name="Name88">
                          <dgm:alg type="tx">
                            <dgm:param type="txAnchorVert" val="t"/>
                            <dgm:param type="parTxLTRAlign" val="l"/>
                            <dgm:param type="parTxRTLAlign" val="l"/>
                          </dgm:alg>
                        </dgm:else>
                      </dgm:choose>
                    </dgm:if>
                    <dgm:else name="Name89">
                      <dgm:choose name="Name90">
                        <dgm:if name="Name91" axis="root des" ptType="all node" func="maxDepth" op="gt" val="1">
                          <dgm:alg type="tx">
                            <dgm:param type="txAnchorVert" val="b"/>
                            <dgm:param type="txAnchorVertCh" val="b"/>
                            <dgm:param type="parTxLTRAlign" val="l"/>
                            <dgm:param type="parTxRTLAlign" val="r"/>
                          </dgm:alg>
                        </dgm:if>
                        <dgm:else name="Name9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rMarg"/>
                        <dgm:constr type="tMarg"/>
                        <dgm:constr type="bMarg"/>
                      </dgm:constrLst>
                    </dgm:if>
                    <dgm:else name="Name95">
                      <dgm:constrLst>
                        <dgm:constr type="lMarg"/>
                        <dgm:constr type="tMarg"/>
                        <dgm:constr type="bMarg"/>
                      </dgm:constrLst>
                    </dgm:else>
                  </dgm:choose>
                  <dgm:ruleLst>
                    <dgm:rule type="primFontSz" val="5" fact="NaN" max="NaN"/>
                  </dgm:ruleLst>
                </dgm:layoutNode>
              </dgm:forEach>
              <dgm:forEach name="Name96" axis="ch" ptType="node" st="2" cnt="1">
                <dgm:layoutNode name="bullet4b" styleLbl="node1">
                  <dgm:alg type="sp"/>
                  <dgm:shape xmlns:r="http://schemas.openxmlformats.org/officeDocument/2006/relationships" type="ellipse" r:blip="">
                    <dgm:adjLst/>
                  </dgm:shape>
                  <dgm:presOf/>
                  <dgm:constrLst/>
                  <dgm:ruleLst/>
                </dgm:layoutNode>
                <dgm:layoutNode name="textBox4b" styleLbl="revTx">
                  <dgm:varLst>
                    <dgm:bulletEnabled val="1"/>
                  </dgm:varLst>
                  <dgm:choose name="Name97">
                    <dgm:if name="Name98" func="var" arg="dir" op="equ" val="norm">
                      <dgm:choose name="Name99">
                        <dgm:if name="Name100" axis="root des" ptType="all node" func="maxDepth" op="gt" val="1">
                          <dgm:alg type="tx">
                            <dgm:param type="txAnchorVert" val="t"/>
                            <dgm:param type="parTxLTRAlign" val="l"/>
                            <dgm:param type="parTxRTLAlign" val="r"/>
                          </dgm:alg>
                        </dgm:if>
                        <dgm:else name="Name101">
                          <dgm:alg type="tx">
                            <dgm:param type="txAnchorVert" val="t"/>
                            <dgm:param type="parTxLTRAlign" val="l"/>
                            <dgm:param type="parTxRTLAlign" val="l"/>
                          </dgm:alg>
                        </dgm:else>
                      </dgm:choose>
                    </dgm:if>
                    <dgm:else name="Name102">
                      <dgm:choose name="Name103">
                        <dgm:if name="Name104" axis="root des" ptType="all node" func="maxDepth" op="gt" val="1">
                          <dgm:alg type="tx">
                            <dgm:param type="txAnchorVert" val="b"/>
                            <dgm:param type="txAnchorVertCh" val="b"/>
                            <dgm:param type="parTxLTRAlign" val="l"/>
                            <dgm:param type="parTxRTLAlign" val="r"/>
                          </dgm:alg>
                        </dgm:if>
                        <dgm:else name="Name10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06">
                    <dgm:if name="Name107" func="var" arg="dir" op="equ" val="norm">
                      <dgm:constrLst>
                        <dgm:constr type="rMarg"/>
                        <dgm:constr type="tMarg"/>
                        <dgm:constr type="bMarg"/>
                      </dgm:constrLst>
                    </dgm:if>
                    <dgm:else name="Name108">
                      <dgm:constrLst>
                        <dgm:constr type="lMarg"/>
                        <dgm:constr type="tMarg"/>
                        <dgm:constr type="bMarg"/>
                      </dgm:constrLst>
                    </dgm:else>
                  </dgm:choose>
                  <dgm:ruleLst>
                    <dgm:rule type="primFontSz" val="5" fact="NaN" max="NaN"/>
                  </dgm:ruleLst>
                </dgm:layoutNode>
              </dgm:forEach>
              <dgm:forEach name="Name109" axis="ch" ptType="node" st="3" cnt="1">
                <dgm:layoutNode name="bullet4c" styleLbl="node1">
                  <dgm:alg type="sp"/>
                  <dgm:shape xmlns:r="http://schemas.openxmlformats.org/officeDocument/2006/relationships" type="ellipse" r:blip="">
                    <dgm:adjLst/>
                  </dgm:shape>
                  <dgm:presOf/>
                  <dgm:constrLst/>
                  <dgm:ruleLst/>
                </dgm:layoutNode>
                <dgm:layoutNode name="textBox4c" styleLbl="revTx">
                  <dgm:varLst>
                    <dgm:bulletEnabled val="1"/>
                  </dgm:varLst>
                  <dgm:choose name="Name110">
                    <dgm:if name="Name111" func="var" arg="dir" op="equ" val="norm">
                      <dgm:choose name="Name112">
                        <dgm:if name="Name113" axis="root des" ptType="all node" func="maxDepth" op="gt" val="1">
                          <dgm:alg type="tx">
                            <dgm:param type="txAnchorVert" val="t"/>
                            <dgm:param type="parTxLTRAlign" val="l"/>
                            <dgm:param type="parTxRTLAlign" val="r"/>
                          </dgm:alg>
                        </dgm:if>
                        <dgm:else name="Name114">
                          <dgm:alg type="tx">
                            <dgm:param type="txAnchorVert" val="t"/>
                            <dgm:param type="parTxLTRAlign" val="l"/>
                            <dgm:param type="parTxRTLAlign" val="l"/>
                          </dgm:alg>
                        </dgm:else>
                      </dgm:choose>
                    </dgm:if>
                    <dgm:else name="Name115">
                      <dgm:choose name="Name116">
                        <dgm:if name="Name117" axis="root des" ptType="all node" func="maxDepth" op="gt" val="1">
                          <dgm:alg type="tx">
                            <dgm:param type="txAnchorVert" val="b"/>
                            <dgm:param type="txAnchorVertCh" val="b"/>
                            <dgm:param type="parTxLTRAlign" val="l"/>
                            <dgm:param type="parTxRTLAlign" val="r"/>
                          </dgm:alg>
                        </dgm:if>
                        <dgm:else name="Name11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19">
                    <dgm:if name="Name120" func="var" arg="dir" op="equ" val="norm">
                      <dgm:constrLst>
                        <dgm:constr type="rMarg"/>
                        <dgm:constr type="tMarg"/>
                        <dgm:constr type="bMarg"/>
                      </dgm:constrLst>
                    </dgm:if>
                    <dgm:else name="Name121">
                      <dgm:constrLst>
                        <dgm:constr type="lMarg"/>
                        <dgm:constr type="tMarg"/>
                        <dgm:constr type="bMarg"/>
                      </dgm:constrLst>
                    </dgm:else>
                  </dgm:choose>
                  <dgm:ruleLst>
                    <dgm:rule type="primFontSz" val="5" fact="NaN" max="NaN"/>
                  </dgm:ruleLst>
                </dgm:layoutNode>
              </dgm:forEach>
              <dgm:forEach name="Name122" axis="ch" ptType="node" st="4" cnt="1">
                <dgm:layoutNode name="bullet4d" styleLbl="node1">
                  <dgm:alg type="sp"/>
                  <dgm:shape xmlns:r="http://schemas.openxmlformats.org/officeDocument/2006/relationships" type="ellipse" r:blip="">
                    <dgm:adjLst/>
                  </dgm:shape>
                  <dgm:presOf/>
                  <dgm:constrLst/>
                  <dgm:ruleLst/>
                </dgm:layoutNode>
                <dgm:layoutNode name="textBox4d" styleLbl="revTx">
                  <dgm:varLst>
                    <dgm:bulletEnabled val="1"/>
                  </dgm:varLst>
                  <dgm:choose name="Name123">
                    <dgm:if name="Name124" func="var" arg="dir" op="equ" val="norm">
                      <dgm:choose name="Name125">
                        <dgm:if name="Name126" axis="root des" ptType="all node" func="maxDepth" op="gt" val="1">
                          <dgm:alg type="tx">
                            <dgm:param type="txAnchorVert" val="t"/>
                            <dgm:param type="parTxLTRAlign" val="l"/>
                            <dgm:param type="parTxRTLAlign" val="r"/>
                          </dgm:alg>
                        </dgm:if>
                        <dgm:else name="Name127">
                          <dgm:alg type="tx">
                            <dgm:param type="txAnchorVert" val="t"/>
                            <dgm:param type="parTxLTRAlign" val="l"/>
                            <dgm:param type="parTxRTLAlign" val="l"/>
                          </dgm:alg>
                        </dgm:else>
                      </dgm:choose>
                    </dgm:if>
                    <dgm:else name="Name128">
                      <dgm:choose name="Name129">
                        <dgm:if name="Name130" axis="root des" ptType="all node" func="maxDepth" op="gt" val="1">
                          <dgm:alg type="tx">
                            <dgm:param type="txAnchorVert" val="b"/>
                            <dgm:param type="txAnchorVertCh" val="b"/>
                            <dgm:param type="parTxLTRAlign" val="l"/>
                            <dgm:param type="parTxRTLAlign" val="r"/>
                          </dgm:alg>
                        </dgm:if>
                        <dgm:else name="Name13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32">
                    <dgm:if name="Name133" func="var" arg="dir" op="equ" val="norm">
                      <dgm:constrLst>
                        <dgm:constr type="rMarg"/>
                        <dgm:constr type="tMarg"/>
                        <dgm:constr type="bMarg"/>
                      </dgm:constrLst>
                    </dgm:if>
                    <dgm:else name="Name134">
                      <dgm:constrLst>
                        <dgm:constr type="lMarg"/>
                        <dgm:constr type="tMarg"/>
                        <dgm:constr type="bMarg"/>
                      </dgm:constrLst>
                    </dgm:else>
                  </dgm:choose>
                  <dgm:ruleLst>
                    <dgm:rule type="primFontSz" val="5" fact="NaN" max="NaN"/>
                  </dgm:ruleLst>
                </dgm:layoutNode>
              </dgm:forEach>
            </dgm:layoutNode>
          </dgm:if>
          <dgm:else name="Name135">
            <dgm:layoutNode name="arrowDiagram5">
              <dgm:alg type="composite">
                <dgm:param type="vertAlign" val="none"/>
                <dgm:param type="horzAlign" val="none"/>
              </dgm:alg>
              <dgm:shape xmlns:r="http://schemas.openxmlformats.org/officeDocument/2006/relationships" r:blip="">
                <dgm:adjLst/>
              </dgm:shape>
              <dgm:presOf/>
              <dgm:choose name="Name136">
                <dgm:if name="Name137" func="var" arg="dir" op="equ" val="norm">
                  <dgm:constrLst>
                    <dgm:constr type="ctrX" for="ch" forName="bullet5a" refType="w" fact="0.11"/>
                    <dgm:constr type="ctrY" for="ch" forName="bullet5a" refType="h" fact="0.762"/>
                    <dgm:constr type="w" for="ch" forName="bullet5a" refType="w" fact="0.023"/>
                    <dgm:constr type="h" for="ch" forName="bullet5a" refType="w" refFor="ch" refForName="bullet5a"/>
                    <dgm:constr type="l" for="ch" forName="textBox5a" refType="ctrX" refFor="ch" refForName="bullet5a"/>
                    <dgm:constr type="t" for="ch" forName="textBox5a" refType="ctrY" refFor="ch" refForName="bullet5a"/>
                    <dgm:constr type="w" for="ch" forName="textBox5a" refType="w" fact="0.131"/>
                    <dgm:constr type="h" for="ch" forName="textBox5a" refType="h" fact="0.238"/>
                    <dgm:constr type="userA" refType="h" refFor="ch" refForName="bullet5a" fact="0.53"/>
                    <dgm:constr type="l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l" for="ch" forName="textBox5b" refType="ctrX" refFor="ch" refForName="bullet5b"/>
                    <dgm:constr type="t" for="ch" forName="textBox5b" refType="ctrY" refFor="ch" refForName="bullet5b"/>
                    <dgm:constr type="w" for="ch" forName="textBox5b" refType="w" fact="0.166"/>
                    <dgm:constr type="h" for="ch" forName="textBox5b" refType="h" fact="0.419"/>
                    <dgm:constr type="userB" refType="h" refFor="ch" refForName="bullet5b" fact="0.53"/>
                    <dgm:constr type="l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l" for="ch" forName="textBox5c" refType="ctrX" refFor="ch" refForName="bullet5c"/>
                    <dgm:constr type="t" for="ch" forName="textBox5c" refType="ctrY" refFor="ch" refForName="bullet5c"/>
                    <dgm:constr type="w" for="ch" forName="textBox5c" refType="w" fact="0.193"/>
                    <dgm:constr type="h" for="ch" forName="textBox5c" refType="h" fact="0.562"/>
                    <dgm:constr type="userC" refType="h" refFor="ch" refForName="bullet5c" fact="0.53"/>
                    <dgm:constr type="l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l" for="ch" forName="textBox5d" refType="ctrX" refFor="ch" refForName="bullet5d"/>
                    <dgm:constr type="t" for="ch" forName="textBox5d" refType="ctrY" refFor="ch" refForName="bullet5d"/>
                    <dgm:constr type="w" for="ch" forName="textBox5d" refType="w" fact="0.2"/>
                    <dgm:constr type="h" for="ch" forName="textBox5d" refType="h" fact="0.67"/>
                    <dgm:constr type="userD" refType="h" refFor="ch" refForName="bullet5d" fact="0.53"/>
                    <dgm:constr type="l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l" for="ch" forName="textBox5e" refType="ctrX" refFor="ch" refForName="bullet5e"/>
                    <dgm:constr type="t" for="ch" forName="textBox5e" refType="ctrY" refFor="ch" refForName="bullet5e"/>
                    <dgm:constr type="w" for="ch" forName="textBox5e" refType="w" fact="0.2"/>
                    <dgm:constr type="h" for="ch" forName="textBox5e" refType="h" fact="0.736"/>
                    <dgm:constr type="userE" refType="h" refFor="ch" refForName="bullet5e" fact="0.53"/>
                    <dgm:constr type="lMarg" for="ch" forName="textBox5e" refType="userE" fact="2.834"/>
                    <dgm:constr type="primFontSz" for="ch" ptType="node" op="equ" val="65"/>
                  </dgm:constrLst>
                </dgm:if>
                <dgm:else name="Name138">
                  <dgm:constrLst>
                    <dgm:constr type="ctrX" for="ch" forName="bullet5a" refType="w" fact="0.11"/>
                    <dgm:constr type="ctrY" for="ch" forName="bullet5a" refType="h" fact="0.762"/>
                    <dgm:constr type="w" for="ch" forName="bullet5a" refType="w" fact="0.023"/>
                    <dgm:constr type="h" for="ch" forName="bullet5a" refType="w" refFor="ch" refForName="bullet5a"/>
                    <dgm:constr type="r" for="ch" forName="textBox5a" refType="ctrX" refFor="ch" refForName="bullet5a"/>
                    <dgm:constr type="b" for="ch" forName="textBox5a" refType="ctrY" refFor="ch" refForName="bullet5a"/>
                    <dgm:constr type="w" for="ch" forName="textBox5a" refType="w" fact="0.11"/>
                    <dgm:constr type="h" for="ch" forName="textBox5a" refType="h" fact="0.762"/>
                    <dgm:constr type="userA" refType="h" refFor="ch" refForName="bullet5a" fact="0.53"/>
                    <dgm:constr type="r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r" for="ch" forName="textBox5b" refType="ctrX" refFor="ch" refForName="bullet5b"/>
                    <dgm:constr type="b" for="ch" forName="textBox5b" refType="ctrY" refFor="ch" refForName="bullet5b"/>
                    <dgm:constr type="w" for="ch" forName="textBox5b" refType="w" fact="0.131"/>
                    <dgm:constr type="h" for="ch" forName="textBox5b" refType="h" fact="0.581"/>
                    <dgm:constr type="userB" refType="h" refFor="ch" refForName="bullet5b" fact="0.53"/>
                    <dgm:constr type="r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r" for="ch" forName="textBox5c" refType="ctrX" refFor="ch" refForName="bullet5c"/>
                    <dgm:constr type="b" for="ch" forName="textBox5c" refType="ctrY" refFor="ch" refForName="bullet5c"/>
                    <dgm:constr type="w" for="ch" forName="textBox5c" refType="w" fact="0.166"/>
                    <dgm:constr type="h" for="ch" forName="textBox5c" refType="h" fact="0.438"/>
                    <dgm:constr type="userC" refType="h" refFor="ch" refForName="bullet5c" fact="0.53"/>
                    <dgm:constr type="r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r" for="ch" forName="textBox5d" refType="ctrX" refFor="ch" refForName="bullet5d"/>
                    <dgm:constr type="b" for="ch" forName="textBox5d" refType="ctrY" refFor="ch" refForName="bullet5d"/>
                    <dgm:constr type="w" for="ch" forName="textBox5d" refType="w" fact="0.193"/>
                    <dgm:constr type="h" for="ch" forName="textBox5d" refType="h" fact="0.33"/>
                    <dgm:constr type="userD" refType="h" refFor="ch" refForName="bullet5d" fact="0.53"/>
                    <dgm:constr type="r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r" for="ch" forName="textBox5e" refType="ctrX" refFor="ch" refForName="bullet5e"/>
                    <dgm:constr type="b" for="ch" forName="textBox5e" refType="ctrY" refFor="ch" refForName="bullet5e"/>
                    <dgm:constr type="w" for="ch" forName="textBox5e" refType="w" fact="0.2"/>
                    <dgm:constr type="h" for="ch" forName="textBox5e" refType="h" fact="0.264"/>
                    <dgm:constr type="userE" refType="h" refFor="ch" refForName="bullet5e" fact="0.53"/>
                    <dgm:constr type="rMarg" for="ch" forName="textBox5e" refType="userE" fact="2.834"/>
                    <dgm:constr type="primFontSz" for="ch" ptType="node" op="equ" val="65"/>
                  </dgm:constrLst>
                </dgm:else>
              </dgm:choose>
              <dgm:ruleLst/>
              <dgm:forEach name="Name139" axis="ch" ptType="node" cnt="1">
                <dgm:layoutNode name="bullet5a" styleLbl="node1">
                  <dgm:alg type="sp"/>
                  <dgm:shape xmlns:r="http://schemas.openxmlformats.org/officeDocument/2006/relationships" type="ellipse" r:blip="">
                    <dgm:adjLst/>
                  </dgm:shape>
                  <dgm:presOf/>
                  <dgm:constrLst/>
                  <dgm:ruleLst/>
                </dgm:layoutNode>
                <dgm:layoutNode name="textBox5a" styleLbl="revTx">
                  <dgm:varLst>
                    <dgm:bulletEnabled val="1"/>
                  </dgm:varLst>
                  <dgm:choose name="Name140">
                    <dgm:if name="Name141" func="var" arg="dir" op="equ" val="norm">
                      <dgm:choose name="Name142">
                        <dgm:if name="Name143" axis="root des" ptType="all node" func="maxDepth" op="gt" val="1">
                          <dgm:alg type="tx">
                            <dgm:param type="txAnchorVert" val="t"/>
                            <dgm:param type="parTxLTRAlign" val="l"/>
                            <dgm:param type="parTxRTLAlign" val="r"/>
                          </dgm:alg>
                        </dgm:if>
                        <dgm:else name="Name144">
                          <dgm:alg type="tx">
                            <dgm:param type="txAnchorVert" val="t"/>
                            <dgm:param type="parTxLTRAlign" val="l"/>
                            <dgm:param type="parTxRTLAlign" val="l"/>
                          </dgm:alg>
                        </dgm:else>
                      </dgm:choose>
                    </dgm:if>
                    <dgm:else name="Name145">
                      <dgm:choose name="Name146">
                        <dgm:if name="Name147" axis="root des" ptType="all node" func="maxDepth" op="gt" val="1">
                          <dgm:alg type="tx">
                            <dgm:param type="txAnchorVert" val="b"/>
                            <dgm:param type="txAnchorVertCh" val="b"/>
                            <dgm:param type="parTxLTRAlign" val="l"/>
                            <dgm:param type="parTxRTLAlign" val="r"/>
                          </dgm:alg>
                        </dgm:if>
                        <dgm:else name="Name14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49">
                    <dgm:if name="Name150" func="var" arg="dir" op="equ" val="norm">
                      <dgm:constrLst>
                        <dgm:constr type="rMarg"/>
                        <dgm:constr type="tMarg"/>
                        <dgm:constr type="bMarg"/>
                      </dgm:constrLst>
                    </dgm:if>
                    <dgm:else name="Name151">
                      <dgm:constrLst>
                        <dgm:constr type="lMarg"/>
                        <dgm:constr type="tMarg"/>
                        <dgm:constr type="bMarg"/>
                      </dgm:constrLst>
                    </dgm:else>
                  </dgm:choose>
                  <dgm:ruleLst>
                    <dgm:rule type="primFontSz" val="5" fact="NaN" max="NaN"/>
                  </dgm:ruleLst>
                </dgm:layoutNode>
              </dgm:forEach>
              <dgm:forEach name="Name152" axis="ch" ptType="node" st="2" cnt="1">
                <dgm:layoutNode name="bullet5b" styleLbl="node1">
                  <dgm:alg type="sp"/>
                  <dgm:shape xmlns:r="http://schemas.openxmlformats.org/officeDocument/2006/relationships" type="ellipse" r:blip="">
                    <dgm:adjLst/>
                  </dgm:shape>
                  <dgm:presOf/>
                  <dgm:constrLst/>
                  <dgm:ruleLst/>
                </dgm:layoutNode>
                <dgm:layoutNode name="textBox5b" styleLbl="revTx">
                  <dgm:varLst>
                    <dgm:bulletEnabled val="1"/>
                  </dgm:varLst>
                  <dgm:choose name="Name153">
                    <dgm:if name="Name154" func="var" arg="dir" op="equ" val="norm">
                      <dgm:choose name="Name155">
                        <dgm:if name="Name156" axis="root des" ptType="all node" func="maxDepth" op="gt" val="1">
                          <dgm:alg type="tx">
                            <dgm:param type="txAnchorVert" val="t"/>
                            <dgm:param type="parTxLTRAlign" val="l"/>
                            <dgm:param type="parTxRTLAlign" val="r"/>
                          </dgm:alg>
                        </dgm:if>
                        <dgm:else name="Name157">
                          <dgm:alg type="tx">
                            <dgm:param type="txAnchorVert" val="t"/>
                            <dgm:param type="parTxLTRAlign" val="l"/>
                            <dgm:param type="parTxRTLAlign" val="l"/>
                          </dgm:alg>
                        </dgm:else>
                      </dgm:choose>
                    </dgm:if>
                    <dgm:else name="Name158">
                      <dgm:choose name="Name159">
                        <dgm:if name="Name160" axis="root des" ptType="all node" func="maxDepth" op="gt" val="1">
                          <dgm:alg type="tx">
                            <dgm:param type="txAnchorVert" val="b"/>
                            <dgm:param type="txAnchorVertCh" val="b"/>
                            <dgm:param type="parTxLTRAlign" val="l"/>
                            <dgm:param type="parTxRTLAlign" val="r"/>
                          </dgm:alg>
                        </dgm:if>
                        <dgm:else name="Name16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62">
                    <dgm:if name="Name163" func="var" arg="dir" op="equ" val="norm">
                      <dgm:constrLst>
                        <dgm:constr type="rMarg"/>
                        <dgm:constr type="tMarg"/>
                        <dgm:constr type="bMarg"/>
                      </dgm:constrLst>
                    </dgm:if>
                    <dgm:else name="Name164">
                      <dgm:constrLst>
                        <dgm:constr type="lMarg"/>
                        <dgm:constr type="tMarg"/>
                        <dgm:constr type="bMarg"/>
                      </dgm:constrLst>
                    </dgm:else>
                  </dgm:choose>
                  <dgm:ruleLst>
                    <dgm:rule type="primFontSz" val="5" fact="NaN" max="NaN"/>
                  </dgm:ruleLst>
                </dgm:layoutNode>
              </dgm:forEach>
              <dgm:forEach name="Name165" axis="ch" ptType="node" st="3" cnt="1">
                <dgm:layoutNode name="bullet5c" styleLbl="node1">
                  <dgm:alg type="sp"/>
                  <dgm:shape xmlns:r="http://schemas.openxmlformats.org/officeDocument/2006/relationships" type="ellipse" r:blip="">
                    <dgm:adjLst/>
                  </dgm:shape>
                  <dgm:presOf/>
                  <dgm:constrLst/>
                  <dgm:ruleLst/>
                </dgm:layoutNode>
                <dgm:layoutNode name="textBox5c" styleLbl="revTx">
                  <dgm:varLst>
                    <dgm:bulletEnabled val="1"/>
                  </dgm:varLst>
                  <dgm:choose name="Name166">
                    <dgm:if name="Name167" func="var" arg="dir" op="equ" val="norm">
                      <dgm:choose name="Name168">
                        <dgm:if name="Name169" axis="root des" ptType="all node" func="maxDepth" op="gt" val="1">
                          <dgm:alg type="tx">
                            <dgm:param type="txAnchorVert" val="t"/>
                            <dgm:param type="parTxLTRAlign" val="l"/>
                            <dgm:param type="parTxRTLAlign" val="r"/>
                          </dgm:alg>
                        </dgm:if>
                        <dgm:else name="Name170">
                          <dgm:alg type="tx">
                            <dgm:param type="txAnchorVert" val="t"/>
                            <dgm:param type="parTxLTRAlign" val="l"/>
                            <dgm:param type="parTxRTLAlign" val="l"/>
                          </dgm:alg>
                        </dgm:else>
                      </dgm:choose>
                    </dgm:if>
                    <dgm:else name="Name171">
                      <dgm:choose name="Name172">
                        <dgm:if name="Name173" axis="root des" ptType="all node" func="maxDepth" op="gt" val="1">
                          <dgm:alg type="tx">
                            <dgm:param type="txAnchorVert" val="b"/>
                            <dgm:param type="txAnchorVertCh" val="b"/>
                            <dgm:param type="parTxLTRAlign" val="l"/>
                            <dgm:param type="parTxRTLAlign" val="r"/>
                          </dgm:alg>
                        </dgm:if>
                        <dgm:else name="Name174">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75">
                    <dgm:if name="Name176" func="var" arg="dir" op="equ" val="norm">
                      <dgm:constrLst>
                        <dgm:constr type="rMarg"/>
                        <dgm:constr type="tMarg"/>
                        <dgm:constr type="bMarg"/>
                      </dgm:constrLst>
                    </dgm:if>
                    <dgm:else name="Name177">
                      <dgm:constrLst>
                        <dgm:constr type="lMarg"/>
                        <dgm:constr type="tMarg"/>
                        <dgm:constr type="bMarg"/>
                      </dgm:constrLst>
                    </dgm:else>
                  </dgm:choose>
                  <dgm:ruleLst>
                    <dgm:rule type="primFontSz" val="5" fact="NaN" max="NaN"/>
                  </dgm:ruleLst>
                </dgm:layoutNode>
              </dgm:forEach>
              <dgm:forEach name="Name178" axis="ch" ptType="node" st="4" cnt="1">
                <dgm:layoutNode name="bullet5d" styleLbl="node1">
                  <dgm:alg type="sp"/>
                  <dgm:shape xmlns:r="http://schemas.openxmlformats.org/officeDocument/2006/relationships" type="ellipse" r:blip="">
                    <dgm:adjLst/>
                  </dgm:shape>
                  <dgm:presOf/>
                  <dgm:constrLst/>
                  <dgm:ruleLst/>
                </dgm:layoutNode>
                <dgm:layoutNode name="textBox5d" styleLbl="revTx">
                  <dgm:varLst>
                    <dgm:bulletEnabled val="1"/>
                  </dgm:varLst>
                  <dgm:choose name="Name179">
                    <dgm:if name="Name180" func="var" arg="dir" op="equ" val="norm">
                      <dgm:choose name="Name181">
                        <dgm:if name="Name182" axis="root des" ptType="all node" func="maxDepth" op="gt" val="1">
                          <dgm:alg type="tx">
                            <dgm:param type="txAnchorVert" val="t"/>
                            <dgm:param type="parTxLTRAlign" val="l"/>
                            <dgm:param type="parTxRTLAlign" val="r"/>
                          </dgm:alg>
                        </dgm:if>
                        <dgm:else name="Name183">
                          <dgm:alg type="tx">
                            <dgm:param type="txAnchorVert" val="t"/>
                            <dgm:param type="parTxLTRAlign" val="l"/>
                            <dgm:param type="parTxRTLAlign" val="l"/>
                          </dgm:alg>
                        </dgm:else>
                      </dgm:choose>
                    </dgm:if>
                    <dgm:else name="Name184">
                      <dgm:choose name="Name185">
                        <dgm:if name="Name186" axis="root des" ptType="all node" func="maxDepth" op="gt" val="1">
                          <dgm:alg type="tx">
                            <dgm:param type="txAnchorVert" val="b"/>
                            <dgm:param type="txAnchorVertCh" val="b"/>
                            <dgm:param type="parTxLTRAlign" val="l"/>
                            <dgm:param type="parTxRTLAlign" val="r"/>
                          </dgm:alg>
                        </dgm:if>
                        <dgm:else name="Name187">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88">
                    <dgm:if name="Name189" func="var" arg="dir" op="equ" val="norm">
                      <dgm:constrLst>
                        <dgm:constr type="rMarg"/>
                        <dgm:constr type="tMarg"/>
                        <dgm:constr type="bMarg"/>
                      </dgm:constrLst>
                    </dgm:if>
                    <dgm:else name="Name190">
                      <dgm:constrLst>
                        <dgm:constr type="lMarg"/>
                        <dgm:constr type="tMarg"/>
                        <dgm:constr type="bMarg"/>
                      </dgm:constrLst>
                    </dgm:else>
                  </dgm:choose>
                  <dgm:ruleLst>
                    <dgm:rule type="primFontSz" val="5" fact="NaN" max="NaN"/>
                  </dgm:ruleLst>
                </dgm:layoutNode>
              </dgm:forEach>
              <dgm:forEach name="Name191" axis="ch" ptType="node" st="5" cnt="1">
                <dgm:layoutNode name="bullet5e" styleLbl="node1">
                  <dgm:alg type="sp"/>
                  <dgm:shape xmlns:r="http://schemas.openxmlformats.org/officeDocument/2006/relationships" type="ellipse" r:blip="">
                    <dgm:adjLst/>
                  </dgm:shape>
                  <dgm:presOf/>
                  <dgm:constrLst/>
                  <dgm:ruleLst/>
                </dgm:layoutNode>
                <dgm:layoutNode name="textBox5e" styleLbl="revTx">
                  <dgm:varLst>
                    <dgm:bulletEnabled val="1"/>
                  </dgm:varLst>
                  <dgm:choose name="Name192">
                    <dgm:if name="Name193" func="var" arg="dir" op="equ" val="norm">
                      <dgm:choose name="Name194">
                        <dgm:if name="Name195" axis="root des" ptType="all node" func="maxDepth" op="gt" val="1">
                          <dgm:alg type="tx">
                            <dgm:param type="txAnchorVert" val="t"/>
                            <dgm:param type="parTxLTRAlign" val="l"/>
                            <dgm:param type="parTxRTLAlign" val="r"/>
                          </dgm:alg>
                        </dgm:if>
                        <dgm:else name="Name196">
                          <dgm:alg type="tx">
                            <dgm:param type="txAnchorVert" val="t"/>
                            <dgm:param type="parTxLTRAlign" val="l"/>
                            <dgm:param type="parTxRTLAlign" val="l"/>
                          </dgm:alg>
                        </dgm:else>
                      </dgm:choose>
                    </dgm:if>
                    <dgm:else name="Name197">
                      <dgm:choose name="Name198">
                        <dgm:if name="Name199" axis="root des" ptType="all node" func="maxDepth" op="gt" val="1">
                          <dgm:alg type="tx">
                            <dgm:param type="txAnchorVert" val="b"/>
                            <dgm:param type="txAnchorVertCh" val="b"/>
                            <dgm:param type="parTxLTRAlign" val="l"/>
                            <dgm:param type="parTxRTLAlign" val="r"/>
                          </dgm:alg>
                        </dgm:if>
                        <dgm:else name="Name200">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1">
                    <dgm:if name="Name202" func="var" arg="dir" op="equ" val="norm">
                      <dgm:constrLst>
                        <dgm:constr type="rMarg"/>
                        <dgm:constr type="tMarg"/>
                        <dgm:constr type="bMarg"/>
                      </dgm:constrLst>
                    </dgm:if>
                    <dgm:else name="Name203">
                      <dgm:constrLst>
                        <dgm:constr type="lMarg"/>
                        <dgm:constr type="tMarg"/>
                        <dgm:constr type="bMarg"/>
                      </dgm:constrLst>
                    </dgm:else>
                  </dgm:choose>
                  <dgm:ruleLst>
                    <dgm:rule type="primFontSz" val="5" fact="NaN" max="NaN"/>
                  </dgm:ruleLst>
                </dgm:layoutNode>
              </dgm:forEach>
            </dgm:layoutNode>
          </dgm:else>
        </dgm:choose>
      </dgm:if>
      <dgm:else name="Name204"/>
    </dgm:choose>
  </dgm:layoutNode>
</dgm:layoutDef>
</file>

<file path=ppt/diagrams/layout13.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16.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7.xml><?xml version="1.0" encoding="utf-8"?>
<dgm:layoutDef xmlns:dgm="http://schemas.openxmlformats.org/drawingml/2006/diagram" xmlns:a="http://schemas.openxmlformats.org/drawingml/2006/main" uniqueId="urn:microsoft.com/office/officeart/2005/8/layout/vList3#1">
  <dgm:title val=""/>
  <dgm:desc val=""/>
  <dgm:catLst>
    <dgm:cat type="list" pri="14000"/>
    <dgm:cat type="convert" pri="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18.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19.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20.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21.xml><?xml version="1.0" encoding="utf-8"?>
<dgm:layoutDef xmlns:dgm="http://schemas.openxmlformats.org/drawingml/2006/diagram" xmlns:a="http://schemas.openxmlformats.org/drawingml/2006/main" uniqueId="urn:microsoft.com/office/officeart/2005/8/layout/radial1">
  <dgm:title val=""/>
  <dgm:desc val=""/>
  <dgm:catLst>
    <dgm:cat type="relationship" pri="22000"/>
    <dgm:cat type="cycle" pri="10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node" refType="w" refFor="ch" refForName="centerShape" op="equ"/>
      <dgm:constr type="sp" refType="w" refFor="ch" refForName="node" fact="0.3"/>
      <dgm:constr type="sibSp" refType="w" refFor="ch" refForName="node" fact="0.3"/>
      <dgm:constr type="primFontSz" for="ch" forName="centerShape" val="65"/>
      <dgm:constr type="primFontSz" for="des" forName="node" op="equ" val="65"/>
      <dgm:constr type="primFontSz" for="des" forName="connTx" val="55"/>
      <dgm:constr type="primFontSz" for="des" forName="connTx" refType="primFontSz" refFor="ch" refForName="centerShape" op="lte" fact="0.8"/>
    </dgm:constrLst>
    <dgm:ruleLst/>
    <dgm:forEach name="Name6"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name="Name7" axis="ch">
        <dgm:forEach name="Name8" axis="self" ptType="parTrans">
          <dgm:layoutNode name="Name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connDist"/>
              <dgm:constr type="userA" for="ch" refType="connDist"/>
              <dgm:constr type="w" val="1"/>
              <dgm:constr type="h" val="5"/>
              <dgm:constr type="begPad"/>
              <dgm:constr type="endPad"/>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w" val="NaN" fact="0.8" max="NaN"/>
                <dgm:rule type="h" val="NaN" fact="1" max="NaN"/>
                <dgm:rule type="primFontSz" val="5" fact="NaN" max="NaN"/>
              </dgm:ruleLst>
            </dgm:layoutNode>
          </dgm:layoutNode>
        </dgm:forEach>
        <dgm:forEach name="Name10"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dgm:forEach>
    </dgm:forEach>
  </dgm:layoutNode>
</dgm:layoutDef>
</file>

<file path=ppt/diagrams/layout22.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layout23.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4.xml><?xml version="1.0" encoding="utf-8"?>
<dgm:layoutDef xmlns:dgm="http://schemas.openxmlformats.org/drawingml/2006/diagram" xmlns:a="http://schemas.openxmlformats.org/drawingml/2006/main" uniqueId="urn:microsoft.com/office/officeart/2005/8/layout/vList3#2">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25.xml><?xml version="1.0" encoding="utf-8"?>
<dgm:layoutDef xmlns:dgm="http://schemas.openxmlformats.org/drawingml/2006/diagram" xmlns:a="http://schemas.openxmlformats.org/drawingml/2006/main" uniqueId="urn:microsoft.com/office/officeart/2005/8/layout/radial1">
  <dgm:title val=""/>
  <dgm:desc val=""/>
  <dgm:catLst>
    <dgm:cat type="relationship" pri="22000"/>
    <dgm:cat type="cycle" pri="10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node" refType="w" refFor="ch" refForName="centerShape" op="equ"/>
      <dgm:constr type="sp" refType="w" refFor="ch" refForName="node" fact="0.3"/>
      <dgm:constr type="sibSp" refType="w" refFor="ch" refForName="node" fact="0.3"/>
      <dgm:constr type="primFontSz" for="ch" forName="centerShape" val="65"/>
      <dgm:constr type="primFontSz" for="des" forName="node" op="equ" val="65"/>
      <dgm:constr type="primFontSz" for="des" forName="connTx" val="55"/>
      <dgm:constr type="primFontSz" for="des" forName="connTx" refType="primFontSz" refFor="ch" refForName="centerShape" op="lte" fact="0.8"/>
    </dgm:constrLst>
    <dgm:ruleLst/>
    <dgm:forEach name="Name6"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name="Name7" axis="ch">
        <dgm:forEach name="Name8" axis="self" ptType="parTrans">
          <dgm:layoutNode name="Name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connDist"/>
              <dgm:constr type="userA" for="ch" refType="connDist"/>
              <dgm:constr type="w" val="1"/>
              <dgm:constr type="h" val="5"/>
              <dgm:constr type="begPad"/>
              <dgm:constr type="endPad"/>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w" val="NaN" fact="0.8" max="NaN"/>
                <dgm:rule type="h" val="NaN" fact="1" max="NaN"/>
                <dgm:rule type="primFontSz" val="5" fact="NaN" max="NaN"/>
              </dgm:ruleLst>
            </dgm:layoutNode>
          </dgm:layoutNode>
        </dgm:forEach>
        <dgm:forEach name="Name10"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dgm:forEach>
    </dgm:forEach>
  </dgm:layoutNode>
</dgm:layoutDef>
</file>

<file path=ppt/diagrams/layout26.xml><?xml version="1.0" encoding="utf-8"?>
<dgm:layoutDef xmlns:dgm="http://schemas.openxmlformats.org/drawingml/2006/diagram" xmlns:a="http://schemas.openxmlformats.org/drawingml/2006/main" uniqueId="urn:microsoft.com/office/officeart/2005/8/layout/radial1">
  <dgm:title val=""/>
  <dgm:desc val=""/>
  <dgm:catLst>
    <dgm:cat type="relationship" pri="22000"/>
    <dgm:cat type="cycle" pri="10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node" refType="w" refFor="ch" refForName="centerShape" op="equ"/>
      <dgm:constr type="sp" refType="w" refFor="ch" refForName="node" fact="0.3"/>
      <dgm:constr type="sibSp" refType="w" refFor="ch" refForName="node" fact="0.3"/>
      <dgm:constr type="primFontSz" for="ch" forName="centerShape" val="65"/>
      <dgm:constr type="primFontSz" for="des" forName="node" op="equ" val="65"/>
      <dgm:constr type="primFontSz" for="des" forName="connTx" val="55"/>
      <dgm:constr type="primFontSz" for="des" forName="connTx" refType="primFontSz" refFor="ch" refForName="centerShape" op="lte" fact="0.8"/>
    </dgm:constrLst>
    <dgm:ruleLst/>
    <dgm:forEach name="Name6"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name="Name7" axis="ch">
        <dgm:forEach name="Name8" axis="self" ptType="parTrans">
          <dgm:layoutNode name="Name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connDist"/>
              <dgm:constr type="userA" for="ch" refType="connDist"/>
              <dgm:constr type="w" val="1"/>
              <dgm:constr type="h" val="5"/>
              <dgm:constr type="begPad"/>
              <dgm:constr type="endPad"/>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w" val="NaN" fact="0.8" max="NaN"/>
                <dgm:rule type="h" val="NaN" fact="1" max="NaN"/>
                <dgm:rule type="primFontSz" val="5" fact="NaN" max="NaN"/>
              </dgm:ruleLst>
            </dgm:layoutNode>
          </dgm:layoutNode>
        </dgm:forEach>
        <dgm:forEach name="Name10"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layout9.xml><?xml version="1.0" encoding="utf-8"?>
<dgm:layoutDef xmlns:dgm="http://schemas.openxmlformats.org/drawingml/2006/diagram" xmlns:a="http://schemas.openxmlformats.org/drawingml/2006/main" uniqueId="urn:microsoft.com/office/officeart/2005/8/layout/target3">
  <dgm:title val=""/>
  <dgm:desc val=""/>
  <dgm:catLst>
    <dgm:cat type="relationship" pri="11000"/>
    <dgm:cat type="list" pri="22000"/>
    <dgm:cat type="convert"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tyleData>
  <dgm:clr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clrData>
  <dgm:layoutNode name="Name0">
    <dgm:varLst>
      <dgm:chMax val="7"/>
      <dgm:dir/>
      <dgm:animLvl val="lvl"/>
      <dgm:resizeHandles val="exact"/>
    </dgm:varLst>
    <dgm:alg type="composite"/>
    <dgm:shape xmlns:r="http://schemas.openxmlformats.org/officeDocument/2006/relationships" r:blip="">
      <dgm:adjLst/>
    </dgm:shape>
    <dgm:presOf/>
    <dgm:choose name="Name1">
      <dgm:if name="Name2" func="var" arg="dir" op="equ" val="norm">
        <dgm:choose name="Name3">
          <dgm:if name="Name4" axis="ch" ptType="node" func="cnt" op="equ" val="1">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rect1ParTx" refType="r" refFor="ch" refForName="space"/>
              <dgm:constr type="w" for="ch" forName="rect1ParTx" refType="w" refFor="ch" refForName="rect1" fact="0.5"/>
              <dgm:constr type="t" for="ch" forName="rect1ParTx" refType="t" refFor="ch" refForName="rect1"/>
              <dgm:constr type="b" for="ch" forName="rect1ParTx" refType="b" refFor="ch" refForName="rect1"/>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5" axis="ch" ptType="node" func="cnt" op="equ" val="2">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rect2ParTx" refType="r" refFor="ch" refForName="space"/>
              <dgm:constr type="w" for="ch" forName="rect2ParTx" refType="w" refFor="ch" refForName="rect2" fact="0.5"/>
              <dgm:constr type="t" for="ch" forName="rect2ParTx" refType="t" refFor="ch" refForName="rect2"/>
              <dgm:constr type="b" for="ch" forName="rect2ParTx" refType="b" refFor="ch" refForName="rect2"/>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b" refFor="ch" refForName="rect2"/>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6" axis="ch" ptType="node" func="cnt" op="equ" val="3">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rect3ParTx" refType="r" refFor="ch" refForName="space"/>
              <dgm:constr type="w" for="ch" forName="rect3ParTx" refType="w" refFor="ch" refForName="rect3" fact="0.5"/>
              <dgm:constr type="t" for="ch" forName="rect3ParTx" refType="t" refFor="ch" refForName="rect3"/>
              <dgm:constr type="b" for="ch" forName="rect3ParTx" refType="b" refFor="ch" refForName="rect3"/>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b" refFor="ch" refForName="rect3"/>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7" axis="ch" ptType="node" func="cnt" op="equ" val="4">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rect4ParTx" refType="r" refFor="ch" refForName="space"/>
              <dgm:constr type="w" for="ch" forName="rect4ParTx" refType="w" refFor="ch" refForName="rect4" fact="0.5"/>
              <dgm:constr type="t" for="ch" forName="rect4ParTx" refType="t" refFor="ch" refForName="rect4"/>
              <dgm:constr type="b" for="ch" forName="rect4ParTx" refType="b" refFor="ch" refForName="rect4"/>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b" refFor="ch" refForName="rect4"/>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8" axis="ch" ptType="node" func="cnt" op="equ" val="5">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rect5ParTx" refType="r" refFor="ch" refForName="space"/>
              <dgm:constr type="w" for="ch" forName="rect5ParTx" refType="w" refFor="ch" refForName="rect5" fact="0.5"/>
              <dgm:constr type="t" for="ch" forName="rect5ParTx" refType="t" refFor="ch" refForName="rect5"/>
              <dgm:constr type="b" for="ch" forName="rect5ParTx" refType="b" refFor="ch" refForName="rect5"/>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b" refFor="ch" refForName="rect5"/>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9" axis="ch" ptType="node" func="cnt" op="equ" val="6">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rect6ParTx" refType="r" refFor="ch" refForName="space"/>
              <dgm:constr type="w" for="ch" forName="rect6ParTx" refType="w" refFor="ch" refForName="rect6" fact="0.5"/>
              <dgm:constr type="t" for="ch" forName="rect6ParTx" refType="t" refFor="ch" refForName="rect6"/>
              <dgm:constr type="b" for="ch" forName="rect6ParTx" refType="b" refFor="ch" refForName="rect6"/>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b" refFor="ch" refForName="rect6"/>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10" axis="ch" ptType="node" func="cnt" op="gte" val="7">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l"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l" for="ch" forName="rect7" refType="r" refFor="ch" refForName="space"/>
              <dgm:constr type="r" for="ch" forName="rect7" refType="w"/>
              <dgm:constr type="h" for="ch" forName="rect7" refType="h" refFor="ch" refForName="circle7"/>
              <dgm:constr type="hOff" for="ch" forName="rect7" refType="hOff" refFor="ch" refForName="circle7"/>
              <dgm:constr type="b" for="ch" forName="rect7" refType="b" refFor="ch" refForName="circle7"/>
              <dgm:constr type="l" for="ch" forName="rect7ParTx" refType="r" refFor="ch" refForName="space"/>
              <dgm:constr type="w" for="ch" forName="rect7ParTx" refType="w" refFor="ch" refForName="rect7" fact="0.5"/>
              <dgm:constr type="t" for="ch" forName="rect7ParTx" refType="t" refFor="ch" refForName="rect7"/>
              <dgm:constr type="b" for="ch" forName="rect7ParTx" refType="b" refFor="ch" refForName="rect7"/>
              <dgm:constr type="l" for="ch" forName="rect7ChTx" refType="r" refFor="ch" refForName="rect7ParTx"/>
              <dgm:constr type="w" for="ch" forName="rect7ChTx" refType="w" refFor="ch" refForName="rect7ParTx"/>
              <dgm:constr type="t" for="ch" forName="rect7ChTx" refType="t" refFor="ch" refForName="rect7ParTx"/>
              <dgm:constr type="b" for="ch" forName="rect7ChTx" refType="b" refFor="ch" refForName="rect7ParTx"/>
              <dgm:constr type="l" for="ch" forName="rect7ParTxNoCh" refType="r" refFor="ch" refForName="space"/>
              <dgm:constr type="w" for="ch" forName="rect7ParTxNoCh" refType="w" refFor="ch" refForName="rect7"/>
              <dgm:constr type="t" for="ch" forName="rect7ParTxNoCh" refType="t" refFor="ch" refForName="rect7"/>
              <dgm:constr type="b" for="ch" forName="rect7ParTxNoCh" refType="b" refFor="ch" refForName="rect7"/>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l" for="ch" forName="rect6ParTx" refType="r" refFor="ch" refForName="space"/>
              <dgm:constr type="w" for="ch" forName="rect6ParTx" refType="w" refFor="ch" refForName="rect6" fact="0.5"/>
              <dgm:constr type="t" for="ch" forName="rect6ParTx" refType="t" refFor="ch" refForName="rect6"/>
              <dgm:constr type="b" for="ch" forName="rect6ParTx" refType="t" refFor="ch" refForName="rect7"/>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11">
            <dgm:constrLst/>
          </dgm:else>
        </dgm:choose>
      </dgm:if>
      <dgm:else name="Name12">
        <dgm:choose name="Name13">
          <dgm:if name="Name14" axis="ch" ptType="node" func="cnt" op="equ" val="1">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r" for="ch" forName="rect1ParTx" refType="l" refFor="ch" refForName="space"/>
              <dgm:constr type="w" for="ch" forName="rect1ParTx" refType="w" refFor="ch" refForName="rect1" fact="0.5"/>
              <dgm:constr type="t" for="ch" forName="rect1ParTx" refType="t" refFor="ch" refForName="rect1"/>
              <dgm:constr type="b" for="ch" forName="rect1ParTx" refType="b" refFor="ch" refForName="rect1"/>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15" axis="ch" ptType="node" func="cnt" op="equ" val="2">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r" for="ch" forName="rect2ParTx" refType="l" refFor="ch" refForName="space"/>
              <dgm:constr type="w" for="ch" forName="rect2ParTx" refType="w" refFor="ch" refForName="rect2" fact="0.5"/>
              <dgm:constr type="t" for="ch" forName="rect2ParTx" refType="t" refFor="ch" refForName="rect2"/>
              <dgm:constr type="b" for="ch" forName="rect2ParTx" refType="b" refFor="ch" refForName="rect2"/>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b" refFor="ch" refForName="rect2"/>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16" axis="ch" ptType="node" func="cnt" op="equ" val="3">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r" for="ch" forName="rect3ParTx" refType="l" refFor="ch" refForName="space"/>
              <dgm:constr type="w" for="ch" forName="rect3ParTx" refType="w" refFor="ch" refForName="rect3" fact="0.5"/>
              <dgm:constr type="t" for="ch" forName="rect3ParTx" refType="t" refFor="ch" refForName="rect3"/>
              <dgm:constr type="b" for="ch" forName="rect3ParTx" refType="b" refFor="ch" refForName="rect3"/>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b" refFor="ch" refForName="rect3"/>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17" axis="ch" ptType="node" func="cnt" op="equ" val="4">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r" for="ch" forName="rect4ParTx" refType="l" refFor="ch" refForName="space"/>
              <dgm:constr type="w" for="ch" forName="rect4ParTx" refType="w" refFor="ch" refForName="rect4" fact="0.5"/>
              <dgm:constr type="t" for="ch" forName="rect4ParTx" refType="t" refFor="ch" refForName="rect4"/>
              <dgm:constr type="b" for="ch" forName="rect4ParTx" refType="b" refFor="ch" refForName="rect4"/>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b" refFor="ch" refForName="rect4"/>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18" axis="ch" ptType="node" func="cnt" op="equ" val="5">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r" for="ch" forName="rect5ParTx" refType="l" refFor="ch" refForName="space"/>
              <dgm:constr type="w" for="ch" forName="rect5ParTx" refType="w" refFor="ch" refForName="rect5" fact="0.5"/>
              <dgm:constr type="t" for="ch" forName="rect5ParTx" refType="t" refFor="ch" refForName="rect5"/>
              <dgm:constr type="b" for="ch" forName="rect5ParTx" refType="b" refFor="ch" refForName="rect5"/>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b" refFor="ch" refForName="rect5"/>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19" axis="ch" ptType="node" func="cnt" op="equ" val="6">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r" for="ch" forName="rect6ParTx" refType="l" refFor="ch" refForName="space"/>
              <dgm:constr type="w" for="ch" forName="rect6ParTx" refType="w" refFor="ch" refForName="rect6" fact="0.5"/>
              <dgm:constr type="t" for="ch" forName="rect6ParTx" refType="t" refFor="ch" refForName="rect6"/>
              <dgm:constr type="b" for="ch" forName="rect6ParTx" refType="b" refFor="ch" refForName="rect6"/>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b" refFor="ch" refForName="rect6"/>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20" axis="ch" ptType="node" func="cnt" op="gte" val="7">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r"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r" for="ch" forName="rect7" refType="l" refFor="ch" refForName="space"/>
              <dgm:constr type="l" for="ch" forName="rect7"/>
              <dgm:constr type="h" for="ch" forName="rect7" refType="h" refFor="ch" refForName="circle7"/>
              <dgm:constr type="hOff" for="ch" forName="rect7" refType="hOff" refFor="ch" refForName="circle7"/>
              <dgm:constr type="b" for="ch" forName="rect7" refType="b" refFor="ch" refForName="circle7"/>
              <dgm:constr type="r" for="ch" forName="rect7ParTx" refType="l" refFor="ch" refForName="space"/>
              <dgm:constr type="w" for="ch" forName="rect7ParTx" refType="w" refFor="ch" refForName="rect7" fact="0.5"/>
              <dgm:constr type="t" for="ch" forName="rect7ParTx" refType="t" refFor="ch" refForName="rect7"/>
              <dgm:constr type="b" for="ch" forName="rect7ParTx" refType="b" refFor="ch" refForName="rect7"/>
              <dgm:constr type="r" for="ch" forName="rect7ChTx" refType="l" refFor="ch" refForName="rect7ParTx"/>
              <dgm:constr type="w" for="ch" forName="rect7ChTx" refType="w" refFor="ch" refForName="rect7ParTx"/>
              <dgm:constr type="t" for="ch" forName="rect7ChTx" refType="t" refFor="ch" refForName="rect7ParTx"/>
              <dgm:constr type="b" for="ch" forName="rect7ChTx" refType="b" refFor="ch" refForName="rect7ParTx"/>
              <dgm:constr type="r" for="ch" forName="rect7ParTxNoCh" refType="l" refFor="ch" refForName="space"/>
              <dgm:constr type="w" for="ch" forName="rect7ParTxNoCh" refType="w" refFor="ch" refForName="rect7"/>
              <dgm:constr type="t" for="ch" forName="rect7ParTxNoCh" refType="t" refFor="ch" refForName="rect7"/>
              <dgm:constr type="b" for="ch" forName="rect7ParTxNoCh" refType="b" refFor="ch" refForName="rect7"/>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r" for="ch" forName="rect6ParTx" refType="l" refFor="ch" refForName="space"/>
              <dgm:constr type="w" for="ch" forName="rect6ParTx" refType="w" refFor="ch" refForName="rect6" fact="0.5"/>
              <dgm:constr type="t" for="ch" forName="rect6ParTx" refType="t" refFor="ch" refForName="rect6"/>
              <dgm:constr type="b" for="ch" forName="rect6ParTx" refType="t" refFor="ch" refForName="rect7"/>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21">
            <dgm:constrLst/>
          </dgm:else>
        </dgm:choose>
      </dgm:else>
    </dgm:choose>
    <dgm:ruleLst/>
    <dgm:forEach name="Name22" axis="ch" ptType="node" cnt="1">
      <dgm:layoutNode name="circle1" styleLbl="node1">
        <dgm:alg type="sp"/>
        <dgm:choose name="Name23">
          <dgm:if name="Name24" func="var" arg="dir" op="equ" val="norm">
            <dgm:shape xmlns:r="http://schemas.openxmlformats.org/officeDocument/2006/relationships" type="pie" r:blip="">
              <dgm:adjLst>
                <dgm:adj idx="1" val="90"/>
                <dgm:adj idx="2" val="270"/>
              </dgm:adjLst>
            </dgm:shape>
          </dgm:if>
          <dgm:else name="Name25">
            <dgm:shape xmlns:r="http://schemas.openxmlformats.org/officeDocument/2006/relationships" type="pie" r:blip="">
              <dgm:adjLst>
                <dgm:adj idx="1" val="270"/>
                <dgm:adj idx="2" val="90"/>
              </dgm:adjLst>
            </dgm:shape>
          </dgm:else>
        </dgm:choose>
        <dgm:presOf/>
        <dgm:constrLst/>
        <dgm:ruleLst/>
      </dgm:layoutNode>
      <dgm:layoutNode name="space">
        <dgm:alg type="sp"/>
        <dgm:shape xmlns:r="http://schemas.openxmlformats.org/officeDocument/2006/relationships" r:blip="">
          <dgm:adjLst/>
        </dgm:shape>
        <dgm:presOf/>
        <dgm:constrLst/>
        <dgm:ruleLst/>
      </dgm:layoutNode>
      <dgm:layoutNode name="rect1" styleLbl="alignAcc1">
        <dgm:alg type="sp"/>
        <dgm:shape xmlns:r="http://schemas.openxmlformats.org/officeDocument/2006/relationships" type="rect" r:blip="">
          <dgm:adjLst/>
        </dgm:shape>
        <dgm:presOf axis="self"/>
        <dgm:constrLst/>
        <dgm:ruleLst/>
      </dgm:layoutNode>
    </dgm:forEach>
    <dgm:forEach name="Name26" axis="ch" ptType="node" st="2" cnt="1">
      <dgm:layoutNode name="vertSpace2">
        <dgm:alg type="sp"/>
        <dgm:shape xmlns:r="http://schemas.openxmlformats.org/officeDocument/2006/relationships" type="rect" r:blip="" hideGeom="1">
          <dgm:adjLst/>
        </dgm:shape>
        <dgm:presOf/>
        <dgm:constrLst/>
        <dgm:ruleLst/>
      </dgm:layoutNode>
      <dgm:layoutNode name="circle2" styleLbl="node1">
        <dgm:alg type="sp"/>
        <dgm:choose name="Name27">
          <dgm:if name="Name28" func="var" arg="dir" op="equ" val="norm">
            <dgm:shape xmlns:r="http://schemas.openxmlformats.org/officeDocument/2006/relationships" type="pie" r:blip="">
              <dgm:adjLst>
                <dgm:adj idx="1" val="90"/>
                <dgm:adj idx="2" val="270"/>
              </dgm:adjLst>
            </dgm:shape>
          </dgm:if>
          <dgm:else name="Name29">
            <dgm:shape xmlns:r="http://schemas.openxmlformats.org/officeDocument/2006/relationships" type="pie" r:blip="">
              <dgm:adjLst>
                <dgm:adj idx="1" val="270"/>
                <dgm:adj idx="2" val="90"/>
              </dgm:adjLst>
            </dgm:shape>
          </dgm:else>
        </dgm:choose>
        <dgm:presOf/>
        <dgm:constrLst/>
        <dgm:ruleLst/>
      </dgm:layoutNode>
      <dgm:layoutNode name="rect2" styleLbl="alignAcc1">
        <dgm:alg type="sp"/>
        <dgm:shape xmlns:r="http://schemas.openxmlformats.org/officeDocument/2006/relationships" type="rect" r:blip="">
          <dgm:adjLst/>
        </dgm:shape>
        <dgm:presOf axis="self"/>
        <dgm:constrLst/>
        <dgm:ruleLst/>
      </dgm:layoutNode>
    </dgm:forEach>
    <dgm:forEach name="Name30" axis="ch" ptType="node" st="3" cnt="1">
      <dgm:layoutNode name="vertSpace3">
        <dgm:alg type="sp"/>
        <dgm:shape xmlns:r="http://schemas.openxmlformats.org/officeDocument/2006/relationships" type="rect" r:blip="" hideGeom="1">
          <dgm:adjLst/>
        </dgm:shape>
        <dgm:presOf/>
        <dgm:constrLst/>
        <dgm:ruleLst/>
      </dgm:layoutNode>
      <dgm:layoutNode name="circle3" styleLbl="node1">
        <dgm:alg type="sp"/>
        <dgm:choose name="Name31">
          <dgm:if name="Name32" func="var" arg="dir" op="equ" val="norm">
            <dgm:shape xmlns:r="http://schemas.openxmlformats.org/officeDocument/2006/relationships" type="pie" r:blip="">
              <dgm:adjLst>
                <dgm:adj idx="1" val="90"/>
                <dgm:adj idx="2" val="270"/>
              </dgm:adjLst>
            </dgm:shape>
          </dgm:if>
          <dgm:else name="Name33">
            <dgm:shape xmlns:r="http://schemas.openxmlformats.org/officeDocument/2006/relationships" type="pie" r:blip="">
              <dgm:adjLst>
                <dgm:adj idx="1" val="270"/>
                <dgm:adj idx="2" val="90"/>
              </dgm:adjLst>
            </dgm:shape>
          </dgm:else>
        </dgm:choose>
        <dgm:presOf/>
        <dgm:constrLst/>
        <dgm:ruleLst/>
      </dgm:layoutNode>
      <dgm:layoutNode name="rect3" styleLbl="alignAcc1">
        <dgm:alg type="sp"/>
        <dgm:shape xmlns:r="http://schemas.openxmlformats.org/officeDocument/2006/relationships" type="rect" r:blip="">
          <dgm:adjLst/>
        </dgm:shape>
        <dgm:presOf axis="self"/>
        <dgm:constrLst/>
        <dgm:ruleLst/>
      </dgm:layoutNode>
    </dgm:forEach>
    <dgm:forEach name="Name34" axis="ch" ptType="node" st="4" cnt="1">
      <dgm:layoutNode name="vertSpace4">
        <dgm:alg type="sp"/>
        <dgm:shape xmlns:r="http://schemas.openxmlformats.org/officeDocument/2006/relationships" type="rect" r:blip="" hideGeom="1">
          <dgm:adjLst/>
        </dgm:shape>
        <dgm:presOf/>
        <dgm:constrLst/>
        <dgm:ruleLst/>
      </dgm:layoutNode>
      <dgm:layoutNode name="circle4" styleLbl="node1">
        <dgm:alg type="sp"/>
        <dgm:choose name="Name35">
          <dgm:if name="Name36" func="var" arg="dir" op="equ" val="norm">
            <dgm:shape xmlns:r="http://schemas.openxmlformats.org/officeDocument/2006/relationships" type="pie" r:blip="">
              <dgm:adjLst>
                <dgm:adj idx="1" val="90"/>
                <dgm:adj idx="2" val="270"/>
              </dgm:adjLst>
            </dgm:shape>
          </dgm:if>
          <dgm:else name="Name37">
            <dgm:shape xmlns:r="http://schemas.openxmlformats.org/officeDocument/2006/relationships" type="pie" r:blip="">
              <dgm:adjLst>
                <dgm:adj idx="1" val="270"/>
                <dgm:adj idx="2" val="90"/>
              </dgm:adjLst>
            </dgm:shape>
          </dgm:else>
        </dgm:choose>
        <dgm:presOf/>
        <dgm:constrLst/>
        <dgm:ruleLst/>
      </dgm:layoutNode>
      <dgm:layoutNode name="rect4" styleLbl="alignAcc1">
        <dgm:alg type="sp"/>
        <dgm:shape xmlns:r="http://schemas.openxmlformats.org/officeDocument/2006/relationships" type="rect" r:blip="">
          <dgm:adjLst/>
        </dgm:shape>
        <dgm:presOf axis="self"/>
        <dgm:constrLst/>
        <dgm:ruleLst/>
      </dgm:layoutNode>
    </dgm:forEach>
    <dgm:forEach name="Name38" axis="ch" ptType="node" st="5" cnt="1">
      <dgm:layoutNode name="vertSpace5">
        <dgm:alg type="sp"/>
        <dgm:shape xmlns:r="http://schemas.openxmlformats.org/officeDocument/2006/relationships" type="rect" r:blip="" hideGeom="1">
          <dgm:adjLst/>
        </dgm:shape>
        <dgm:presOf/>
        <dgm:constrLst/>
        <dgm:ruleLst/>
      </dgm:layoutNode>
      <dgm:layoutNode name="circle5" styleLbl="node1">
        <dgm:alg type="sp"/>
        <dgm:choose name="Name39">
          <dgm:if name="Name40" func="var" arg="dir" op="equ" val="norm">
            <dgm:shape xmlns:r="http://schemas.openxmlformats.org/officeDocument/2006/relationships" type="pie" r:blip="">
              <dgm:adjLst>
                <dgm:adj idx="1" val="90"/>
                <dgm:adj idx="2" val="270"/>
              </dgm:adjLst>
            </dgm:shape>
          </dgm:if>
          <dgm:else name="Name41">
            <dgm:shape xmlns:r="http://schemas.openxmlformats.org/officeDocument/2006/relationships" type="pie" r:blip="">
              <dgm:adjLst>
                <dgm:adj idx="1" val="270"/>
                <dgm:adj idx="2" val="90"/>
              </dgm:adjLst>
            </dgm:shape>
          </dgm:else>
        </dgm:choose>
        <dgm:presOf/>
        <dgm:constrLst/>
        <dgm:ruleLst/>
      </dgm:layoutNode>
      <dgm:layoutNode name="rect5" styleLbl="alignAcc1">
        <dgm:alg type="sp"/>
        <dgm:shape xmlns:r="http://schemas.openxmlformats.org/officeDocument/2006/relationships" type="rect" r:blip="">
          <dgm:adjLst/>
        </dgm:shape>
        <dgm:presOf axis="self"/>
        <dgm:constrLst/>
        <dgm:ruleLst/>
      </dgm:layoutNode>
    </dgm:forEach>
    <dgm:forEach name="Name42" axis="ch" ptType="node" st="6" cnt="1">
      <dgm:layoutNode name="vertSpace6">
        <dgm:alg type="sp"/>
        <dgm:shape xmlns:r="http://schemas.openxmlformats.org/officeDocument/2006/relationships" type="rect" r:blip="" hideGeom="1">
          <dgm:adjLst/>
        </dgm:shape>
        <dgm:presOf/>
        <dgm:constrLst/>
        <dgm:ruleLst/>
      </dgm:layoutNode>
      <dgm:layoutNode name="circle6" styleLbl="node1">
        <dgm:alg type="sp"/>
        <dgm:choose name="Name43">
          <dgm:if name="Name44" func="var" arg="dir" op="equ" val="norm">
            <dgm:shape xmlns:r="http://schemas.openxmlformats.org/officeDocument/2006/relationships" type="pie" r:blip="">
              <dgm:adjLst>
                <dgm:adj idx="1" val="90"/>
                <dgm:adj idx="2" val="270"/>
              </dgm:adjLst>
            </dgm:shape>
          </dgm:if>
          <dgm:else name="Name45">
            <dgm:shape xmlns:r="http://schemas.openxmlformats.org/officeDocument/2006/relationships" type="pie" r:blip="">
              <dgm:adjLst>
                <dgm:adj idx="1" val="270"/>
                <dgm:adj idx="2" val="90"/>
              </dgm:adjLst>
            </dgm:shape>
          </dgm:else>
        </dgm:choose>
        <dgm:presOf/>
        <dgm:constrLst/>
        <dgm:ruleLst/>
      </dgm:layoutNode>
      <dgm:layoutNode name="rect6" styleLbl="alignAcc1">
        <dgm:alg type="sp"/>
        <dgm:shape xmlns:r="http://schemas.openxmlformats.org/officeDocument/2006/relationships" type="rect" r:blip="">
          <dgm:adjLst/>
        </dgm:shape>
        <dgm:presOf axis="self"/>
        <dgm:constrLst/>
        <dgm:ruleLst/>
      </dgm:layoutNode>
    </dgm:forEach>
    <dgm:forEach name="Name46" axis="ch" ptType="node" st="7" cnt="1">
      <dgm:layoutNode name="vertSpace7">
        <dgm:alg type="sp"/>
        <dgm:shape xmlns:r="http://schemas.openxmlformats.org/officeDocument/2006/relationships" type="rect" r:blip="" hideGeom="1">
          <dgm:adjLst/>
        </dgm:shape>
        <dgm:presOf/>
        <dgm:constrLst/>
        <dgm:ruleLst/>
      </dgm:layoutNode>
      <dgm:layoutNode name="circle7" styleLbl="node1">
        <dgm:alg type="sp"/>
        <dgm:choose name="Name47">
          <dgm:if name="Name48" func="var" arg="dir" op="equ" val="norm">
            <dgm:shape xmlns:r="http://schemas.openxmlformats.org/officeDocument/2006/relationships" type="pie" r:blip="">
              <dgm:adjLst>
                <dgm:adj idx="1" val="90"/>
                <dgm:adj idx="2" val="270"/>
              </dgm:adjLst>
            </dgm:shape>
          </dgm:if>
          <dgm:else name="Name49">
            <dgm:shape xmlns:r="http://schemas.openxmlformats.org/officeDocument/2006/relationships" type="pie" r:blip="">
              <dgm:adjLst>
                <dgm:adj idx="1" val="270"/>
                <dgm:adj idx="2" val="90"/>
              </dgm:adjLst>
            </dgm:shape>
          </dgm:else>
        </dgm:choose>
        <dgm:presOf/>
        <dgm:constrLst/>
        <dgm:ruleLst/>
      </dgm:layoutNode>
      <dgm:layoutNode name="rect7" styleLbl="alignAcc1">
        <dgm:alg type="sp"/>
        <dgm:shape xmlns:r="http://schemas.openxmlformats.org/officeDocument/2006/relationships" type="rect" r:blip="">
          <dgm:adjLst/>
        </dgm:shape>
        <dgm:presOf axis="self"/>
        <dgm:constrLst/>
        <dgm:ruleLst/>
      </dgm:layoutNode>
    </dgm:forEach>
    <dgm:forEach name="Name50" axis="ch" ptType="node" cnt="1">
      <dgm:choose name="Name51">
        <dgm:if name="Name52" axis="root des" ptType="all node" func="maxDepth" op="gte" val="2">
          <dgm:layoutNode name="rect1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3">
          <dgm:layoutNode name="rect1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4" axis="ch" ptType="node" st="2" cnt="1">
      <dgm:choose name="Name55">
        <dgm:if name="Name56" axis="root des" ptType="all node" func="maxDepth" op="gte" val="2">
          <dgm:layoutNode name="rect2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2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7">
          <dgm:layoutNode name="rect2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8" axis="ch" ptType="node" st="3" cnt="1">
      <dgm:choose name="Name59">
        <dgm:if name="Name60" axis="root des" ptType="all node" func="maxDepth" op="gte" val="2">
          <dgm:layoutNode name="rect3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3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1">
          <dgm:layoutNode name="rect3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2" axis="ch" ptType="node" st="4" cnt="1">
      <dgm:choose name="Name63">
        <dgm:if name="Name64" axis="root des" ptType="all node" func="maxDepth" op="gte" val="2">
          <dgm:layoutNode name="rect4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4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5">
          <dgm:layoutNode name="rect4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6" axis="ch" ptType="node" st="5" cnt="1">
      <dgm:choose name="Name67">
        <dgm:if name="Name68" axis="root des" ptType="all node" func="maxDepth" op="gte" val="2">
          <dgm:layoutNode name="rect5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5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9">
          <dgm:layoutNode name="rect5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0" axis="ch" ptType="node" st="6" cnt="1">
      <dgm:choose name="Name71">
        <dgm:if name="Name72" axis="root des" ptType="all node" func="maxDepth" op="gte" val="2">
          <dgm:layoutNode name="rect6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6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3">
          <dgm:layoutNode name="rect6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4" axis="ch" ptType="node" st="7" cnt="1">
      <dgm:choose name="Name75">
        <dgm:if name="Name76" axis="root des" ptType="all node" func="maxDepth" op="gte" val="2">
          <dgm:layoutNode name="rect7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7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7">
          <dgm:layoutNode name="rect7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3d2#1">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43" name="Rectangle 1"/>
          <p:cNvSpPr/>
          <p:nvPr/>
        </p:nvSpPr>
        <p:spPr>
          <a:xfrm>
            <a:off x="0" y="0"/>
            <a:ext cx="6858000" cy="9144000"/>
          </a:xfrm>
          <a:prstGeom prst="rect">
            <a:avLst/>
          </a:prstGeom>
          <a:solidFill>
            <a:srgbClr val="FFFFFF"/>
          </a:solidFill>
          <a:ln>
            <a:noFill/>
          </a:ln>
        </p:spPr>
      </p:sp>
      <p:sp>
        <p:nvSpPr>
          <p:cNvPr id="244" name="PlaceHolder 2"/>
          <p:cNvSpPr>
            <a:spLocks noGrp="1"/>
          </p:cNvSpPr>
          <p:nvPr>
            <p:ph type="hdr"/>
          </p:nvPr>
        </p:nvSpPr>
        <p:spPr>
          <a:xfrm>
            <a:off x="-360" y="0"/>
            <a:ext cx="2971800" cy="458640"/>
          </a:xfrm>
          <a:prstGeom prst="rect">
            <a:avLst/>
          </a:prstGeom>
        </p:spPr>
        <p:txBody>
          <a:bodyPr lIns="90000" tIns="46800" rIns="90000" bIns="46800"/>
          <a:lstStyle/>
          <a:p>
            <a:endParaRPr/>
          </a:p>
        </p:txBody>
      </p:sp>
      <p:sp>
        <p:nvSpPr>
          <p:cNvPr id="245" name="PlaceHolder 3"/>
          <p:cNvSpPr>
            <a:spLocks noGrp="1"/>
          </p:cNvSpPr>
          <p:nvPr>
            <p:ph type="dt"/>
          </p:nvPr>
        </p:nvSpPr>
        <p:spPr>
          <a:xfrm>
            <a:off x="3884400" y="0"/>
            <a:ext cx="2971800" cy="458640"/>
          </a:xfrm>
          <a:prstGeom prst="rect">
            <a:avLst/>
          </a:prstGeom>
        </p:spPr>
        <p:txBody>
          <a:bodyPr lIns="90000" tIns="46800" rIns="90000" bIns="46800"/>
          <a:lstStyle/>
          <a:p>
            <a:pPr algn="r">
              <a:buSzPct val="45000"/>
              <a:buFont typeface="StarSymbol"/>
              <a:buChar char=""/>
            </a:pPr>
            <a:r>
              <a:rPr lang="en-GB" sz="1200">
                <a:latin typeface="Times New Roman"/>
              </a:rPr>
              <a:t>&lt;date/time&gt;</a:t>
            </a:r>
            <a:endParaRPr/>
          </a:p>
        </p:txBody>
      </p:sp>
      <p:sp>
        <p:nvSpPr>
          <p:cNvPr id="246" name="PlaceHolder 4"/>
          <p:cNvSpPr>
            <a:spLocks noGrp="1"/>
          </p:cNvSpPr>
          <p:nvPr>
            <p:ph type="body"/>
          </p:nvPr>
        </p:nvSpPr>
        <p:spPr>
          <a:xfrm>
            <a:off x="685800" y="4400280"/>
            <a:ext cx="5486400" cy="3600360"/>
          </a:xfrm>
          <a:prstGeom prst="rect">
            <a:avLst/>
          </a:prstGeom>
        </p:spPr>
        <p:txBody>
          <a:bodyPr lIns="0" tIns="0" rIns="0" bIns="0"/>
          <a:lstStyle/>
          <a:p>
            <a:r>
              <a:rPr lang="en-GB" sz="1200">
                <a:latin typeface="Calibri"/>
              </a:rPr>
              <a:t>Click to edit the notes format</a:t>
            </a:r>
            <a:endParaRPr/>
          </a:p>
        </p:txBody>
      </p:sp>
      <p:sp>
        <p:nvSpPr>
          <p:cNvPr id="247" name="PlaceHolder 5"/>
          <p:cNvSpPr>
            <a:spLocks noGrp="1"/>
          </p:cNvSpPr>
          <p:nvPr>
            <p:ph type="ftr"/>
          </p:nvPr>
        </p:nvSpPr>
        <p:spPr>
          <a:xfrm>
            <a:off x="-360" y="8685360"/>
            <a:ext cx="2971800" cy="458640"/>
          </a:xfrm>
          <a:prstGeom prst="rect">
            <a:avLst/>
          </a:prstGeom>
        </p:spPr>
        <p:txBody>
          <a:bodyPr lIns="90000" tIns="46800" rIns="90000" bIns="46800" anchor="b"/>
          <a:lstStyle/>
          <a:p>
            <a:endParaRPr/>
          </a:p>
        </p:txBody>
      </p:sp>
      <p:sp>
        <p:nvSpPr>
          <p:cNvPr id="248" name="PlaceHolder 6"/>
          <p:cNvSpPr>
            <a:spLocks noGrp="1"/>
          </p:cNvSpPr>
          <p:nvPr>
            <p:ph type="sldNum"/>
          </p:nvPr>
        </p:nvSpPr>
        <p:spPr>
          <a:xfrm>
            <a:off x="3884400" y="8685360"/>
            <a:ext cx="2971800" cy="458640"/>
          </a:xfrm>
          <a:prstGeom prst="rect">
            <a:avLst/>
          </a:prstGeom>
        </p:spPr>
        <p:txBody>
          <a:bodyPr lIns="90000" tIns="46800" rIns="90000" bIns="46800" anchor="b"/>
          <a:lstStyle/>
          <a:p>
            <a:pPr algn="r">
              <a:buSzPct val="45000"/>
              <a:buFont typeface="StarSymbol"/>
              <a:buChar char=""/>
            </a:pPr>
            <a:fld id="{3B39862E-DC4C-4D8F-8BC0-E5A9BA86C8F8}" type="slidenum">
              <a:rPr lang="en-GB" sz="1200">
                <a:latin typeface="Times New Roman"/>
              </a:rPr>
              <a:pPr algn="r">
                <a:buSzPct val="45000"/>
                <a:buFont typeface="StarSymbol"/>
                <a:buChar char=""/>
              </a:pPr>
              <a:t>‹#›</a:t>
            </a:fld>
            <a:endParaRPr/>
          </a:p>
        </p:txBody>
      </p:sp>
    </p:spTree>
    <p:extLst>
      <p:ext uri="{BB962C8B-B14F-4D97-AF65-F5344CB8AC3E}">
        <p14:creationId xmlns:p14="http://schemas.microsoft.com/office/powerpoint/2010/main" val="24546697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lide Image Placeholder 1"/>
          <p:cNvSpPr>
            <a:spLocks noGrp="1" noRot="1" noChangeAspect="1" noTextEdit="1"/>
          </p:cNvSpPr>
          <p:nvPr>
            <p:ph type="sldImg"/>
          </p:nvPr>
        </p:nvSpPr>
        <p:spPr bwMode="auto">
          <a:xfrm>
            <a:off x="1143000" y="685800"/>
            <a:ext cx="4572000" cy="3429000"/>
          </a:xfrm>
          <a:prstGeom prst="rect">
            <a:avLst/>
          </a:prstGeom>
          <a:noFill/>
          <a:ln>
            <a:solidFill>
              <a:srgbClr val="000000"/>
            </a:solidFill>
            <a:miter lim="800000"/>
            <a:headEnd/>
            <a:tailEnd/>
          </a:ln>
        </p:spPr>
      </p:sp>
      <p:sp>
        <p:nvSpPr>
          <p:cNvPr id="13315" name="Notes Placeholder 2"/>
          <p:cNvSpPr>
            <a:spLocks noGrp="1"/>
          </p:cNvSpPr>
          <p:nvPr>
            <p:ph type="body" idx="1"/>
          </p:nvPr>
        </p:nvSpPr>
        <p:spPr bwMode="auto">
          <a:noFill/>
        </p:spPr>
        <p:txBody>
          <a:bodyPr wrap="square" numCol="1" anchor="t" anchorCtr="0" compatLnSpc="1">
            <a:prstTxWarp prst="textNoShape">
              <a:avLst/>
            </a:prstTxWarp>
          </a:bodyPr>
          <a:lstStyle/>
          <a:p>
            <a:endParaRPr lang="vi-VN" altLang="en-US">
              <a:latin typeface="Calibri" pitchFamily="34" charset="0"/>
            </a:endParaRPr>
          </a:p>
        </p:txBody>
      </p:sp>
      <p:sp>
        <p:nvSpPr>
          <p:cNvPr id="13316" name="Slide Number Placeholder 3"/>
          <p:cNvSpPr>
            <a:spLocks noGrp="1"/>
          </p:cNvSpPr>
          <p:nvPr>
            <p:ph type="sldNum" sz="quarter" idx="5"/>
          </p:nvPr>
        </p:nvSpPr>
        <p:spPr bwMode="auto">
          <a:noFill/>
          <a:ln>
            <a:miter lim="800000"/>
            <a:headEnd/>
            <a:tailEnd/>
          </a:ln>
        </p:spPr>
        <p:txBody>
          <a:bodyPr/>
          <a:lstStyle/>
          <a:p>
            <a:fld id="{03FCA6AE-D012-43BD-B019-2F5D0D59FC7E}" type="slidenum">
              <a:rPr lang="en-US" altLang="en-US"/>
              <a:pPr/>
              <a:t>2</a:t>
            </a:fld>
            <a:endParaRPr lang="en-US" altLang="en-US"/>
          </a:p>
        </p:txBody>
      </p:sp>
      <p:sp>
        <p:nvSpPr>
          <p:cNvPr id="13317" name="Date Placeholder 4"/>
          <p:cNvSpPr>
            <a:spLocks noGrp="1"/>
          </p:cNvSpPr>
          <p:nvPr>
            <p:ph type="dt" sz="quarter" idx="1"/>
          </p:nvPr>
        </p:nvSpPr>
        <p:spPr bwMode="auto">
          <a:noFill/>
          <a:ln>
            <a:miter lim="800000"/>
            <a:headEnd/>
            <a:tailEnd/>
          </a:ln>
        </p:spPr>
        <p:txBody>
          <a:bodyPr wrap="square" numCol="1" anchor="t" anchorCtr="0" compatLnSpc="1">
            <a:prstTxWarp prst="textNoShape">
              <a:avLst/>
            </a:prstTxWarp>
          </a:bodyPr>
          <a:lstStyle/>
          <a:p>
            <a:fld id="{3014D32F-DE4B-46D5-A62D-863160B6FE2D}" type="datetime1">
              <a:rPr lang="en-US" altLang="en-US" smtClean="0">
                <a:latin typeface="Arial" pitchFamily="34" charset="0"/>
                <a:cs typeface="Arial" pitchFamily="34" charset="0"/>
              </a:rPr>
              <a:pPr/>
              <a:t>02/10/2023</a:t>
            </a:fld>
            <a:endParaRPr lang="en-US" altLang="en-US">
              <a:latin typeface="Arial" pitchFamily="34" charset="0"/>
              <a:cs typeface="Arial" pitchFamily="34" charset="0"/>
            </a:endParaRPr>
          </a:p>
        </p:txBody>
      </p:sp>
      <p:sp>
        <p:nvSpPr>
          <p:cNvPr id="13318" name="Footer Placeholder 5"/>
          <p:cNvSpPr>
            <a:spLocks noGrp="1"/>
          </p:cNvSpPr>
          <p:nvPr>
            <p:ph type="ftr" sz="quarter" idx="4"/>
          </p:nvPr>
        </p:nvSpPr>
        <p:spPr bwMode="auto">
          <a:noFill/>
          <a:ln>
            <a:miter lim="800000"/>
            <a:headEnd/>
            <a:tailEnd/>
          </a:ln>
        </p:spPr>
        <p:txBody>
          <a:bodyPr wrap="square" numCol="1" anchorCtr="0" compatLnSpc="1">
            <a:prstTxWarp prst="textNoShape">
              <a:avLst/>
            </a:prstTxWarp>
          </a:bodyPr>
          <a:lstStyle/>
          <a:p>
            <a:endParaRPr lang="vi-VN" altLang="en-US">
              <a:latin typeface="Arial" pitchFamily="34" charset="0"/>
              <a:cs typeface="Arial" pitchFamily="34" charset="0"/>
            </a:endParaRPr>
          </a:p>
        </p:txBody>
      </p:sp>
      <p:sp>
        <p:nvSpPr>
          <p:cNvPr id="13319" name="Header Placeholder 6"/>
          <p:cNvSpPr>
            <a:spLocks noGrp="1"/>
          </p:cNvSpPr>
          <p:nvPr>
            <p:ph type="hdr" sz="quarter"/>
          </p:nvPr>
        </p:nvSpPr>
        <p:spPr bwMode="auto">
          <a:noFill/>
          <a:ln>
            <a:miter lim="800000"/>
            <a:headEnd/>
            <a:tailEnd/>
          </a:ln>
        </p:spPr>
        <p:txBody>
          <a:bodyPr wrap="square" numCol="1" anchor="t" anchorCtr="0" compatLnSpc="1">
            <a:prstTxWarp prst="textNoShape">
              <a:avLst/>
            </a:prstTxWarp>
          </a:bodyPr>
          <a:lstStyle/>
          <a:p>
            <a:r>
              <a:rPr lang="en-US" altLang="en-US">
                <a:latin typeface="Arial" pitchFamily="34" charset="0"/>
                <a:cs typeface="Arial" pitchFamily="34" charset="0"/>
              </a:rPr>
              <a:t>TS. Tạ Thị Vân Hà</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hdr" sz="quarter"/>
          </p:nvPr>
        </p:nvSpPr>
        <p:spPr>
          <a:noFill/>
        </p:spPr>
        <p:txBody>
          <a:bodyPr/>
          <a:lstStyle/>
          <a:p>
            <a:r>
              <a:rPr lang="en-US" altLang="en-US">
                <a:solidFill>
                  <a:srgbClr val="000000"/>
                </a:solidFill>
                <a:cs typeface="Cordia New" pitchFamily="34" charset="-34"/>
              </a:rPr>
              <a:t>ĐHTM-2008</a:t>
            </a:r>
          </a:p>
        </p:txBody>
      </p:sp>
      <p:sp>
        <p:nvSpPr>
          <p:cNvPr id="50179" name="Rectangle 6"/>
          <p:cNvSpPr>
            <a:spLocks noGrp="1" noChangeArrowheads="1"/>
          </p:cNvSpPr>
          <p:nvPr>
            <p:ph type="ftr" sz="quarter" idx="4"/>
          </p:nvPr>
        </p:nvSpPr>
        <p:spPr>
          <a:noFill/>
        </p:spPr>
        <p:txBody>
          <a:bodyPr/>
          <a:lstStyle/>
          <a:p>
            <a:r>
              <a:rPr lang="en-US" altLang="en-US">
                <a:solidFill>
                  <a:srgbClr val="000000"/>
                </a:solidFill>
              </a:rPr>
              <a:t>Nguyễn Thị Phi yến</a:t>
            </a:r>
          </a:p>
        </p:txBody>
      </p:sp>
      <p:sp>
        <p:nvSpPr>
          <p:cNvPr id="50180" name="Rectangle 7"/>
          <p:cNvSpPr>
            <a:spLocks noGrp="1" noChangeArrowheads="1"/>
          </p:cNvSpPr>
          <p:nvPr>
            <p:ph type="sldNum" sz="quarter" idx="5"/>
          </p:nvPr>
        </p:nvSpPr>
        <p:spPr>
          <a:noFill/>
        </p:spPr>
        <p:txBody>
          <a:bodyPr/>
          <a:lstStyle/>
          <a:p>
            <a:fld id="{080626C8-6528-458E-89A7-200C28C3A27E}" type="slidenum">
              <a:rPr lang="en-US" altLang="en-US">
                <a:solidFill>
                  <a:srgbClr val="000000"/>
                </a:solidFill>
              </a:rPr>
              <a:pPr/>
              <a:t>67</a:t>
            </a:fld>
            <a:endParaRPr lang="en-US" altLang="en-US">
              <a:solidFill>
                <a:srgbClr val="000000"/>
              </a:solidFill>
            </a:endParaRPr>
          </a:p>
        </p:txBody>
      </p:sp>
      <p:sp>
        <p:nvSpPr>
          <p:cNvPr id="50181" name="Rectangle 2"/>
          <p:cNvSpPr>
            <a:spLocks noGrp="1" noRot="1" noChangeAspect="1" noChangeArrowheads="1" noTextEdit="1"/>
          </p:cNvSpPr>
          <p:nvPr>
            <p:ph type="sldImg"/>
          </p:nvPr>
        </p:nvSpPr>
        <p:spPr>
          <a:xfrm>
            <a:off x="1143000" y="685800"/>
            <a:ext cx="4572000" cy="3429000"/>
          </a:xfrm>
          <a:prstGeom prst="rect">
            <a:avLst/>
          </a:prstGeom>
          <a:ln/>
        </p:spPr>
      </p:sp>
      <p:sp>
        <p:nvSpPr>
          <p:cNvPr id="50182" name="Rectangle 3"/>
          <p:cNvSpPr>
            <a:spLocks noGrp="1" noChangeArrowheads="1"/>
          </p:cNvSpPr>
          <p:nvPr>
            <p:ph type="body" idx="1"/>
          </p:nvPr>
        </p:nvSpPr>
        <p:spPr>
          <a:noFill/>
          <a:ln/>
        </p:spPr>
        <p:txBody>
          <a:bodyPr/>
          <a:lstStyle/>
          <a:p>
            <a:pPr eaLnBrk="1" hangingPunct="1"/>
            <a:endParaRPr lang="en-US" altLang="en-US">
              <a:cs typeface="Cordia New" pitchFamily="34" charset="-34"/>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hdr" sz="quarter"/>
          </p:nvPr>
        </p:nvSpPr>
        <p:spPr>
          <a:noFill/>
        </p:spPr>
        <p:txBody>
          <a:bodyPr/>
          <a:lstStyle/>
          <a:p>
            <a:r>
              <a:rPr lang="en-US" altLang="en-US">
                <a:cs typeface="Cordia New" pitchFamily="34" charset="-34"/>
              </a:rPr>
              <a:t>ĐHTM-2008</a:t>
            </a:r>
          </a:p>
        </p:txBody>
      </p:sp>
      <p:sp>
        <p:nvSpPr>
          <p:cNvPr id="52227" name="Rectangle 6"/>
          <p:cNvSpPr>
            <a:spLocks noGrp="1" noChangeArrowheads="1"/>
          </p:cNvSpPr>
          <p:nvPr>
            <p:ph type="ftr" sz="quarter" idx="4"/>
          </p:nvPr>
        </p:nvSpPr>
        <p:spPr>
          <a:noFill/>
        </p:spPr>
        <p:txBody>
          <a:bodyPr/>
          <a:lstStyle/>
          <a:p>
            <a:r>
              <a:rPr lang="en-US" altLang="en-US"/>
              <a:t>Nguyễn Thị Phi yến</a:t>
            </a:r>
          </a:p>
        </p:txBody>
      </p:sp>
      <p:sp>
        <p:nvSpPr>
          <p:cNvPr id="52228" name="Rectangle 7"/>
          <p:cNvSpPr>
            <a:spLocks noGrp="1" noChangeArrowheads="1"/>
          </p:cNvSpPr>
          <p:nvPr>
            <p:ph type="sldNum" sz="quarter" idx="5"/>
          </p:nvPr>
        </p:nvSpPr>
        <p:spPr>
          <a:noFill/>
        </p:spPr>
        <p:txBody>
          <a:bodyPr/>
          <a:lstStyle/>
          <a:p>
            <a:fld id="{3E49406C-14D1-4F77-99F5-11803A0DB2B9}" type="slidenum">
              <a:rPr lang="en-US" altLang="en-US"/>
              <a:pPr/>
              <a:t>68</a:t>
            </a:fld>
            <a:endParaRPr lang="en-US" altLang="en-US"/>
          </a:p>
        </p:txBody>
      </p:sp>
      <p:sp>
        <p:nvSpPr>
          <p:cNvPr id="52229" name="Rectangle 2"/>
          <p:cNvSpPr>
            <a:spLocks noGrp="1" noRot="1" noChangeAspect="1" noChangeArrowheads="1" noTextEdit="1"/>
          </p:cNvSpPr>
          <p:nvPr>
            <p:ph type="sldImg"/>
          </p:nvPr>
        </p:nvSpPr>
        <p:spPr>
          <a:xfrm>
            <a:off x="1143000" y="685800"/>
            <a:ext cx="4572000" cy="3429000"/>
          </a:xfrm>
          <a:prstGeom prst="rect">
            <a:avLst/>
          </a:prstGeom>
          <a:ln/>
        </p:spPr>
      </p:sp>
      <p:sp>
        <p:nvSpPr>
          <p:cNvPr id="52230" name="Rectangle 3"/>
          <p:cNvSpPr>
            <a:spLocks noGrp="1" noChangeArrowheads="1"/>
          </p:cNvSpPr>
          <p:nvPr>
            <p:ph type="body" idx="1"/>
          </p:nvPr>
        </p:nvSpPr>
        <p:spPr>
          <a:noFill/>
          <a:ln/>
        </p:spPr>
        <p:txBody>
          <a:bodyPr/>
          <a:lstStyle/>
          <a:p>
            <a:pPr eaLnBrk="1" hangingPunct="1"/>
            <a:endParaRPr lang="en-US" altLang="en-US">
              <a:cs typeface="Cordia New" pitchFamily="34" charset="-34"/>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Image Placeholder 1"/>
          <p:cNvSpPr>
            <a:spLocks noGrp="1" noRot="1" noChangeAspect="1" noTextEdit="1"/>
          </p:cNvSpPr>
          <p:nvPr>
            <p:ph type="sldImg"/>
          </p:nvPr>
        </p:nvSpPr>
        <p:spPr>
          <a:xfrm>
            <a:off x="1143000" y="685800"/>
            <a:ext cx="4572000" cy="3429000"/>
          </a:xfrm>
          <a:prstGeom prst="rect">
            <a:avLst/>
          </a:prstGeom>
          <a:ln/>
        </p:spPr>
      </p:sp>
      <p:sp>
        <p:nvSpPr>
          <p:cNvPr id="54275" name="Notes Placeholder 2"/>
          <p:cNvSpPr>
            <a:spLocks noGrp="1"/>
          </p:cNvSpPr>
          <p:nvPr>
            <p:ph type="body" idx="1"/>
          </p:nvPr>
        </p:nvSpPr>
        <p:spPr>
          <a:noFill/>
          <a:ln/>
        </p:spPr>
        <p:txBody>
          <a:bodyPr/>
          <a:lstStyle/>
          <a:p>
            <a:endParaRPr lang="en-US" altLang="en-US">
              <a:cs typeface="Cordia New" pitchFamily="34" charset="-34"/>
            </a:endParaRPr>
          </a:p>
        </p:txBody>
      </p:sp>
      <p:sp>
        <p:nvSpPr>
          <p:cNvPr id="4" name="Header Placeholder 3"/>
          <p:cNvSpPr>
            <a:spLocks noGrp="1"/>
          </p:cNvSpPr>
          <p:nvPr>
            <p:ph type="hdr" sz="quarter"/>
          </p:nvPr>
        </p:nvSpPr>
        <p:spPr/>
        <p:txBody>
          <a:bodyPr/>
          <a:lstStyle/>
          <a:p>
            <a:pPr>
              <a:defRPr/>
            </a:pPr>
            <a:r>
              <a:rPr lang="en-US"/>
              <a:t>ĐHTM-2008</a:t>
            </a:r>
          </a:p>
        </p:txBody>
      </p:sp>
      <p:sp>
        <p:nvSpPr>
          <p:cNvPr id="54277" name="Footer Placeholder 4"/>
          <p:cNvSpPr>
            <a:spLocks noGrp="1"/>
          </p:cNvSpPr>
          <p:nvPr>
            <p:ph type="ftr" sz="quarter" idx="4"/>
          </p:nvPr>
        </p:nvSpPr>
        <p:spPr>
          <a:noFill/>
        </p:spPr>
        <p:txBody>
          <a:bodyPr/>
          <a:lstStyle/>
          <a:p>
            <a:r>
              <a:rPr lang="en-US" altLang="en-US"/>
              <a:t>Nguyễn Thị Phi yến</a:t>
            </a:r>
          </a:p>
        </p:txBody>
      </p:sp>
      <p:sp>
        <p:nvSpPr>
          <p:cNvPr id="54278" name="Slide Number Placeholder 5"/>
          <p:cNvSpPr>
            <a:spLocks noGrp="1"/>
          </p:cNvSpPr>
          <p:nvPr>
            <p:ph type="sldNum" sz="quarter" idx="5"/>
          </p:nvPr>
        </p:nvSpPr>
        <p:spPr>
          <a:noFill/>
        </p:spPr>
        <p:txBody>
          <a:bodyPr/>
          <a:lstStyle/>
          <a:p>
            <a:fld id="{36ACE05B-2D32-4BC2-B6B4-0479A3FDE484}" type="slidenum">
              <a:rPr lang="en-US" altLang="en-US"/>
              <a:pPr/>
              <a:t>69</a:t>
            </a:fld>
            <a:endParaRPr lang="en-US"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hdr" sz="quarter"/>
          </p:nvPr>
        </p:nvSpPr>
        <p:spPr>
          <a:noFill/>
        </p:spPr>
        <p:txBody>
          <a:bodyPr/>
          <a:lstStyle/>
          <a:p>
            <a:r>
              <a:rPr lang="en-US" altLang="en-US">
                <a:cs typeface="Cordia New" pitchFamily="34" charset="-34"/>
              </a:rPr>
              <a:t>ĐHTM-2008</a:t>
            </a:r>
          </a:p>
        </p:txBody>
      </p:sp>
      <p:sp>
        <p:nvSpPr>
          <p:cNvPr id="56323" name="Rectangle 6"/>
          <p:cNvSpPr>
            <a:spLocks noGrp="1" noChangeArrowheads="1"/>
          </p:cNvSpPr>
          <p:nvPr>
            <p:ph type="ftr" sz="quarter" idx="4"/>
          </p:nvPr>
        </p:nvSpPr>
        <p:spPr>
          <a:noFill/>
        </p:spPr>
        <p:txBody>
          <a:bodyPr/>
          <a:lstStyle/>
          <a:p>
            <a:r>
              <a:rPr lang="en-US" altLang="en-US"/>
              <a:t>Nguyễn Thị Phi yến</a:t>
            </a:r>
          </a:p>
        </p:txBody>
      </p:sp>
      <p:sp>
        <p:nvSpPr>
          <p:cNvPr id="56324" name="Rectangle 7"/>
          <p:cNvSpPr>
            <a:spLocks noGrp="1" noChangeArrowheads="1"/>
          </p:cNvSpPr>
          <p:nvPr>
            <p:ph type="sldNum" sz="quarter" idx="5"/>
          </p:nvPr>
        </p:nvSpPr>
        <p:spPr>
          <a:noFill/>
        </p:spPr>
        <p:txBody>
          <a:bodyPr/>
          <a:lstStyle/>
          <a:p>
            <a:fld id="{039379AE-95EC-4D99-9C6A-411CCCB1698C}" type="slidenum">
              <a:rPr lang="en-US" altLang="en-US"/>
              <a:pPr/>
              <a:t>70</a:t>
            </a:fld>
            <a:endParaRPr lang="en-US" altLang="en-US"/>
          </a:p>
        </p:txBody>
      </p:sp>
      <p:sp>
        <p:nvSpPr>
          <p:cNvPr id="56325" name="Rectangle 2"/>
          <p:cNvSpPr>
            <a:spLocks noGrp="1" noRot="1" noChangeAspect="1" noChangeArrowheads="1" noTextEdit="1"/>
          </p:cNvSpPr>
          <p:nvPr>
            <p:ph type="sldImg"/>
          </p:nvPr>
        </p:nvSpPr>
        <p:spPr>
          <a:xfrm>
            <a:off x="1143000" y="685800"/>
            <a:ext cx="4572000" cy="3429000"/>
          </a:xfrm>
          <a:prstGeom prst="rect">
            <a:avLst/>
          </a:prstGeom>
          <a:ln/>
        </p:spPr>
      </p:sp>
      <p:sp>
        <p:nvSpPr>
          <p:cNvPr id="56326" name="Rectangle 3"/>
          <p:cNvSpPr>
            <a:spLocks noGrp="1" noChangeArrowheads="1"/>
          </p:cNvSpPr>
          <p:nvPr>
            <p:ph type="body" idx="1"/>
          </p:nvPr>
        </p:nvSpPr>
        <p:spPr>
          <a:noFill/>
          <a:ln/>
        </p:spPr>
        <p:txBody>
          <a:bodyPr/>
          <a:lstStyle/>
          <a:p>
            <a:pPr eaLnBrk="1" hangingPunct="1"/>
            <a:endParaRPr lang="en-US" altLang="en-US">
              <a:cs typeface="Cordia New" pitchFamily="34" charset="-34"/>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Slide Image Placeholder 1"/>
          <p:cNvSpPr>
            <a:spLocks noGrp="1" noRot="1" noChangeAspect="1" noTextEdit="1"/>
          </p:cNvSpPr>
          <p:nvPr>
            <p:ph type="sldImg"/>
          </p:nvPr>
        </p:nvSpPr>
        <p:spPr>
          <a:xfrm>
            <a:off x="1143000" y="685800"/>
            <a:ext cx="4572000" cy="3429000"/>
          </a:xfrm>
          <a:prstGeom prst="rect">
            <a:avLst/>
          </a:prstGeom>
          <a:ln/>
        </p:spPr>
      </p:sp>
      <p:sp>
        <p:nvSpPr>
          <p:cNvPr id="59395" name="Notes Placeholder 2"/>
          <p:cNvSpPr>
            <a:spLocks noGrp="1"/>
          </p:cNvSpPr>
          <p:nvPr>
            <p:ph type="body" idx="1"/>
          </p:nvPr>
        </p:nvSpPr>
        <p:spPr>
          <a:noFill/>
          <a:ln/>
        </p:spPr>
        <p:txBody>
          <a:bodyPr/>
          <a:lstStyle/>
          <a:p>
            <a:endParaRPr lang="en-US" altLang="en-US">
              <a:cs typeface="Cordia New" pitchFamily="34" charset="-34"/>
            </a:endParaRPr>
          </a:p>
        </p:txBody>
      </p:sp>
      <p:sp>
        <p:nvSpPr>
          <p:cNvPr id="59396" name="Slide Number Placeholder 3"/>
          <p:cNvSpPr>
            <a:spLocks noGrp="1"/>
          </p:cNvSpPr>
          <p:nvPr>
            <p:ph type="sldNum" sz="quarter" idx="5"/>
          </p:nvPr>
        </p:nvSpPr>
        <p:spPr>
          <a:noFill/>
        </p:spPr>
        <p:txBody>
          <a:bodyPr/>
          <a:lstStyle/>
          <a:p>
            <a:fld id="{E32C5322-8080-4EF6-9711-2818457DC9F7}" type="slidenum">
              <a:rPr lang="en-US" altLang="en-US">
                <a:solidFill>
                  <a:srgbClr val="000000"/>
                </a:solidFill>
                <a:latin typeface="Calibri" pitchFamily="34" charset="0"/>
              </a:rPr>
              <a:pPr/>
              <a:t>72</a:t>
            </a:fld>
            <a:endParaRPr lang="en-US" altLang="en-US">
              <a:solidFill>
                <a:srgbClr val="000000"/>
              </a:solidFill>
              <a:latin typeface="Calibri" pitchFamily="34"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Slide Image Placeholder 1"/>
          <p:cNvSpPr>
            <a:spLocks noGrp="1" noRot="1" noChangeAspect="1" noTextEdit="1"/>
          </p:cNvSpPr>
          <p:nvPr>
            <p:ph type="sldImg"/>
          </p:nvPr>
        </p:nvSpPr>
        <p:spPr>
          <a:xfrm>
            <a:off x="1143000" y="685800"/>
            <a:ext cx="4572000" cy="3429000"/>
          </a:xfrm>
          <a:prstGeom prst="rect">
            <a:avLst/>
          </a:prstGeom>
          <a:ln/>
        </p:spPr>
      </p:sp>
      <p:sp>
        <p:nvSpPr>
          <p:cNvPr id="67587" name="Notes Placeholder 2"/>
          <p:cNvSpPr>
            <a:spLocks noGrp="1"/>
          </p:cNvSpPr>
          <p:nvPr>
            <p:ph type="body" idx="1"/>
          </p:nvPr>
        </p:nvSpPr>
        <p:spPr>
          <a:noFill/>
          <a:ln/>
        </p:spPr>
        <p:txBody>
          <a:bodyPr/>
          <a:lstStyle/>
          <a:p>
            <a:endParaRPr lang="en-US" altLang="en-US">
              <a:cs typeface="Cordia New" pitchFamily="34" charset="-34"/>
            </a:endParaRPr>
          </a:p>
        </p:txBody>
      </p:sp>
      <p:sp>
        <p:nvSpPr>
          <p:cNvPr id="67588" name="Slide Number Placeholder 3"/>
          <p:cNvSpPr>
            <a:spLocks noGrp="1"/>
          </p:cNvSpPr>
          <p:nvPr>
            <p:ph type="sldNum" sz="quarter" idx="5"/>
          </p:nvPr>
        </p:nvSpPr>
        <p:spPr>
          <a:noFill/>
        </p:spPr>
        <p:txBody>
          <a:bodyPr/>
          <a:lstStyle/>
          <a:p>
            <a:fld id="{AD7E468D-CEB3-4A30-BB06-BBB84428CD1D}" type="slidenum">
              <a:rPr lang="en-US" altLang="en-US">
                <a:solidFill>
                  <a:srgbClr val="000000"/>
                </a:solidFill>
                <a:latin typeface="Calibri" pitchFamily="34" charset="0"/>
              </a:rPr>
              <a:pPr/>
              <a:t>79</a:t>
            </a:fld>
            <a:endParaRPr lang="en-US" altLang="en-US">
              <a:solidFill>
                <a:srgbClr val="000000"/>
              </a:solidFill>
              <a:latin typeface="Calibri" pitchFamily="34"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Slide Image Placeholder 1"/>
          <p:cNvSpPr>
            <a:spLocks noGrp="1" noRot="1" noChangeAspect="1" noTextEdit="1"/>
          </p:cNvSpPr>
          <p:nvPr>
            <p:ph type="sldImg"/>
          </p:nvPr>
        </p:nvSpPr>
        <p:spPr>
          <a:xfrm>
            <a:off x="1143000" y="685800"/>
            <a:ext cx="4572000" cy="3429000"/>
          </a:xfrm>
          <a:prstGeom prst="rect">
            <a:avLst/>
          </a:prstGeom>
          <a:ln/>
        </p:spPr>
      </p:sp>
      <p:sp>
        <p:nvSpPr>
          <p:cNvPr id="69635" name="Notes Placeholder 2"/>
          <p:cNvSpPr>
            <a:spLocks noGrp="1"/>
          </p:cNvSpPr>
          <p:nvPr>
            <p:ph type="body" idx="1"/>
          </p:nvPr>
        </p:nvSpPr>
        <p:spPr>
          <a:noFill/>
          <a:ln/>
        </p:spPr>
        <p:txBody>
          <a:bodyPr/>
          <a:lstStyle/>
          <a:p>
            <a:endParaRPr lang="en-US" altLang="en-US">
              <a:cs typeface="Cordia New" pitchFamily="34" charset="-34"/>
            </a:endParaRPr>
          </a:p>
        </p:txBody>
      </p:sp>
      <p:sp>
        <p:nvSpPr>
          <p:cNvPr id="69636" name="Slide Number Placeholder 3"/>
          <p:cNvSpPr>
            <a:spLocks noGrp="1"/>
          </p:cNvSpPr>
          <p:nvPr>
            <p:ph type="sldNum" sz="quarter" idx="5"/>
          </p:nvPr>
        </p:nvSpPr>
        <p:spPr>
          <a:noFill/>
        </p:spPr>
        <p:txBody>
          <a:bodyPr/>
          <a:lstStyle/>
          <a:p>
            <a:fld id="{4719DCC5-79CD-4344-BB71-3480CC1B2A4E}" type="slidenum">
              <a:rPr lang="en-US" altLang="en-US">
                <a:solidFill>
                  <a:srgbClr val="000000"/>
                </a:solidFill>
                <a:latin typeface="Calibri" pitchFamily="34" charset="0"/>
              </a:rPr>
              <a:pPr/>
              <a:t>80</a:t>
            </a:fld>
            <a:endParaRPr lang="en-US" altLang="en-US">
              <a:solidFill>
                <a:srgbClr val="000000"/>
              </a:solidFill>
              <a:latin typeface="Calibri" pitchFamily="34"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Slide Image Placeholder 1"/>
          <p:cNvSpPr>
            <a:spLocks noGrp="1" noRot="1" noChangeAspect="1" noTextEdit="1"/>
          </p:cNvSpPr>
          <p:nvPr>
            <p:ph type="sldImg"/>
          </p:nvPr>
        </p:nvSpPr>
        <p:spPr>
          <a:xfrm>
            <a:off x="1143000" y="685800"/>
            <a:ext cx="4572000" cy="3429000"/>
          </a:xfrm>
          <a:prstGeom prst="rect">
            <a:avLst/>
          </a:prstGeom>
          <a:ln/>
        </p:spPr>
      </p:sp>
      <p:sp>
        <p:nvSpPr>
          <p:cNvPr id="72707" name="Notes Placeholder 2"/>
          <p:cNvSpPr>
            <a:spLocks noGrp="1"/>
          </p:cNvSpPr>
          <p:nvPr>
            <p:ph type="body" idx="1"/>
          </p:nvPr>
        </p:nvSpPr>
        <p:spPr>
          <a:noFill/>
          <a:ln/>
        </p:spPr>
        <p:txBody>
          <a:bodyPr/>
          <a:lstStyle/>
          <a:p>
            <a:endParaRPr lang="en-US" altLang="en-US">
              <a:cs typeface="Cordia New" pitchFamily="34" charset="-34"/>
            </a:endParaRPr>
          </a:p>
        </p:txBody>
      </p:sp>
      <p:sp>
        <p:nvSpPr>
          <p:cNvPr id="72708" name="Slide Number Placeholder 3"/>
          <p:cNvSpPr>
            <a:spLocks noGrp="1"/>
          </p:cNvSpPr>
          <p:nvPr>
            <p:ph type="sldNum" sz="quarter" idx="5"/>
          </p:nvPr>
        </p:nvSpPr>
        <p:spPr>
          <a:noFill/>
        </p:spPr>
        <p:txBody>
          <a:bodyPr/>
          <a:lstStyle/>
          <a:p>
            <a:fld id="{CA6BFCD2-02F2-4CA7-AE2B-B76E8191F8F9}" type="slidenum">
              <a:rPr lang="en-US" altLang="en-US">
                <a:solidFill>
                  <a:srgbClr val="000000"/>
                </a:solidFill>
                <a:latin typeface="Calibri" pitchFamily="34" charset="0"/>
              </a:rPr>
              <a:pPr/>
              <a:t>82</a:t>
            </a:fld>
            <a:endParaRPr lang="en-US" altLang="en-US">
              <a:solidFill>
                <a:srgbClr val="000000"/>
              </a:solidFill>
              <a:latin typeface="Calibri" pitchFamily="34"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Slide Image Placeholder 1"/>
          <p:cNvSpPr>
            <a:spLocks noGrp="1" noRot="1" noChangeAspect="1" noTextEdit="1"/>
          </p:cNvSpPr>
          <p:nvPr>
            <p:ph type="sldImg"/>
          </p:nvPr>
        </p:nvSpPr>
        <p:spPr>
          <a:xfrm>
            <a:off x="1143000" y="685800"/>
            <a:ext cx="4572000" cy="3429000"/>
          </a:xfrm>
          <a:prstGeom prst="rect">
            <a:avLst/>
          </a:prstGeom>
          <a:ln/>
        </p:spPr>
      </p:sp>
      <p:sp>
        <p:nvSpPr>
          <p:cNvPr id="76803" name="Notes Placeholder 2"/>
          <p:cNvSpPr>
            <a:spLocks noGrp="1"/>
          </p:cNvSpPr>
          <p:nvPr>
            <p:ph type="body" idx="1"/>
          </p:nvPr>
        </p:nvSpPr>
        <p:spPr>
          <a:noFill/>
          <a:ln/>
        </p:spPr>
        <p:txBody>
          <a:bodyPr/>
          <a:lstStyle/>
          <a:p>
            <a:endParaRPr lang="en-US" altLang="en-US">
              <a:cs typeface="Cordia New" pitchFamily="34" charset="-34"/>
            </a:endParaRPr>
          </a:p>
        </p:txBody>
      </p:sp>
      <p:sp>
        <p:nvSpPr>
          <p:cNvPr id="76804" name="Slide Number Placeholder 3"/>
          <p:cNvSpPr>
            <a:spLocks noGrp="1"/>
          </p:cNvSpPr>
          <p:nvPr>
            <p:ph type="sldNum" sz="quarter" idx="5"/>
          </p:nvPr>
        </p:nvSpPr>
        <p:spPr>
          <a:noFill/>
        </p:spPr>
        <p:txBody>
          <a:bodyPr/>
          <a:lstStyle/>
          <a:p>
            <a:fld id="{9BE0BAF3-D9DA-448E-B124-B22F663C6AAE}" type="slidenum">
              <a:rPr lang="en-US" altLang="en-US">
                <a:solidFill>
                  <a:srgbClr val="000000"/>
                </a:solidFill>
                <a:latin typeface="Calibri" pitchFamily="34" charset="0"/>
              </a:rPr>
              <a:pPr/>
              <a:t>85</a:t>
            </a:fld>
            <a:endParaRPr lang="en-US" altLang="en-US">
              <a:solidFill>
                <a:srgbClr val="000000"/>
              </a:solidFill>
              <a:latin typeface="Calibri" pitchFamily="34"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Slide Image Placeholder 1"/>
          <p:cNvSpPr>
            <a:spLocks noGrp="1" noRot="1" noChangeAspect="1" noTextEdit="1"/>
          </p:cNvSpPr>
          <p:nvPr>
            <p:ph type="sldImg"/>
          </p:nvPr>
        </p:nvSpPr>
        <p:spPr>
          <a:xfrm>
            <a:off x="1143000" y="685800"/>
            <a:ext cx="4572000" cy="3429000"/>
          </a:xfrm>
          <a:prstGeom prst="rect">
            <a:avLst/>
          </a:prstGeom>
          <a:ln/>
        </p:spPr>
      </p:sp>
      <p:sp>
        <p:nvSpPr>
          <p:cNvPr id="78851" name="Notes Placeholder 2"/>
          <p:cNvSpPr>
            <a:spLocks noGrp="1"/>
          </p:cNvSpPr>
          <p:nvPr>
            <p:ph type="body" idx="1"/>
          </p:nvPr>
        </p:nvSpPr>
        <p:spPr>
          <a:noFill/>
          <a:ln/>
        </p:spPr>
        <p:txBody>
          <a:bodyPr/>
          <a:lstStyle/>
          <a:p>
            <a:endParaRPr lang="en-US" altLang="en-US">
              <a:cs typeface="Cordia New" pitchFamily="34" charset="-34"/>
            </a:endParaRPr>
          </a:p>
        </p:txBody>
      </p:sp>
      <p:sp>
        <p:nvSpPr>
          <p:cNvPr id="78852" name="Slide Number Placeholder 3"/>
          <p:cNvSpPr>
            <a:spLocks noGrp="1"/>
          </p:cNvSpPr>
          <p:nvPr>
            <p:ph type="sldNum" sz="quarter" idx="5"/>
          </p:nvPr>
        </p:nvSpPr>
        <p:spPr>
          <a:noFill/>
        </p:spPr>
        <p:txBody>
          <a:bodyPr/>
          <a:lstStyle/>
          <a:p>
            <a:fld id="{56EF4265-7A12-4E01-8EDB-5539CDE5D17D}" type="slidenum">
              <a:rPr lang="en-US" altLang="en-US">
                <a:solidFill>
                  <a:srgbClr val="000000"/>
                </a:solidFill>
                <a:latin typeface="Calibri" pitchFamily="34" charset="0"/>
              </a:rPr>
              <a:pPr/>
              <a:t>86</a:t>
            </a:fld>
            <a:endParaRPr lang="en-US" altLang="en-US">
              <a:solidFill>
                <a:srgbClr val="000000"/>
              </a:solidFill>
              <a:latin typeface="Calibri"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hdr" sz="quarter"/>
          </p:nvPr>
        </p:nvSpPr>
        <p:spPr bwMode="auto">
          <a:noFill/>
          <a:ln>
            <a:miter lim="800000"/>
            <a:headEnd/>
            <a:tailEnd/>
          </a:ln>
        </p:spPr>
        <p:txBody>
          <a:bodyPr wrap="square" numCol="1" anchor="t" anchorCtr="0" compatLnSpc="1">
            <a:prstTxWarp prst="textNoShape">
              <a:avLst/>
            </a:prstTxWarp>
          </a:bodyPr>
          <a:lstStyle/>
          <a:p>
            <a:r>
              <a:rPr lang="en-US" altLang="en-US">
                <a:latin typeface="Arial" pitchFamily="34" charset="0"/>
                <a:cs typeface="Cordia New" pitchFamily="34" charset="-34"/>
              </a:rPr>
              <a:t>TS. Tạ Thị Vân Hà</a:t>
            </a:r>
          </a:p>
        </p:txBody>
      </p:sp>
      <p:sp>
        <p:nvSpPr>
          <p:cNvPr id="26627" name="Rectangle 6"/>
          <p:cNvSpPr>
            <a:spLocks noGrp="1" noChangeArrowheads="1"/>
          </p:cNvSpPr>
          <p:nvPr>
            <p:ph type="ftr" sz="quarter" idx="4"/>
          </p:nvPr>
        </p:nvSpPr>
        <p:spPr bwMode="auto">
          <a:noFill/>
          <a:ln>
            <a:miter lim="800000"/>
            <a:headEnd/>
            <a:tailEnd/>
          </a:ln>
        </p:spPr>
        <p:txBody>
          <a:bodyPr wrap="square" numCol="1" anchorCtr="0" compatLnSpc="1">
            <a:prstTxWarp prst="textNoShape">
              <a:avLst/>
            </a:prstTxWarp>
          </a:bodyPr>
          <a:lstStyle/>
          <a:p>
            <a:r>
              <a:rPr lang="en-US" altLang="en-US">
                <a:latin typeface="Arial" pitchFamily="34" charset="0"/>
                <a:cs typeface="Cordia New" pitchFamily="34" charset="-34"/>
              </a:rPr>
              <a:t>Nguyễn Thị Phi yến</a:t>
            </a:r>
          </a:p>
        </p:txBody>
      </p:sp>
      <p:sp>
        <p:nvSpPr>
          <p:cNvPr id="26628" name="Rectangle 7"/>
          <p:cNvSpPr>
            <a:spLocks noGrp="1" noChangeArrowheads="1"/>
          </p:cNvSpPr>
          <p:nvPr>
            <p:ph type="sldNum" sz="quarter" idx="5"/>
          </p:nvPr>
        </p:nvSpPr>
        <p:spPr bwMode="auto">
          <a:noFill/>
          <a:ln>
            <a:miter lim="800000"/>
            <a:headEnd/>
            <a:tailEnd/>
          </a:ln>
        </p:spPr>
        <p:txBody>
          <a:bodyPr/>
          <a:lstStyle/>
          <a:p>
            <a:fld id="{6301EDAB-051E-47AE-A7C6-FC6BD4453A80}" type="slidenum">
              <a:rPr lang="en-US" altLang="en-US">
                <a:cs typeface="Cordia New" pitchFamily="34" charset="-34"/>
              </a:rPr>
              <a:pPr/>
              <a:t>14</a:t>
            </a:fld>
            <a:endParaRPr lang="en-US" altLang="en-US">
              <a:cs typeface="Cordia New" pitchFamily="34" charset="-34"/>
            </a:endParaRPr>
          </a:p>
        </p:txBody>
      </p:sp>
      <p:sp>
        <p:nvSpPr>
          <p:cNvPr id="26629" name="Rectangle 2"/>
          <p:cNvSpPr>
            <a:spLocks noGrp="1" noRot="1" noChangeAspect="1" noChangeArrowheads="1" noTextEdit="1"/>
          </p:cNvSpPr>
          <p:nvPr>
            <p:ph type="sldImg"/>
          </p:nvPr>
        </p:nvSpPr>
        <p:spPr bwMode="auto">
          <a:xfrm>
            <a:off x="1143000" y="685800"/>
            <a:ext cx="4572000" cy="3429000"/>
          </a:xfrm>
          <a:prstGeom prst="rect">
            <a:avLst/>
          </a:prstGeom>
          <a:noFill/>
          <a:ln>
            <a:solidFill>
              <a:srgbClr val="000000"/>
            </a:solidFill>
            <a:miter lim="800000"/>
            <a:headEnd/>
            <a:tailEnd/>
          </a:ln>
        </p:spPr>
      </p:sp>
      <p:sp>
        <p:nvSpPr>
          <p:cNvPr id="26630"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endParaRPr lang="vi-VN" altLang="en-US">
              <a:latin typeface="Calibri" pitchFamily="34" charset="0"/>
              <a:cs typeface="Cordia New" pitchFamily="34" charset="-34"/>
            </a:endParaRPr>
          </a:p>
        </p:txBody>
      </p:sp>
      <p:sp>
        <p:nvSpPr>
          <p:cNvPr id="26631" name="Date Placeholder 6"/>
          <p:cNvSpPr>
            <a:spLocks noGrp="1"/>
          </p:cNvSpPr>
          <p:nvPr>
            <p:ph type="dt" sz="quarter" idx="1"/>
          </p:nvPr>
        </p:nvSpPr>
        <p:spPr bwMode="auto">
          <a:noFill/>
          <a:ln>
            <a:miter lim="800000"/>
            <a:headEnd/>
            <a:tailEnd/>
          </a:ln>
        </p:spPr>
        <p:txBody>
          <a:bodyPr wrap="square" numCol="1" anchor="t" anchorCtr="0" compatLnSpc="1">
            <a:prstTxWarp prst="textNoShape">
              <a:avLst/>
            </a:prstTxWarp>
          </a:bodyPr>
          <a:lstStyle/>
          <a:p>
            <a:fld id="{4A32F7F6-FF0D-47DD-9E3D-27BFE41484BB}" type="datetime1">
              <a:rPr lang="en-US" altLang="en-US" smtClean="0">
                <a:latin typeface="Arial" pitchFamily="34" charset="0"/>
                <a:cs typeface="Arial" pitchFamily="34" charset="0"/>
              </a:rPr>
              <a:pPr/>
              <a:t>02/10/2023</a:t>
            </a:fld>
            <a:endParaRPr lang="en-US" altLang="en-US">
              <a:latin typeface="Arial" pitchFamily="34" charset="0"/>
              <a:cs typeface="Arial" pitchFamily="34"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Slide Image Placeholder 1"/>
          <p:cNvSpPr>
            <a:spLocks noGrp="1" noRot="1" noChangeAspect="1" noTextEdit="1"/>
          </p:cNvSpPr>
          <p:nvPr>
            <p:ph type="sldImg"/>
          </p:nvPr>
        </p:nvSpPr>
        <p:spPr>
          <a:xfrm>
            <a:off x="1143000" y="685800"/>
            <a:ext cx="4572000" cy="3429000"/>
          </a:xfrm>
          <a:prstGeom prst="rect">
            <a:avLst/>
          </a:prstGeom>
          <a:ln/>
        </p:spPr>
      </p:sp>
      <p:sp>
        <p:nvSpPr>
          <p:cNvPr id="3" name="Notes Placeholder 2"/>
          <p:cNvSpPr>
            <a:spLocks noGrp="1"/>
          </p:cNvSpPr>
          <p:nvPr>
            <p:ph type="body" idx="1"/>
          </p:nvPr>
        </p:nvSpPr>
        <p:spPr/>
        <p:txBody>
          <a:bodyPr/>
          <a:lstStyle/>
          <a:p>
            <a:pPr>
              <a:defRPr/>
            </a:pPr>
            <a:endParaRPr lang="en-US" dirty="0">
              <a:latin typeface="+mn-lt"/>
              <a:ea typeface="+mn-ea"/>
            </a:endParaRPr>
          </a:p>
        </p:txBody>
      </p:sp>
      <p:sp>
        <p:nvSpPr>
          <p:cNvPr id="80900" name="Slide Number Placeholder 3"/>
          <p:cNvSpPr>
            <a:spLocks noGrp="1"/>
          </p:cNvSpPr>
          <p:nvPr>
            <p:ph type="sldNum" sz="quarter" idx="5"/>
          </p:nvPr>
        </p:nvSpPr>
        <p:spPr>
          <a:noFill/>
        </p:spPr>
        <p:txBody>
          <a:bodyPr/>
          <a:lstStyle/>
          <a:p>
            <a:fld id="{0986B86D-9586-4BE5-9A89-2DC0BDAF0CF0}" type="slidenum">
              <a:rPr lang="en-US" altLang="en-US">
                <a:solidFill>
                  <a:srgbClr val="000000"/>
                </a:solidFill>
                <a:latin typeface="Calibri" pitchFamily="34" charset="0"/>
              </a:rPr>
              <a:pPr/>
              <a:t>87</a:t>
            </a:fld>
            <a:endParaRPr lang="en-US" altLang="en-US">
              <a:solidFill>
                <a:srgbClr val="000000"/>
              </a:solidFill>
              <a:latin typeface="Calibri" pitchFamily="34"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Slide Image Placeholder 1"/>
          <p:cNvSpPr>
            <a:spLocks noGrp="1" noRot="1" noChangeAspect="1" noTextEdit="1"/>
          </p:cNvSpPr>
          <p:nvPr>
            <p:ph type="sldImg"/>
          </p:nvPr>
        </p:nvSpPr>
        <p:spPr>
          <a:xfrm>
            <a:off x="1143000" y="685800"/>
            <a:ext cx="4572000" cy="3429000"/>
          </a:xfrm>
          <a:prstGeom prst="rect">
            <a:avLst/>
          </a:prstGeom>
          <a:ln/>
        </p:spPr>
      </p:sp>
      <p:sp>
        <p:nvSpPr>
          <p:cNvPr id="94211" name="Notes Placeholder 2"/>
          <p:cNvSpPr>
            <a:spLocks noGrp="1"/>
          </p:cNvSpPr>
          <p:nvPr>
            <p:ph type="body" idx="1"/>
          </p:nvPr>
        </p:nvSpPr>
        <p:spPr>
          <a:noFill/>
          <a:ln/>
        </p:spPr>
        <p:txBody>
          <a:bodyPr/>
          <a:lstStyle/>
          <a:p>
            <a:endParaRPr lang="en-US" altLang="en-US">
              <a:cs typeface="Cordia New" pitchFamily="34" charset="-34"/>
            </a:endParaRPr>
          </a:p>
        </p:txBody>
      </p:sp>
      <p:sp>
        <p:nvSpPr>
          <p:cNvPr id="94212" name="Slide Number Placeholder 3"/>
          <p:cNvSpPr>
            <a:spLocks noGrp="1"/>
          </p:cNvSpPr>
          <p:nvPr>
            <p:ph type="sldNum" sz="quarter" idx="5"/>
          </p:nvPr>
        </p:nvSpPr>
        <p:spPr>
          <a:noFill/>
        </p:spPr>
        <p:txBody>
          <a:bodyPr/>
          <a:lstStyle/>
          <a:p>
            <a:fld id="{85E17DEC-D4D4-42E0-94C0-A028A974D5CB}" type="slidenum">
              <a:rPr lang="en-US" altLang="en-US">
                <a:solidFill>
                  <a:srgbClr val="000000"/>
                </a:solidFill>
                <a:latin typeface="Calibri" pitchFamily="34" charset="0"/>
              </a:rPr>
              <a:pPr/>
              <a:t>100</a:t>
            </a:fld>
            <a:endParaRPr lang="en-US" altLang="en-US">
              <a:solidFill>
                <a:srgbClr val="000000"/>
              </a:solidFill>
              <a:latin typeface="Calibri" pitchFamily="34"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Slide Image Placeholder 1"/>
          <p:cNvSpPr>
            <a:spLocks noGrp="1" noRot="1" noChangeAspect="1" noTextEdit="1"/>
          </p:cNvSpPr>
          <p:nvPr>
            <p:ph type="sldImg"/>
          </p:nvPr>
        </p:nvSpPr>
        <p:spPr>
          <a:xfrm>
            <a:off x="1143000" y="685800"/>
            <a:ext cx="4572000" cy="3429000"/>
          </a:xfrm>
          <a:prstGeom prst="rect">
            <a:avLst/>
          </a:prstGeom>
          <a:ln/>
        </p:spPr>
      </p:sp>
      <p:sp>
        <p:nvSpPr>
          <p:cNvPr id="101379" name="Notes Placeholder 2"/>
          <p:cNvSpPr>
            <a:spLocks noGrp="1"/>
          </p:cNvSpPr>
          <p:nvPr>
            <p:ph type="body" idx="1"/>
          </p:nvPr>
        </p:nvSpPr>
        <p:spPr>
          <a:noFill/>
          <a:ln/>
        </p:spPr>
        <p:txBody>
          <a:bodyPr/>
          <a:lstStyle/>
          <a:p>
            <a:endParaRPr lang="vi-VN" altLang="en-US">
              <a:cs typeface="Cordia New" pitchFamily="34" charset="-34"/>
            </a:endParaRPr>
          </a:p>
        </p:txBody>
      </p:sp>
      <p:sp>
        <p:nvSpPr>
          <p:cNvPr id="101380" name="Slide Number Placeholder 3"/>
          <p:cNvSpPr>
            <a:spLocks noGrp="1"/>
          </p:cNvSpPr>
          <p:nvPr>
            <p:ph type="sldNum" sz="quarter" idx="5"/>
          </p:nvPr>
        </p:nvSpPr>
        <p:spPr>
          <a:noFill/>
        </p:spPr>
        <p:txBody>
          <a:bodyPr/>
          <a:lstStyle/>
          <a:p>
            <a:fld id="{CE22CDCE-0EBC-403C-BC28-DE8CACD39D65}" type="slidenum">
              <a:rPr lang="en-US" altLang="en-US"/>
              <a:pPr/>
              <a:t>105</a:t>
            </a:fld>
            <a:endParaRPr lang="en-US"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Slide Image Placeholder 1"/>
          <p:cNvSpPr>
            <a:spLocks noGrp="1" noRot="1" noChangeAspect="1" noTextEdit="1"/>
          </p:cNvSpPr>
          <p:nvPr>
            <p:ph type="sldImg"/>
          </p:nvPr>
        </p:nvSpPr>
        <p:spPr>
          <a:xfrm>
            <a:off x="1143000" y="685800"/>
            <a:ext cx="4572000" cy="3429000"/>
          </a:xfrm>
          <a:prstGeom prst="rect">
            <a:avLst/>
          </a:prstGeom>
          <a:ln/>
        </p:spPr>
      </p:sp>
      <p:sp>
        <p:nvSpPr>
          <p:cNvPr id="108547" name="Notes Placeholder 2"/>
          <p:cNvSpPr>
            <a:spLocks noGrp="1"/>
          </p:cNvSpPr>
          <p:nvPr>
            <p:ph type="body" idx="1"/>
          </p:nvPr>
        </p:nvSpPr>
        <p:spPr>
          <a:noFill/>
          <a:ln/>
        </p:spPr>
        <p:txBody>
          <a:bodyPr/>
          <a:lstStyle/>
          <a:p>
            <a:endParaRPr lang="en-US" altLang="en-US">
              <a:cs typeface="Cordia New" pitchFamily="34" charset="-34"/>
            </a:endParaRPr>
          </a:p>
        </p:txBody>
      </p:sp>
      <p:sp>
        <p:nvSpPr>
          <p:cNvPr id="108548" name="Slide Number Placeholder 3"/>
          <p:cNvSpPr>
            <a:spLocks noGrp="1"/>
          </p:cNvSpPr>
          <p:nvPr>
            <p:ph type="sldNum" sz="quarter" idx="5"/>
          </p:nvPr>
        </p:nvSpPr>
        <p:spPr>
          <a:noFill/>
        </p:spPr>
        <p:txBody>
          <a:bodyPr/>
          <a:lstStyle/>
          <a:p>
            <a:fld id="{9A8A07F5-7F96-44B9-B5DA-2164E8E3DAA7}" type="slidenum">
              <a:rPr lang="en-US" altLang="en-US">
                <a:solidFill>
                  <a:srgbClr val="000000"/>
                </a:solidFill>
                <a:latin typeface="Calibri" pitchFamily="34" charset="0"/>
              </a:rPr>
              <a:pPr/>
              <a:t>112</a:t>
            </a:fld>
            <a:endParaRPr lang="en-US" altLang="en-US">
              <a:solidFill>
                <a:srgbClr val="000000"/>
              </a:solidFill>
              <a:latin typeface="Calibri" pitchFamily="34"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Slide Image Placeholder 1"/>
          <p:cNvSpPr>
            <a:spLocks noGrp="1" noRot="1" noChangeAspect="1" noTextEdit="1"/>
          </p:cNvSpPr>
          <p:nvPr>
            <p:ph type="sldImg"/>
          </p:nvPr>
        </p:nvSpPr>
        <p:spPr>
          <a:xfrm>
            <a:off x="1143000" y="685800"/>
            <a:ext cx="4572000" cy="3429000"/>
          </a:xfrm>
          <a:prstGeom prst="rect">
            <a:avLst/>
          </a:prstGeom>
          <a:ln/>
        </p:spPr>
      </p:sp>
      <p:sp>
        <p:nvSpPr>
          <p:cNvPr id="126979" name="Notes Placeholder 2"/>
          <p:cNvSpPr>
            <a:spLocks noGrp="1"/>
          </p:cNvSpPr>
          <p:nvPr>
            <p:ph type="body" idx="1"/>
          </p:nvPr>
        </p:nvSpPr>
        <p:spPr>
          <a:noFill/>
          <a:ln/>
        </p:spPr>
        <p:txBody>
          <a:bodyPr/>
          <a:lstStyle/>
          <a:p>
            <a:endParaRPr lang="vi-VN" altLang="en-US">
              <a:cs typeface="Cordia New" pitchFamily="34" charset="-34"/>
            </a:endParaRPr>
          </a:p>
        </p:txBody>
      </p:sp>
      <p:sp>
        <p:nvSpPr>
          <p:cNvPr id="4" name="Header Placeholder 3"/>
          <p:cNvSpPr>
            <a:spLocks noGrp="1"/>
          </p:cNvSpPr>
          <p:nvPr>
            <p:ph type="hdr" sz="quarter"/>
          </p:nvPr>
        </p:nvSpPr>
        <p:spPr/>
        <p:txBody>
          <a:bodyPr/>
          <a:lstStyle/>
          <a:p>
            <a:pPr>
              <a:defRPr/>
            </a:pPr>
            <a:r>
              <a:rPr lang="en-US"/>
              <a:t>ĐHTM-2008</a:t>
            </a:r>
          </a:p>
        </p:txBody>
      </p:sp>
      <p:sp>
        <p:nvSpPr>
          <p:cNvPr id="126981" name="Footer Placeholder 4"/>
          <p:cNvSpPr>
            <a:spLocks noGrp="1"/>
          </p:cNvSpPr>
          <p:nvPr>
            <p:ph type="ftr" sz="quarter" idx="4"/>
          </p:nvPr>
        </p:nvSpPr>
        <p:spPr>
          <a:noFill/>
        </p:spPr>
        <p:txBody>
          <a:bodyPr/>
          <a:lstStyle/>
          <a:p>
            <a:r>
              <a:rPr lang="en-US" altLang="en-US"/>
              <a:t>Nguyễn Thị Phi yến</a:t>
            </a:r>
          </a:p>
        </p:txBody>
      </p:sp>
      <p:sp>
        <p:nvSpPr>
          <p:cNvPr id="126982" name="Slide Number Placeholder 5"/>
          <p:cNvSpPr>
            <a:spLocks noGrp="1"/>
          </p:cNvSpPr>
          <p:nvPr>
            <p:ph type="sldNum" sz="quarter" idx="5"/>
          </p:nvPr>
        </p:nvSpPr>
        <p:spPr>
          <a:noFill/>
        </p:spPr>
        <p:txBody>
          <a:bodyPr/>
          <a:lstStyle/>
          <a:p>
            <a:fld id="{B6BBA986-EEE9-4866-AFB4-F62D1C94651A}" type="slidenum">
              <a:rPr lang="en-US" altLang="en-US"/>
              <a:pPr/>
              <a:t>130</a:t>
            </a:fld>
            <a:endParaRPr lang="en-US"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Slide Image Placeholder 1"/>
          <p:cNvSpPr>
            <a:spLocks noGrp="1" noRot="1" noChangeAspect="1" noTextEdit="1"/>
          </p:cNvSpPr>
          <p:nvPr>
            <p:ph type="sldImg"/>
          </p:nvPr>
        </p:nvSpPr>
        <p:spPr>
          <a:xfrm>
            <a:off x="1143000" y="685800"/>
            <a:ext cx="4572000" cy="3429000"/>
          </a:xfrm>
          <a:prstGeom prst="rect">
            <a:avLst/>
          </a:prstGeom>
          <a:ln/>
        </p:spPr>
      </p:sp>
      <p:sp>
        <p:nvSpPr>
          <p:cNvPr id="130051" name="Notes Placeholder 2"/>
          <p:cNvSpPr>
            <a:spLocks noGrp="1"/>
          </p:cNvSpPr>
          <p:nvPr>
            <p:ph type="body" idx="1"/>
          </p:nvPr>
        </p:nvSpPr>
        <p:spPr>
          <a:noFill/>
          <a:ln/>
        </p:spPr>
        <p:txBody>
          <a:bodyPr/>
          <a:lstStyle/>
          <a:p>
            <a:endParaRPr lang="vi-VN" altLang="en-US">
              <a:cs typeface="Cordia New" pitchFamily="34" charset="-34"/>
            </a:endParaRPr>
          </a:p>
        </p:txBody>
      </p:sp>
      <p:sp>
        <p:nvSpPr>
          <p:cNvPr id="4" name="Header Placeholder 3"/>
          <p:cNvSpPr>
            <a:spLocks noGrp="1"/>
          </p:cNvSpPr>
          <p:nvPr>
            <p:ph type="hdr" sz="quarter"/>
          </p:nvPr>
        </p:nvSpPr>
        <p:spPr/>
        <p:txBody>
          <a:bodyPr/>
          <a:lstStyle/>
          <a:p>
            <a:pPr>
              <a:defRPr/>
            </a:pPr>
            <a:r>
              <a:rPr lang="en-US"/>
              <a:t>ĐHTM-2008</a:t>
            </a:r>
          </a:p>
        </p:txBody>
      </p:sp>
      <p:sp>
        <p:nvSpPr>
          <p:cNvPr id="130053" name="Footer Placeholder 4"/>
          <p:cNvSpPr>
            <a:spLocks noGrp="1"/>
          </p:cNvSpPr>
          <p:nvPr>
            <p:ph type="ftr" sz="quarter" idx="4"/>
          </p:nvPr>
        </p:nvSpPr>
        <p:spPr>
          <a:noFill/>
        </p:spPr>
        <p:txBody>
          <a:bodyPr/>
          <a:lstStyle/>
          <a:p>
            <a:r>
              <a:rPr lang="en-US" altLang="en-US"/>
              <a:t>Nguyễn Thị Phi yến</a:t>
            </a:r>
          </a:p>
        </p:txBody>
      </p:sp>
      <p:sp>
        <p:nvSpPr>
          <p:cNvPr id="130054" name="Slide Number Placeholder 5"/>
          <p:cNvSpPr>
            <a:spLocks noGrp="1"/>
          </p:cNvSpPr>
          <p:nvPr>
            <p:ph type="sldNum" sz="quarter" idx="5"/>
          </p:nvPr>
        </p:nvSpPr>
        <p:spPr>
          <a:noFill/>
        </p:spPr>
        <p:txBody>
          <a:bodyPr/>
          <a:lstStyle/>
          <a:p>
            <a:fld id="{9E93B4E6-C0ED-4D30-87F4-B114E0A5E18B}" type="slidenum">
              <a:rPr lang="en-US" altLang="en-US"/>
              <a:pPr/>
              <a:t>132</a:t>
            </a:fld>
            <a:endParaRPr lang="en-US"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2"/>
          <p:cNvSpPr>
            <a:spLocks noGrp="1" noRot="1" noChangeAspect="1" noChangeArrowheads="1" noTextEdit="1"/>
          </p:cNvSpPr>
          <p:nvPr>
            <p:ph type="sldImg"/>
          </p:nvPr>
        </p:nvSpPr>
        <p:spPr>
          <a:xfrm>
            <a:off x="1143000" y="685800"/>
            <a:ext cx="4572000" cy="3429000"/>
          </a:xfrm>
          <a:prstGeom prst="rect">
            <a:avLst/>
          </a:prstGeom>
          <a:ln/>
        </p:spPr>
      </p:sp>
      <p:sp>
        <p:nvSpPr>
          <p:cNvPr id="136195" name="Rectangle 3"/>
          <p:cNvSpPr>
            <a:spLocks noGrp="1" noChangeArrowheads="1"/>
          </p:cNvSpPr>
          <p:nvPr>
            <p:ph type="body" idx="1"/>
          </p:nvPr>
        </p:nvSpPr>
        <p:spPr>
          <a:noFill/>
          <a:ln/>
        </p:spPr>
        <p:txBody>
          <a:bodyPr/>
          <a:lstStyle/>
          <a:p>
            <a:endParaRPr lang="vi-VN" altLang="en-US">
              <a:latin typeface="Calibri" pitchFamily="34" charset="0"/>
              <a:cs typeface="Cordia New" pitchFamily="34" charset="-34"/>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a:prstGeom prst="rect">
            <a:avLst/>
          </a:prstGeom>
          <a:noFill/>
          <a:ln w="12700">
            <a:solidFill>
              <a:prstClr val="black"/>
            </a:solidFill>
          </a:ln>
        </p:spPr>
      </p:sp>
      <p:sp>
        <p:nvSpPr>
          <p:cNvPr id="3" name="Notes Placeholder 2"/>
          <p:cNvSpPr>
            <a:spLocks noGrp="1"/>
          </p:cNvSpPr>
          <p:nvPr>
            <p:ph type="body" idx="1"/>
          </p:nvPr>
        </p:nvSpPr>
        <p:spPr/>
        <p:txBody>
          <a:bodyPr>
            <a:normAutofit/>
          </a:bodyPr>
          <a:lstStyle/>
          <a:p>
            <a:endParaRPr lang="vi-VN" dirty="0"/>
          </a:p>
        </p:txBody>
      </p:sp>
      <p:sp>
        <p:nvSpPr>
          <p:cNvPr id="4" name="Slide Number Placeholder 3"/>
          <p:cNvSpPr>
            <a:spLocks noGrp="1"/>
          </p:cNvSpPr>
          <p:nvPr>
            <p:ph type="sldNum" idx="10"/>
          </p:nvPr>
        </p:nvSpPr>
        <p:spPr/>
        <p:txBody>
          <a:bodyPr/>
          <a:lstStyle/>
          <a:p>
            <a:pPr algn="r">
              <a:buSzPct val="45000"/>
              <a:buFont typeface="StarSymbol"/>
              <a:buChar char=""/>
            </a:pPr>
            <a:fld id="{3B39862E-DC4C-4D8F-8BC0-E5A9BA86C8F8}" type="slidenum">
              <a:rPr lang="en-GB" sz="1200" smtClean="0">
                <a:latin typeface="Times New Roman"/>
              </a:rPr>
              <a:pPr algn="r">
                <a:buSzPct val="45000"/>
                <a:buFont typeface="StarSymbol"/>
                <a:buChar char=""/>
              </a:pPr>
              <a:t>18</a:t>
            </a:fld>
            <a:endParaRPr lang="en-GB"/>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bwMode="auto">
          <a:noFill/>
          <a:ln>
            <a:miter lim="800000"/>
            <a:headEnd/>
            <a:tailEnd/>
          </a:ln>
        </p:spPr>
        <p:txBody>
          <a:bodyPr/>
          <a:lstStyle/>
          <a:p>
            <a:fld id="{9A1E9457-A54E-4721-A2A5-FB307D84716E}" type="slidenum">
              <a:rPr lang="en-US" altLang="en-US"/>
              <a:pPr/>
              <a:t>25</a:t>
            </a:fld>
            <a:endParaRPr lang="en-US" altLang="en-US"/>
          </a:p>
        </p:txBody>
      </p:sp>
      <p:sp>
        <p:nvSpPr>
          <p:cNvPr id="40963" name="Rectangle 2"/>
          <p:cNvSpPr>
            <a:spLocks noGrp="1" noRot="1" noChangeAspect="1" noChangeArrowheads="1" noTextEdit="1"/>
          </p:cNvSpPr>
          <p:nvPr>
            <p:ph type="sldImg"/>
          </p:nvPr>
        </p:nvSpPr>
        <p:spPr bwMode="auto">
          <a:xfrm>
            <a:off x="1143000" y="685800"/>
            <a:ext cx="4572000" cy="3429000"/>
          </a:xfrm>
          <a:prstGeom prst="rect">
            <a:avLst/>
          </a:prstGeom>
          <a:noFill/>
          <a:ln>
            <a:solidFill>
              <a:srgbClr val="000000"/>
            </a:solidFill>
            <a:miter lim="800000"/>
            <a:headEnd/>
            <a:tailEnd/>
          </a:ln>
        </p:spPr>
      </p:sp>
      <p:sp>
        <p:nvSpPr>
          <p:cNvPr id="40964"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endParaRPr lang="vi-VN" altLang="en-US">
              <a:latin typeface="Calibri" pitchFamily="34" charset="0"/>
              <a:cs typeface="Cordia New" pitchFamily="34" charset="-34"/>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Image Placeholder 1"/>
          <p:cNvSpPr>
            <a:spLocks noGrp="1" noRot="1" noChangeAspect="1" noTextEdit="1"/>
          </p:cNvSpPr>
          <p:nvPr>
            <p:ph type="sldImg"/>
          </p:nvPr>
        </p:nvSpPr>
        <p:spPr>
          <a:xfrm>
            <a:off x="1143000" y="685800"/>
            <a:ext cx="4572000" cy="3429000"/>
          </a:xfrm>
          <a:prstGeom prst="rect">
            <a:avLst/>
          </a:prstGeom>
          <a:ln/>
        </p:spPr>
      </p:sp>
      <p:sp>
        <p:nvSpPr>
          <p:cNvPr id="16387" name="Notes Placeholder 2"/>
          <p:cNvSpPr>
            <a:spLocks noGrp="1"/>
          </p:cNvSpPr>
          <p:nvPr>
            <p:ph type="body" idx="1"/>
          </p:nvPr>
        </p:nvSpPr>
        <p:spPr>
          <a:noFill/>
          <a:ln/>
        </p:spPr>
        <p:txBody>
          <a:bodyPr/>
          <a:lstStyle/>
          <a:p>
            <a:endParaRPr lang="en-US" altLang="en-US">
              <a:cs typeface="Cordia New" pitchFamily="34" charset="-34"/>
            </a:endParaRPr>
          </a:p>
        </p:txBody>
      </p:sp>
      <p:sp>
        <p:nvSpPr>
          <p:cNvPr id="16388" name="Slide Number Placeholder 3"/>
          <p:cNvSpPr>
            <a:spLocks noGrp="1"/>
          </p:cNvSpPr>
          <p:nvPr>
            <p:ph type="sldNum" sz="quarter" idx="5"/>
          </p:nvPr>
        </p:nvSpPr>
        <p:spPr>
          <a:noFill/>
        </p:spPr>
        <p:txBody>
          <a:bodyPr/>
          <a:lstStyle/>
          <a:p>
            <a:fld id="{CF536B20-0210-4A1E-AC58-4C67D663D684}" type="slidenum">
              <a:rPr lang="en-US" altLang="en-US">
                <a:solidFill>
                  <a:srgbClr val="000000"/>
                </a:solidFill>
                <a:latin typeface="Calibri" pitchFamily="34" charset="0"/>
              </a:rPr>
              <a:pPr/>
              <a:t>45</a:t>
            </a:fld>
            <a:endParaRPr lang="en-US" altLang="en-US">
              <a:solidFill>
                <a:srgbClr val="000000"/>
              </a:solidFill>
              <a:latin typeface="Calibri" pitchFamily="34"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a:noFill/>
          <a:ln>
            <a:round/>
          </a:ln>
        </p:spPr>
        <p:txBody>
          <a:bodyPr/>
          <a:lstStyle/>
          <a:p>
            <a:pPr defTabSz="908050">
              <a:tabLst>
                <a:tab pos="0" algn="l"/>
                <a:tab pos="409575" algn="l"/>
                <a:tab pos="819150" algn="l"/>
                <a:tab pos="1230313" algn="l"/>
                <a:tab pos="1639888" algn="l"/>
                <a:tab pos="2051050" algn="l"/>
                <a:tab pos="2460625" algn="l"/>
                <a:tab pos="2871788" algn="l"/>
                <a:tab pos="3281363" algn="l"/>
                <a:tab pos="3692525" algn="l"/>
                <a:tab pos="4102100" algn="l"/>
                <a:tab pos="4511675" algn="l"/>
                <a:tab pos="4922838" algn="l"/>
                <a:tab pos="5332413" algn="l"/>
                <a:tab pos="5743575" algn="l"/>
                <a:tab pos="6153150" algn="l"/>
                <a:tab pos="6564313" algn="l"/>
                <a:tab pos="6973888" algn="l"/>
                <a:tab pos="7385050" algn="l"/>
                <a:tab pos="7794625" algn="l"/>
                <a:tab pos="8205788" algn="l"/>
              </a:tabLst>
            </a:pPr>
            <a:fld id="{2564CA99-3F33-400F-9306-ABF44C87D33F}" type="slidenum">
              <a:rPr lang="en-US" altLang="en-US">
                <a:solidFill>
                  <a:srgbClr val="000000"/>
                </a:solidFill>
                <a:ea typeface="MS Gothic" pitchFamily="49" charset="-128"/>
              </a:rPr>
              <a:pPr defTabSz="908050">
                <a:tabLst>
                  <a:tab pos="0" algn="l"/>
                  <a:tab pos="409575" algn="l"/>
                  <a:tab pos="819150" algn="l"/>
                  <a:tab pos="1230313" algn="l"/>
                  <a:tab pos="1639888" algn="l"/>
                  <a:tab pos="2051050" algn="l"/>
                  <a:tab pos="2460625" algn="l"/>
                  <a:tab pos="2871788" algn="l"/>
                  <a:tab pos="3281363" algn="l"/>
                  <a:tab pos="3692525" algn="l"/>
                  <a:tab pos="4102100" algn="l"/>
                  <a:tab pos="4511675" algn="l"/>
                  <a:tab pos="4922838" algn="l"/>
                  <a:tab pos="5332413" algn="l"/>
                  <a:tab pos="5743575" algn="l"/>
                  <a:tab pos="6153150" algn="l"/>
                  <a:tab pos="6564313" algn="l"/>
                  <a:tab pos="6973888" algn="l"/>
                  <a:tab pos="7385050" algn="l"/>
                  <a:tab pos="7794625" algn="l"/>
                  <a:tab pos="8205788" algn="l"/>
                </a:tabLst>
              </a:pPr>
              <a:t>52</a:t>
            </a:fld>
            <a:endParaRPr lang="en-US" altLang="en-US">
              <a:solidFill>
                <a:srgbClr val="000000"/>
              </a:solidFill>
              <a:ea typeface="MS Gothic" pitchFamily="49" charset="-128"/>
            </a:endParaRPr>
          </a:p>
        </p:txBody>
      </p:sp>
      <p:sp>
        <p:nvSpPr>
          <p:cNvPr id="33795" name="Text Box 1"/>
          <p:cNvSpPr txBox="1">
            <a:spLocks noChangeArrowheads="1"/>
          </p:cNvSpPr>
          <p:nvPr/>
        </p:nvSpPr>
        <p:spPr bwMode="auto">
          <a:xfrm>
            <a:off x="1209675" y="693738"/>
            <a:ext cx="4438650" cy="3429000"/>
          </a:xfrm>
          <a:prstGeom prst="rect">
            <a:avLst/>
          </a:prstGeom>
          <a:solidFill>
            <a:srgbClr val="FFFFFF"/>
          </a:solidFill>
          <a:ln w="9360">
            <a:solidFill>
              <a:srgbClr val="000000"/>
            </a:solidFill>
            <a:miter lim="800000"/>
            <a:headEnd/>
            <a:tailEnd/>
          </a:ln>
        </p:spPr>
        <p:txBody>
          <a:bodyPr wrap="none" lIns="82058" tIns="41029" rIns="82058" bIns="41029" anchor="ctr"/>
          <a:lstStyle/>
          <a:p>
            <a:pPr defTabSz="410248" eaLnBrk="1">
              <a:lnSpc>
                <a:spcPct val="93000"/>
              </a:lnSpc>
              <a:buClr>
                <a:srgbClr val="000000"/>
              </a:buClr>
              <a:buSzPct val="100000"/>
              <a:defRPr/>
            </a:pPr>
            <a:endParaRPr lang="en-US" sz="1800">
              <a:solidFill>
                <a:prstClr val="white"/>
              </a:solidFill>
              <a:latin typeface="Arial" charset="0"/>
              <a:ea typeface="MS Gothic" pitchFamily="49" charset="-128"/>
              <a:cs typeface="+mn-cs"/>
            </a:endParaRPr>
          </a:p>
        </p:txBody>
      </p:sp>
      <p:sp>
        <p:nvSpPr>
          <p:cNvPr id="24580" name="Rectangle 2"/>
          <p:cNvSpPr>
            <a:spLocks noGrp="1" noChangeArrowheads="1"/>
          </p:cNvSpPr>
          <p:nvPr>
            <p:ph type="body"/>
          </p:nvPr>
        </p:nvSpPr>
        <p:spPr>
          <a:xfrm>
            <a:off x="685800" y="4341813"/>
            <a:ext cx="5486400" cy="4114800"/>
          </a:xfrm>
          <a:noFill/>
          <a:ln/>
        </p:spPr>
        <p:txBody>
          <a:bodyPr wrap="none" anchor="ctr"/>
          <a:lstStyle/>
          <a:p>
            <a:endParaRPr lang="en-US" altLang="en-US">
              <a:cs typeface="Cordia New" pitchFamily="34" charset="-34"/>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Image Placeholder 1"/>
          <p:cNvSpPr>
            <a:spLocks noGrp="1" noRot="1" noChangeAspect="1" noTextEdit="1"/>
          </p:cNvSpPr>
          <p:nvPr>
            <p:ph type="sldImg"/>
          </p:nvPr>
        </p:nvSpPr>
        <p:spPr>
          <a:xfrm>
            <a:off x="1143000" y="685800"/>
            <a:ext cx="4572000" cy="3429000"/>
          </a:xfrm>
          <a:prstGeom prst="rect">
            <a:avLst/>
          </a:prstGeom>
          <a:ln/>
        </p:spPr>
      </p:sp>
      <p:sp>
        <p:nvSpPr>
          <p:cNvPr id="38915" name="Notes Placeholder 2"/>
          <p:cNvSpPr>
            <a:spLocks noGrp="1"/>
          </p:cNvSpPr>
          <p:nvPr>
            <p:ph type="body" idx="1"/>
          </p:nvPr>
        </p:nvSpPr>
        <p:spPr>
          <a:noFill/>
          <a:ln/>
        </p:spPr>
        <p:txBody>
          <a:bodyPr/>
          <a:lstStyle/>
          <a:p>
            <a:endParaRPr lang="en-US" altLang="en-US">
              <a:cs typeface="Cordia New" pitchFamily="34" charset="-34"/>
            </a:endParaRPr>
          </a:p>
        </p:txBody>
      </p:sp>
      <p:sp>
        <p:nvSpPr>
          <p:cNvPr id="38916" name="Slide Number Placeholder 3"/>
          <p:cNvSpPr>
            <a:spLocks noGrp="1"/>
          </p:cNvSpPr>
          <p:nvPr>
            <p:ph type="sldNum" sz="quarter" idx="5"/>
          </p:nvPr>
        </p:nvSpPr>
        <p:spPr>
          <a:noFill/>
        </p:spPr>
        <p:txBody>
          <a:bodyPr/>
          <a:lstStyle/>
          <a:p>
            <a:fld id="{ACFB58D2-499E-4683-B344-4CCABF40A112}" type="slidenum">
              <a:rPr lang="en-US" altLang="en-US">
                <a:solidFill>
                  <a:srgbClr val="000000"/>
                </a:solidFill>
                <a:latin typeface="Calibri" pitchFamily="34" charset="0"/>
              </a:rPr>
              <a:pPr/>
              <a:t>60</a:t>
            </a:fld>
            <a:endParaRPr lang="en-US" altLang="en-US">
              <a:solidFill>
                <a:srgbClr val="000000"/>
              </a:solidFill>
              <a:latin typeface="Calibri" pitchFamily="34"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Image Placeholder 1"/>
          <p:cNvSpPr>
            <a:spLocks noGrp="1" noRot="1" noChangeAspect="1" noTextEdit="1"/>
          </p:cNvSpPr>
          <p:nvPr>
            <p:ph type="sldImg"/>
          </p:nvPr>
        </p:nvSpPr>
        <p:spPr>
          <a:xfrm>
            <a:off x="1143000" y="685800"/>
            <a:ext cx="4572000" cy="3429000"/>
          </a:xfrm>
          <a:prstGeom prst="rect">
            <a:avLst/>
          </a:prstGeom>
          <a:ln/>
        </p:spPr>
      </p:sp>
      <p:sp>
        <p:nvSpPr>
          <p:cNvPr id="43011" name="Notes Placeholder 2"/>
          <p:cNvSpPr>
            <a:spLocks noGrp="1"/>
          </p:cNvSpPr>
          <p:nvPr>
            <p:ph type="body" idx="1"/>
          </p:nvPr>
        </p:nvSpPr>
        <p:spPr>
          <a:noFill/>
          <a:ln/>
        </p:spPr>
        <p:txBody>
          <a:bodyPr/>
          <a:lstStyle/>
          <a:p>
            <a:endParaRPr lang="en-US" altLang="en-US">
              <a:cs typeface="Cordia New" pitchFamily="34" charset="-34"/>
            </a:endParaRPr>
          </a:p>
        </p:txBody>
      </p:sp>
      <p:sp>
        <p:nvSpPr>
          <p:cNvPr id="43012" name="Slide Number Placeholder 3"/>
          <p:cNvSpPr>
            <a:spLocks noGrp="1"/>
          </p:cNvSpPr>
          <p:nvPr>
            <p:ph type="sldNum" sz="quarter" idx="5"/>
          </p:nvPr>
        </p:nvSpPr>
        <p:spPr>
          <a:noFill/>
        </p:spPr>
        <p:txBody>
          <a:bodyPr/>
          <a:lstStyle/>
          <a:p>
            <a:fld id="{EC9F1686-D0B8-4D71-98A6-DA30139C3BDB}" type="slidenum">
              <a:rPr lang="en-US" altLang="en-US">
                <a:solidFill>
                  <a:srgbClr val="000000"/>
                </a:solidFill>
                <a:latin typeface="Calibri" pitchFamily="34" charset="0"/>
              </a:rPr>
              <a:pPr/>
              <a:t>62</a:t>
            </a:fld>
            <a:endParaRPr lang="en-US" altLang="en-US">
              <a:solidFill>
                <a:srgbClr val="000000"/>
              </a:solidFill>
              <a:latin typeface="Calibri" pitchFamily="34"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Image Placeholder 1"/>
          <p:cNvSpPr>
            <a:spLocks noGrp="1" noRot="1" noChangeAspect="1" noTextEdit="1"/>
          </p:cNvSpPr>
          <p:nvPr>
            <p:ph type="sldImg"/>
          </p:nvPr>
        </p:nvSpPr>
        <p:spPr>
          <a:xfrm>
            <a:off x="1143000" y="685800"/>
            <a:ext cx="4572000" cy="3429000"/>
          </a:xfrm>
          <a:prstGeom prst="rect">
            <a:avLst/>
          </a:prstGeom>
          <a:ln/>
        </p:spPr>
      </p:sp>
      <p:sp>
        <p:nvSpPr>
          <p:cNvPr id="47107" name="Notes Placeholder 2"/>
          <p:cNvSpPr>
            <a:spLocks noGrp="1"/>
          </p:cNvSpPr>
          <p:nvPr>
            <p:ph type="body" idx="1"/>
          </p:nvPr>
        </p:nvSpPr>
        <p:spPr>
          <a:noFill/>
          <a:ln/>
        </p:spPr>
        <p:txBody>
          <a:bodyPr/>
          <a:lstStyle/>
          <a:p>
            <a:endParaRPr lang="en-US" altLang="en-US">
              <a:cs typeface="Cordia New" pitchFamily="34" charset="-34"/>
            </a:endParaRPr>
          </a:p>
        </p:txBody>
      </p:sp>
      <p:sp>
        <p:nvSpPr>
          <p:cNvPr id="47108" name="Slide Number Placeholder 3"/>
          <p:cNvSpPr>
            <a:spLocks noGrp="1"/>
          </p:cNvSpPr>
          <p:nvPr>
            <p:ph type="sldNum" sz="quarter" idx="5"/>
          </p:nvPr>
        </p:nvSpPr>
        <p:spPr>
          <a:noFill/>
        </p:spPr>
        <p:txBody>
          <a:bodyPr/>
          <a:lstStyle/>
          <a:p>
            <a:fld id="{43BB611A-83CF-4CFC-B8C5-302FB8F11D07}" type="slidenum">
              <a:rPr lang="en-US" altLang="en-US">
                <a:solidFill>
                  <a:srgbClr val="000000"/>
                </a:solidFill>
                <a:latin typeface="Calibri" pitchFamily="34" charset="0"/>
              </a:rPr>
              <a:pPr/>
              <a:t>65</a:t>
            </a:fld>
            <a:endParaRPr lang="en-US" altLang="en-US">
              <a:solidFill>
                <a:srgbClr val="000000"/>
              </a:solidFill>
              <a:latin typeface="Calibri"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768240" y="538560"/>
            <a:ext cx="7290000" cy="1592640"/>
          </a:xfrm>
          <a:prstGeom prst="rect">
            <a:avLst/>
          </a:prstGeom>
        </p:spPr>
        <p:txBody>
          <a:bodyPr lIns="90000" tIns="46800" rIns="90000" bIns="46800" anchor="ctr"/>
          <a:lstStyle/>
          <a:p>
            <a:endParaRPr/>
          </a:p>
        </p:txBody>
      </p:sp>
      <p:sp>
        <p:nvSpPr>
          <p:cNvPr id="28" name="PlaceHolder 2"/>
          <p:cNvSpPr>
            <a:spLocks noGrp="1"/>
          </p:cNvSpPr>
          <p:nvPr>
            <p:ph type="body"/>
          </p:nvPr>
        </p:nvSpPr>
        <p:spPr>
          <a:xfrm>
            <a:off x="768240" y="2286000"/>
            <a:ext cx="7290000" cy="1918440"/>
          </a:xfrm>
          <a:prstGeom prst="rect">
            <a:avLst/>
          </a:prstGeom>
        </p:spPr>
        <p:txBody>
          <a:bodyPr lIns="45720" tIns="46800" rIns="45720" bIns="46800"/>
          <a:lstStyle/>
          <a:p>
            <a:endParaRPr/>
          </a:p>
        </p:txBody>
      </p:sp>
      <p:sp>
        <p:nvSpPr>
          <p:cNvPr id="29" name="PlaceHolder 3"/>
          <p:cNvSpPr>
            <a:spLocks noGrp="1"/>
          </p:cNvSpPr>
          <p:nvPr>
            <p:ph type="body"/>
          </p:nvPr>
        </p:nvSpPr>
        <p:spPr>
          <a:xfrm>
            <a:off x="768240" y="4386960"/>
            <a:ext cx="7290000" cy="1918440"/>
          </a:xfrm>
          <a:prstGeom prst="rect">
            <a:avLst/>
          </a:prstGeom>
        </p:spPr>
        <p:txBody>
          <a:bodyPr lIns="45720" tIns="46800" rIns="45720" bIns="46800"/>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0" name="PlaceHolder 1"/>
          <p:cNvSpPr>
            <a:spLocks noGrp="1"/>
          </p:cNvSpPr>
          <p:nvPr>
            <p:ph type="title"/>
          </p:nvPr>
        </p:nvSpPr>
        <p:spPr>
          <a:xfrm>
            <a:off x="768240" y="538560"/>
            <a:ext cx="7290000" cy="1592640"/>
          </a:xfrm>
          <a:prstGeom prst="rect">
            <a:avLst/>
          </a:prstGeom>
        </p:spPr>
        <p:txBody>
          <a:bodyPr lIns="90000" tIns="46800" rIns="90000" bIns="46800" anchor="ctr"/>
          <a:lstStyle/>
          <a:p>
            <a:endParaRPr/>
          </a:p>
        </p:txBody>
      </p:sp>
      <p:sp>
        <p:nvSpPr>
          <p:cNvPr id="31" name="PlaceHolder 2"/>
          <p:cNvSpPr>
            <a:spLocks noGrp="1"/>
          </p:cNvSpPr>
          <p:nvPr>
            <p:ph type="body"/>
          </p:nvPr>
        </p:nvSpPr>
        <p:spPr>
          <a:xfrm>
            <a:off x="768240" y="2286000"/>
            <a:ext cx="3557160" cy="1918440"/>
          </a:xfrm>
          <a:prstGeom prst="rect">
            <a:avLst/>
          </a:prstGeom>
        </p:spPr>
        <p:txBody>
          <a:bodyPr lIns="45720" tIns="46800" rIns="45720" bIns="46800"/>
          <a:lstStyle/>
          <a:p>
            <a:endParaRPr/>
          </a:p>
        </p:txBody>
      </p:sp>
      <p:sp>
        <p:nvSpPr>
          <p:cNvPr id="32" name="PlaceHolder 3"/>
          <p:cNvSpPr>
            <a:spLocks noGrp="1"/>
          </p:cNvSpPr>
          <p:nvPr>
            <p:ph type="body"/>
          </p:nvPr>
        </p:nvSpPr>
        <p:spPr>
          <a:xfrm>
            <a:off x="4503600" y="2286000"/>
            <a:ext cx="3557160" cy="1918440"/>
          </a:xfrm>
          <a:prstGeom prst="rect">
            <a:avLst/>
          </a:prstGeom>
        </p:spPr>
        <p:txBody>
          <a:bodyPr lIns="45720" tIns="46800" rIns="45720" bIns="46800"/>
          <a:lstStyle/>
          <a:p>
            <a:endParaRPr/>
          </a:p>
        </p:txBody>
      </p:sp>
      <p:sp>
        <p:nvSpPr>
          <p:cNvPr id="33" name="PlaceHolder 4"/>
          <p:cNvSpPr>
            <a:spLocks noGrp="1"/>
          </p:cNvSpPr>
          <p:nvPr>
            <p:ph type="body"/>
          </p:nvPr>
        </p:nvSpPr>
        <p:spPr>
          <a:xfrm>
            <a:off x="4503600" y="4386960"/>
            <a:ext cx="3557160" cy="1918440"/>
          </a:xfrm>
          <a:prstGeom prst="rect">
            <a:avLst/>
          </a:prstGeom>
        </p:spPr>
        <p:txBody>
          <a:bodyPr lIns="45720" tIns="46800" rIns="45720" bIns="46800"/>
          <a:lstStyle/>
          <a:p>
            <a:endParaRPr/>
          </a:p>
        </p:txBody>
      </p:sp>
      <p:sp>
        <p:nvSpPr>
          <p:cNvPr id="34" name="PlaceHolder 5"/>
          <p:cNvSpPr>
            <a:spLocks noGrp="1"/>
          </p:cNvSpPr>
          <p:nvPr>
            <p:ph type="body"/>
          </p:nvPr>
        </p:nvSpPr>
        <p:spPr>
          <a:xfrm>
            <a:off x="768240" y="4386960"/>
            <a:ext cx="3557160" cy="1918440"/>
          </a:xfrm>
          <a:prstGeom prst="rect">
            <a:avLst/>
          </a:prstGeom>
        </p:spPr>
        <p:txBody>
          <a:bodyPr lIns="45720" tIns="46800" rIns="45720" bIns="46800"/>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5" name="PlaceHolder 1"/>
          <p:cNvSpPr>
            <a:spLocks noGrp="1"/>
          </p:cNvSpPr>
          <p:nvPr>
            <p:ph type="title"/>
          </p:nvPr>
        </p:nvSpPr>
        <p:spPr>
          <a:xfrm>
            <a:off x="768240" y="538560"/>
            <a:ext cx="7290000" cy="1592640"/>
          </a:xfrm>
          <a:prstGeom prst="rect">
            <a:avLst/>
          </a:prstGeom>
        </p:spPr>
        <p:txBody>
          <a:bodyPr lIns="90000" tIns="46800" rIns="90000" bIns="46800" anchor="ctr"/>
          <a:lstStyle/>
          <a:p>
            <a:endParaRPr/>
          </a:p>
        </p:txBody>
      </p:sp>
      <p:sp>
        <p:nvSpPr>
          <p:cNvPr id="36" name="PlaceHolder 2"/>
          <p:cNvSpPr>
            <a:spLocks noGrp="1"/>
          </p:cNvSpPr>
          <p:nvPr>
            <p:ph type="body"/>
          </p:nvPr>
        </p:nvSpPr>
        <p:spPr>
          <a:xfrm>
            <a:off x="768240" y="2286000"/>
            <a:ext cx="7290000" cy="4022640"/>
          </a:xfrm>
          <a:prstGeom prst="rect">
            <a:avLst/>
          </a:prstGeom>
        </p:spPr>
        <p:txBody>
          <a:bodyPr lIns="45720" tIns="46800" rIns="45720" bIns="46800"/>
          <a:lstStyle/>
          <a:p>
            <a:endParaRPr/>
          </a:p>
        </p:txBody>
      </p:sp>
      <p:sp>
        <p:nvSpPr>
          <p:cNvPr id="37" name="PlaceHolder 3"/>
          <p:cNvSpPr>
            <a:spLocks noGrp="1"/>
          </p:cNvSpPr>
          <p:nvPr>
            <p:ph type="body"/>
          </p:nvPr>
        </p:nvSpPr>
        <p:spPr>
          <a:xfrm>
            <a:off x="768240" y="2286000"/>
            <a:ext cx="7290000" cy="4022640"/>
          </a:xfrm>
          <a:prstGeom prst="rect">
            <a:avLst/>
          </a:prstGeom>
        </p:spPr>
        <p:txBody>
          <a:bodyPr lIns="45720" tIns="46800" rIns="45720" bIns="46800"/>
          <a:lstStyle/>
          <a:p>
            <a:endParaRPr/>
          </a:p>
        </p:txBody>
      </p:sp>
      <p:pic>
        <p:nvPicPr>
          <p:cNvPr id="38" name="Picture 37"/>
          <p:cNvPicPr/>
          <p:nvPr/>
        </p:nvPicPr>
        <p:blipFill>
          <a:blip r:embed="rId2"/>
          <a:stretch>
            <a:fillRect/>
          </a:stretch>
        </p:blipFill>
        <p:spPr>
          <a:xfrm>
            <a:off x="1892520" y="2286000"/>
            <a:ext cx="5041440" cy="4022640"/>
          </a:xfrm>
          <a:prstGeom prst="rect">
            <a:avLst/>
          </a:prstGeom>
          <a:ln>
            <a:noFill/>
          </a:ln>
        </p:spPr>
      </p:pic>
      <p:pic>
        <p:nvPicPr>
          <p:cNvPr id="39" name="Picture 38"/>
          <p:cNvPicPr/>
          <p:nvPr/>
        </p:nvPicPr>
        <p:blipFill>
          <a:blip r:embed="rId2"/>
          <a:stretch>
            <a:fillRect/>
          </a:stretch>
        </p:blipFill>
        <p:spPr>
          <a:xfrm>
            <a:off x="1892520" y="2286000"/>
            <a:ext cx="5041440" cy="4022640"/>
          </a:xfrm>
          <a:prstGeom prst="rect">
            <a:avLst/>
          </a:prstGeom>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325438"/>
            <a:ext cx="8229600" cy="927100"/>
          </a:xfrm>
        </p:spPr>
        <p:txBody>
          <a:bodyPr/>
          <a:lstStyle/>
          <a:p>
            <a:r>
              <a:rPr lang="en-US"/>
              <a:t>Click to edit Master title style</a:t>
            </a:r>
            <a:endParaRPr lang="vi-VN"/>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5" name="Rectangle 4"/>
          <p:cNvSpPr>
            <a:spLocks noGrp="1" noChangeArrowheads="1"/>
          </p:cNvSpPr>
          <p:nvPr>
            <p:ph type="dt" sz="half" idx="10"/>
          </p:nvPr>
        </p:nvSpPr>
        <p:spPr>
          <a:ln/>
        </p:spPr>
        <p:txBody>
          <a:bodyPr/>
          <a:lstStyle>
            <a:lvl1pPr>
              <a:defRPr/>
            </a:lvl1pPr>
          </a:lstStyle>
          <a:p>
            <a:pPr>
              <a:defRPr/>
            </a:pPr>
            <a:endParaRPr lang="th-TH"/>
          </a:p>
        </p:txBody>
      </p:sp>
      <p:sp>
        <p:nvSpPr>
          <p:cNvPr id="6" name="Rectangle 5"/>
          <p:cNvSpPr>
            <a:spLocks noGrp="1" noChangeArrowheads="1"/>
          </p:cNvSpPr>
          <p:nvPr>
            <p:ph type="ftr" sz="quarter" idx="11"/>
          </p:nvPr>
        </p:nvSpPr>
        <p:spPr>
          <a:ln/>
        </p:spPr>
        <p:txBody>
          <a:bodyPr/>
          <a:lstStyle>
            <a:lvl1pPr>
              <a:defRPr/>
            </a:lvl1pPr>
          </a:lstStyle>
          <a:p>
            <a:pPr>
              <a:defRPr/>
            </a:pPr>
            <a:endParaRPr lang="th-TH"/>
          </a:p>
        </p:txBody>
      </p:sp>
      <p:sp>
        <p:nvSpPr>
          <p:cNvPr id="7" name="Rectangle 6"/>
          <p:cNvSpPr>
            <a:spLocks noGrp="1" noChangeArrowheads="1"/>
          </p:cNvSpPr>
          <p:nvPr>
            <p:ph type="sldNum" sz="quarter" idx="12"/>
          </p:nvPr>
        </p:nvSpPr>
        <p:spPr>
          <a:ln/>
        </p:spPr>
        <p:txBody>
          <a:bodyPr/>
          <a:lstStyle>
            <a:lvl1pPr>
              <a:defRPr/>
            </a:lvl1pPr>
          </a:lstStyle>
          <a:p>
            <a:fld id="{D84C57BE-4B19-48D2-BDBD-A61A29B02B54}" type="slidenum">
              <a:rPr lang="en-US" altLang="en-US"/>
              <a:pPr/>
              <a:t>‹#›</a:t>
            </a:fld>
            <a:endParaRPr lang="th-TH" altLang="en-US"/>
          </a:p>
        </p:txBody>
      </p:sp>
    </p:spTree>
  </p:cSld>
  <p:clrMapOvr>
    <a:masterClrMapping/>
  </p:clrMapOvr>
  <p:transition spd="slow">
    <p:random/>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endParaRPr lang="vi-VN"/>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7" name="Rectangle 4"/>
          <p:cNvSpPr>
            <a:spLocks noGrp="1" noChangeArrowheads="1"/>
          </p:cNvSpPr>
          <p:nvPr>
            <p:ph type="dt" sz="half" idx="10"/>
          </p:nvPr>
        </p:nvSpPr>
        <p:spPr>
          <a:ln/>
        </p:spPr>
        <p:txBody>
          <a:bodyPr/>
          <a:lstStyle>
            <a:lvl1pPr>
              <a:defRPr/>
            </a:lvl1pPr>
          </a:lstStyle>
          <a:p>
            <a:pPr>
              <a:defRPr/>
            </a:pPr>
            <a:endParaRPr lang="th-TH"/>
          </a:p>
        </p:txBody>
      </p:sp>
      <p:sp>
        <p:nvSpPr>
          <p:cNvPr id="8" name="Rectangle 5"/>
          <p:cNvSpPr>
            <a:spLocks noGrp="1" noChangeArrowheads="1"/>
          </p:cNvSpPr>
          <p:nvPr>
            <p:ph type="ftr" sz="quarter" idx="11"/>
          </p:nvPr>
        </p:nvSpPr>
        <p:spPr>
          <a:ln/>
        </p:spPr>
        <p:txBody>
          <a:bodyPr/>
          <a:lstStyle>
            <a:lvl1pPr>
              <a:defRPr/>
            </a:lvl1pPr>
          </a:lstStyle>
          <a:p>
            <a:pPr>
              <a:defRPr/>
            </a:pPr>
            <a:endParaRPr lang="th-TH"/>
          </a:p>
        </p:txBody>
      </p:sp>
      <p:sp>
        <p:nvSpPr>
          <p:cNvPr id="9" name="Rectangle 6"/>
          <p:cNvSpPr>
            <a:spLocks noGrp="1" noChangeArrowheads="1"/>
          </p:cNvSpPr>
          <p:nvPr>
            <p:ph type="sldNum" sz="quarter" idx="12"/>
          </p:nvPr>
        </p:nvSpPr>
        <p:spPr>
          <a:ln/>
        </p:spPr>
        <p:txBody>
          <a:bodyPr/>
          <a:lstStyle>
            <a:lvl1pPr>
              <a:defRPr/>
            </a:lvl1pPr>
          </a:lstStyle>
          <a:p>
            <a:fld id="{A68A82FC-7D2D-40A7-9AE4-0E06003B69BD}" type="slidenum">
              <a:rPr lang="en-US" altLang="en-US"/>
              <a:pPr/>
              <a:t>‹#›</a:t>
            </a:fld>
            <a:endParaRPr lang="th-TH" altLang="en-US"/>
          </a:p>
        </p:txBody>
      </p:sp>
    </p:spTree>
  </p:cSld>
  <p:clrMapOvr>
    <a:masterClrMapping/>
  </p:clrMapOvr>
  <p:transition spd="slow">
    <p:random/>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600200"/>
            <a:ext cx="40386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3938588"/>
            <a:ext cx="40386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p:cNvSpPr>
            <a:spLocks noGrp="1" noChangeArrowheads="1"/>
          </p:cNvSpPr>
          <p:nvPr>
            <p:ph type="dt" sz="half" idx="10"/>
          </p:nvPr>
        </p:nvSpPr>
        <p:spPr/>
        <p:txBody>
          <a:bodyPr/>
          <a:lstStyle>
            <a:lvl1pPr>
              <a:defRPr/>
            </a:lvl1pPr>
          </a:lstStyle>
          <a:p>
            <a:pPr>
              <a:defRPr/>
            </a:pPr>
            <a:endParaRPr lang="en-US"/>
          </a:p>
        </p:txBody>
      </p:sp>
      <p:sp>
        <p:nvSpPr>
          <p:cNvPr id="7" name="Rectangle 5"/>
          <p:cNvSpPr>
            <a:spLocks noGrp="1" noChangeArrowheads="1"/>
          </p:cNvSpPr>
          <p:nvPr>
            <p:ph type="ftr" sz="quarter" idx="11"/>
          </p:nvPr>
        </p:nvSpPr>
        <p:spPr/>
        <p:txBody>
          <a:bodyPr/>
          <a:lstStyle>
            <a:lvl1pPr>
              <a:defRPr/>
            </a:lvl1pPr>
          </a:lstStyle>
          <a:p>
            <a:pPr>
              <a:defRPr/>
            </a:pPr>
            <a:endParaRPr lang="en-US"/>
          </a:p>
        </p:txBody>
      </p:sp>
      <p:sp>
        <p:nvSpPr>
          <p:cNvPr id="8" name="Rectangle 6"/>
          <p:cNvSpPr>
            <a:spLocks noGrp="1" noChangeArrowheads="1"/>
          </p:cNvSpPr>
          <p:nvPr>
            <p:ph type="sldNum" sz="quarter" idx="12"/>
          </p:nvPr>
        </p:nvSpPr>
        <p:spPr/>
        <p:txBody>
          <a:bodyPr/>
          <a:lstStyle>
            <a:lvl1pPr>
              <a:defRPr/>
            </a:lvl1pPr>
          </a:lstStyle>
          <a:p>
            <a:fld id="{9527A876-7143-4834-ADA9-6BE1BBB98622}" type="slidenum">
              <a:rPr lang="en-US" altLang="en-US"/>
              <a:pPr/>
              <a:t>‹#›</a:t>
            </a:fld>
            <a:endParaRPr lang="en-US" altLang="en-US"/>
          </a:p>
        </p:txBody>
      </p:sp>
    </p:spTree>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8" name="PlaceHolder 1"/>
          <p:cNvSpPr>
            <a:spLocks noGrp="1"/>
          </p:cNvSpPr>
          <p:nvPr>
            <p:ph type="title"/>
          </p:nvPr>
        </p:nvSpPr>
        <p:spPr>
          <a:xfrm>
            <a:off x="768240" y="538560"/>
            <a:ext cx="7290000" cy="1592640"/>
          </a:xfrm>
          <a:prstGeom prst="rect">
            <a:avLst/>
          </a:prstGeom>
        </p:spPr>
        <p:txBody>
          <a:bodyPr lIns="90000" tIns="46800" rIns="90000" bIns="46800" anchor="ctr"/>
          <a:lstStyle/>
          <a:p>
            <a:endParaRPr/>
          </a:p>
        </p:txBody>
      </p:sp>
      <p:sp>
        <p:nvSpPr>
          <p:cNvPr id="49" name="PlaceHolder 2"/>
          <p:cNvSpPr>
            <a:spLocks noGrp="1"/>
          </p:cNvSpPr>
          <p:nvPr>
            <p:ph type="subTitle"/>
          </p:nvPr>
        </p:nvSpPr>
        <p:spPr>
          <a:xfrm>
            <a:off x="768240" y="2286000"/>
            <a:ext cx="7290000" cy="4023000"/>
          </a:xfrm>
          <a:prstGeom prst="rect">
            <a:avLst/>
          </a:prstGeom>
        </p:spPr>
        <p:txBody>
          <a:bodyPr lIns="0" tIns="0" rIns="0" bIns="0" anchor="ctr"/>
          <a:lstStyle/>
          <a:p>
            <a:pPr algn="ct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50" name="PlaceHolder 1"/>
          <p:cNvSpPr>
            <a:spLocks noGrp="1"/>
          </p:cNvSpPr>
          <p:nvPr>
            <p:ph type="title"/>
          </p:nvPr>
        </p:nvSpPr>
        <p:spPr>
          <a:xfrm>
            <a:off x="768240" y="538560"/>
            <a:ext cx="7290000" cy="1592640"/>
          </a:xfrm>
          <a:prstGeom prst="rect">
            <a:avLst/>
          </a:prstGeom>
        </p:spPr>
        <p:txBody>
          <a:bodyPr lIns="90000" tIns="46800" rIns="90000" bIns="46800" anchor="ctr"/>
          <a:lstStyle/>
          <a:p>
            <a:endParaRPr/>
          </a:p>
        </p:txBody>
      </p:sp>
      <p:sp>
        <p:nvSpPr>
          <p:cNvPr id="51" name="PlaceHolder 2"/>
          <p:cNvSpPr>
            <a:spLocks noGrp="1"/>
          </p:cNvSpPr>
          <p:nvPr>
            <p:ph type="body"/>
          </p:nvPr>
        </p:nvSpPr>
        <p:spPr>
          <a:xfrm>
            <a:off x="768240" y="2286000"/>
            <a:ext cx="7290000" cy="4022640"/>
          </a:xfrm>
          <a:prstGeom prst="rect">
            <a:avLst/>
          </a:prstGeom>
        </p:spPr>
        <p:txBody>
          <a:bodyPr lIns="45720" tIns="46800" rIns="45720" bIns="46800"/>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52" name="PlaceHolder 1"/>
          <p:cNvSpPr>
            <a:spLocks noGrp="1"/>
          </p:cNvSpPr>
          <p:nvPr>
            <p:ph type="title"/>
          </p:nvPr>
        </p:nvSpPr>
        <p:spPr>
          <a:xfrm>
            <a:off x="768240" y="538560"/>
            <a:ext cx="7290000" cy="1592640"/>
          </a:xfrm>
          <a:prstGeom prst="rect">
            <a:avLst/>
          </a:prstGeom>
        </p:spPr>
        <p:txBody>
          <a:bodyPr lIns="90000" tIns="46800" rIns="90000" bIns="46800" anchor="ctr"/>
          <a:lstStyle/>
          <a:p>
            <a:endParaRPr/>
          </a:p>
        </p:txBody>
      </p:sp>
      <p:sp>
        <p:nvSpPr>
          <p:cNvPr id="53" name="PlaceHolder 2"/>
          <p:cNvSpPr>
            <a:spLocks noGrp="1"/>
          </p:cNvSpPr>
          <p:nvPr>
            <p:ph type="body"/>
          </p:nvPr>
        </p:nvSpPr>
        <p:spPr>
          <a:xfrm>
            <a:off x="768240" y="2286000"/>
            <a:ext cx="3557160" cy="4022640"/>
          </a:xfrm>
          <a:prstGeom prst="rect">
            <a:avLst/>
          </a:prstGeom>
        </p:spPr>
        <p:txBody>
          <a:bodyPr lIns="45720" tIns="46800" rIns="45720" bIns="46800"/>
          <a:lstStyle/>
          <a:p>
            <a:endParaRPr/>
          </a:p>
        </p:txBody>
      </p:sp>
      <p:sp>
        <p:nvSpPr>
          <p:cNvPr id="54" name="PlaceHolder 3"/>
          <p:cNvSpPr>
            <a:spLocks noGrp="1"/>
          </p:cNvSpPr>
          <p:nvPr>
            <p:ph type="body"/>
          </p:nvPr>
        </p:nvSpPr>
        <p:spPr>
          <a:xfrm>
            <a:off x="4503600" y="2286000"/>
            <a:ext cx="3557160" cy="4022640"/>
          </a:xfrm>
          <a:prstGeom prst="rect">
            <a:avLst/>
          </a:prstGeom>
        </p:spPr>
        <p:txBody>
          <a:bodyPr lIns="45720" tIns="46800" rIns="45720" bIns="46800"/>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6" name="PlaceHolder 1"/>
          <p:cNvSpPr>
            <a:spLocks noGrp="1"/>
          </p:cNvSpPr>
          <p:nvPr>
            <p:ph type="title"/>
          </p:nvPr>
        </p:nvSpPr>
        <p:spPr>
          <a:xfrm>
            <a:off x="768240" y="538560"/>
            <a:ext cx="7290000" cy="1592640"/>
          </a:xfrm>
          <a:prstGeom prst="rect">
            <a:avLst/>
          </a:prstGeom>
        </p:spPr>
        <p:txBody>
          <a:bodyPr lIns="90000" tIns="46800" rIns="90000" bIns="46800" anchor="ctr"/>
          <a:lstStyle/>
          <a:p>
            <a:endParaRPr/>
          </a:p>
        </p:txBody>
      </p:sp>
      <p:sp>
        <p:nvSpPr>
          <p:cNvPr id="7" name="PlaceHolder 2"/>
          <p:cNvSpPr>
            <a:spLocks noGrp="1"/>
          </p:cNvSpPr>
          <p:nvPr>
            <p:ph type="subTitle"/>
          </p:nvPr>
        </p:nvSpPr>
        <p:spPr>
          <a:xfrm>
            <a:off x="768240" y="2286000"/>
            <a:ext cx="7290000" cy="4023000"/>
          </a:xfrm>
          <a:prstGeom prst="rect">
            <a:avLst/>
          </a:prstGeom>
        </p:spPr>
        <p:txBody>
          <a:bodyPr lIns="0" tIns="0" rIns="0" bIns="0" anchor="ctr"/>
          <a:lstStyle/>
          <a:p>
            <a:pPr algn="ct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55" name="PlaceHolder 1"/>
          <p:cNvSpPr>
            <a:spLocks noGrp="1"/>
          </p:cNvSpPr>
          <p:nvPr>
            <p:ph type="title"/>
          </p:nvPr>
        </p:nvSpPr>
        <p:spPr>
          <a:xfrm>
            <a:off x="768240" y="538560"/>
            <a:ext cx="7290000" cy="1592640"/>
          </a:xfrm>
          <a:prstGeom prst="rect">
            <a:avLst/>
          </a:prstGeom>
        </p:spPr>
        <p:txBody>
          <a:bodyPr lIns="90000" tIns="46800" rIns="90000" bIns="46800" anchor="ct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6" name="PlaceHolder 1"/>
          <p:cNvSpPr>
            <a:spLocks noGrp="1"/>
          </p:cNvSpPr>
          <p:nvPr>
            <p:ph type="subTitle"/>
          </p:nvPr>
        </p:nvSpPr>
        <p:spPr>
          <a:xfrm>
            <a:off x="768240" y="585360"/>
            <a:ext cx="7290000" cy="6948720"/>
          </a:xfrm>
          <a:prstGeom prst="rect">
            <a:avLst/>
          </a:prstGeom>
        </p:spPr>
        <p:txBody>
          <a:bodyPr lIns="0" tIns="0" rIns="0" bIns="0" anchor="ctr"/>
          <a:lstStyle/>
          <a:p>
            <a:pPr algn="ct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768240" y="538560"/>
            <a:ext cx="7290000" cy="1592640"/>
          </a:xfrm>
          <a:prstGeom prst="rect">
            <a:avLst/>
          </a:prstGeom>
        </p:spPr>
        <p:txBody>
          <a:bodyPr lIns="90000" tIns="46800" rIns="90000" bIns="46800" anchor="ctr"/>
          <a:lstStyle/>
          <a:p>
            <a:endParaRPr/>
          </a:p>
        </p:txBody>
      </p:sp>
      <p:sp>
        <p:nvSpPr>
          <p:cNvPr id="58" name="PlaceHolder 2"/>
          <p:cNvSpPr>
            <a:spLocks noGrp="1"/>
          </p:cNvSpPr>
          <p:nvPr>
            <p:ph type="body"/>
          </p:nvPr>
        </p:nvSpPr>
        <p:spPr>
          <a:xfrm>
            <a:off x="768240" y="2286000"/>
            <a:ext cx="3557160" cy="1918440"/>
          </a:xfrm>
          <a:prstGeom prst="rect">
            <a:avLst/>
          </a:prstGeom>
        </p:spPr>
        <p:txBody>
          <a:bodyPr lIns="45720" tIns="46800" rIns="45720" bIns="46800"/>
          <a:lstStyle/>
          <a:p>
            <a:endParaRPr/>
          </a:p>
        </p:txBody>
      </p:sp>
      <p:sp>
        <p:nvSpPr>
          <p:cNvPr id="59" name="PlaceHolder 3"/>
          <p:cNvSpPr>
            <a:spLocks noGrp="1"/>
          </p:cNvSpPr>
          <p:nvPr>
            <p:ph type="body"/>
          </p:nvPr>
        </p:nvSpPr>
        <p:spPr>
          <a:xfrm>
            <a:off x="768240" y="4386960"/>
            <a:ext cx="3557160" cy="1918440"/>
          </a:xfrm>
          <a:prstGeom prst="rect">
            <a:avLst/>
          </a:prstGeom>
        </p:spPr>
        <p:txBody>
          <a:bodyPr lIns="45720" tIns="46800" rIns="45720" bIns="46800"/>
          <a:lstStyle/>
          <a:p>
            <a:endParaRPr/>
          </a:p>
        </p:txBody>
      </p:sp>
      <p:sp>
        <p:nvSpPr>
          <p:cNvPr id="60" name="PlaceHolder 4"/>
          <p:cNvSpPr>
            <a:spLocks noGrp="1"/>
          </p:cNvSpPr>
          <p:nvPr>
            <p:ph type="body"/>
          </p:nvPr>
        </p:nvSpPr>
        <p:spPr>
          <a:xfrm>
            <a:off x="4503600" y="2286000"/>
            <a:ext cx="3557160" cy="4022640"/>
          </a:xfrm>
          <a:prstGeom prst="rect">
            <a:avLst/>
          </a:prstGeom>
        </p:spPr>
        <p:txBody>
          <a:bodyPr lIns="45720" tIns="46800" rIns="45720" bIns="46800"/>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768240" y="538560"/>
            <a:ext cx="7290000" cy="1592640"/>
          </a:xfrm>
          <a:prstGeom prst="rect">
            <a:avLst/>
          </a:prstGeom>
        </p:spPr>
        <p:txBody>
          <a:bodyPr lIns="90000" tIns="46800" rIns="90000" bIns="46800" anchor="ctr"/>
          <a:lstStyle/>
          <a:p>
            <a:endParaRPr/>
          </a:p>
        </p:txBody>
      </p:sp>
      <p:sp>
        <p:nvSpPr>
          <p:cNvPr id="62" name="PlaceHolder 2"/>
          <p:cNvSpPr>
            <a:spLocks noGrp="1"/>
          </p:cNvSpPr>
          <p:nvPr>
            <p:ph type="body"/>
          </p:nvPr>
        </p:nvSpPr>
        <p:spPr>
          <a:xfrm>
            <a:off x="768240" y="2286000"/>
            <a:ext cx="3557160" cy="4022640"/>
          </a:xfrm>
          <a:prstGeom prst="rect">
            <a:avLst/>
          </a:prstGeom>
        </p:spPr>
        <p:txBody>
          <a:bodyPr lIns="45720" tIns="46800" rIns="45720" bIns="46800"/>
          <a:lstStyle/>
          <a:p>
            <a:endParaRPr/>
          </a:p>
        </p:txBody>
      </p:sp>
      <p:sp>
        <p:nvSpPr>
          <p:cNvPr id="63" name="PlaceHolder 3"/>
          <p:cNvSpPr>
            <a:spLocks noGrp="1"/>
          </p:cNvSpPr>
          <p:nvPr>
            <p:ph type="body"/>
          </p:nvPr>
        </p:nvSpPr>
        <p:spPr>
          <a:xfrm>
            <a:off x="4503600" y="2286000"/>
            <a:ext cx="3557160" cy="1918440"/>
          </a:xfrm>
          <a:prstGeom prst="rect">
            <a:avLst/>
          </a:prstGeom>
        </p:spPr>
        <p:txBody>
          <a:bodyPr lIns="45720" tIns="46800" rIns="45720" bIns="46800"/>
          <a:lstStyle/>
          <a:p>
            <a:endParaRPr/>
          </a:p>
        </p:txBody>
      </p:sp>
      <p:sp>
        <p:nvSpPr>
          <p:cNvPr id="64" name="PlaceHolder 4"/>
          <p:cNvSpPr>
            <a:spLocks noGrp="1"/>
          </p:cNvSpPr>
          <p:nvPr>
            <p:ph type="body"/>
          </p:nvPr>
        </p:nvSpPr>
        <p:spPr>
          <a:xfrm>
            <a:off x="4503600" y="4386960"/>
            <a:ext cx="3557160" cy="1918440"/>
          </a:xfrm>
          <a:prstGeom prst="rect">
            <a:avLst/>
          </a:prstGeom>
        </p:spPr>
        <p:txBody>
          <a:bodyPr lIns="45720" tIns="46800" rIns="45720" bIns="46800"/>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65" name="PlaceHolder 1"/>
          <p:cNvSpPr>
            <a:spLocks noGrp="1"/>
          </p:cNvSpPr>
          <p:nvPr>
            <p:ph type="title"/>
          </p:nvPr>
        </p:nvSpPr>
        <p:spPr>
          <a:xfrm>
            <a:off x="768240" y="538560"/>
            <a:ext cx="7290000" cy="1592640"/>
          </a:xfrm>
          <a:prstGeom prst="rect">
            <a:avLst/>
          </a:prstGeom>
        </p:spPr>
        <p:txBody>
          <a:bodyPr lIns="90000" tIns="46800" rIns="90000" bIns="46800" anchor="ctr"/>
          <a:lstStyle/>
          <a:p>
            <a:endParaRPr/>
          </a:p>
        </p:txBody>
      </p:sp>
      <p:sp>
        <p:nvSpPr>
          <p:cNvPr id="66" name="PlaceHolder 2"/>
          <p:cNvSpPr>
            <a:spLocks noGrp="1"/>
          </p:cNvSpPr>
          <p:nvPr>
            <p:ph type="body"/>
          </p:nvPr>
        </p:nvSpPr>
        <p:spPr>
          <a:xfrm>
            <a:off x="768240" y="2286000"/>
            <a:ext cx="3557160" cy="1918440"/>
          </a:xfrm>
          <a:prstGeom prst="rect">
            <a:avLst/>
          </a:prstGeom>
        </p:spPr>
        <p:txBody>
          <a:bodyPr lIns="45720" tIns="46800" rIns="45720" bIns="46800"/>
          <a:lstStyle/>
          <a:p>
            <a:endParaRPr/>
          </a:p>
        </p:txBody>
      </p:sp>
      <p:sp>
        <p:nvSpPr>
          <p:cNvPr id="67" name="PlaceHolder 3"/>
          <p:cNvSpPr>
            <a:spLocks noGrp="1"/>
          </p:cNvSpPr>
          <p:nvPr>
            <p:ph type="body"/>
          </p:nvPr>
        </p:nvSpPr>
        <p:spPr>
          <a:xfrm>
            <a:off x="4503600" y="2286000"/>
            <a:ext cx="3557160" cy="1918440"/>
          </a:xfrm>
          <a:prstGeom prst="rect">
            <a:avLst/>
          </a:prstGeom>
        </p:spPr>
        <p:txBody>
          <a:bodyPr lIns="45720" tIns="46800" rIns="45720" bIns="46800"/>
          <a:lstStyle/>
          <a:p>
            <a:endParaRPr/>
          </a:p>
        </p:txBody>
      </p:sp>
      <p:sp>
        <p:nvSpPr>
          <p:cNvPr id="68" name="PlaceHolder 4"/>
          <p:cNvSpPr>
            <a:spLocks noGrp="1"/>
          </p:cNvSpPr>
          <p:nvPr>
            <p:ph type="body"/>
          </p:nvPr>
        </p:nvSpPr>
        <p:spPr>
          <a:xfrm>
            <a:off x="768240" y="4386960"/>
            <a:ext cx="7290000" cy="1918440"/>
          </a:xfrm>
          <a:prstGeom prst="rect">
            <a:avLst/>
          </a:prstGeom>
        </p:spPr>
        <p:txBody>
          <a:bodyPr lIns="45720" tIns="46800" rIns="45720" bIns="46800"/>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768240" y="538560"/>
            <a:ext cx="7290000" cy="1592640"/>
          </a:xfrm>
          <a:prstGeom prst="rect">
            <a:avLst/>
          </a:prstGeom>
        </p:spPr>
        <p:txBody>
          <a:bodyPr lIns="90000" tIns="46800" rIns="90000" bIns="46800" anchor="ctr"/>
          <a:lstStyle/>
          <a:p>
            <a:endParaRPr/>
          </a:p>
        </p:txBody>
      </p:sp>
      <p:sp>
        <p:nvSpPr>
          <p:cNvPr id="70" name="PlaceHolder 2"/>
          <p:cNvSpPr>
            <a:spLocks noGrp="1"/>
          </p:cNvSpPr>
          <p:nvPr>
            <p:ph type="body"/>
          </p:nvPr>
        </p:nvSpPr>
        <p:spPr>
          <a:xfrm>
            <a:off x="768240" y="2286000"/>
            <a:ext cx="7290000" cy="1918440"/>
          </a:xfrm>
          <a:prstGeom prst="rect">
            <a:avLst/>
          </a:prstGeom>
        </p:spPr>
        <p:txBody>
          <a:bodyPr lIns="45720" tIns="46800" rIns="45720" bIns="46800"/>
          <a:lstStyle/>
          <a:p>
            <a:endParaRPr/>
          </a:p>
        </p:txBody>
      </p:sp>
      <p:sp>
        <p:nvSpPr>
          <p:cNvPr id="71" name="PlaceHolder 3"/>
          <p:cNvSpPr>
            <a:spLocks noGrp="1"/>
          </p:cNvSpPr>
          <p:nvPr>
            <p:ph type="body"/>
          </p:nvPr>
        </p:nvSpPr>
        <p:spPr>
          <a:xfrm>
            <a:off x="768240" y="4386960"/>
            <a:ext cx="7290000" cy="1918440"/>
          </a:xfrm>
          <a:prstGeom prst="rect">
            <a:avLst/>
          </a:prstGeom>
        </p:spPr>
        <p:txBody>
          <a:bodyPr lIns="45720" tIns="46800" rIns="45720" bIns="46800"/>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72" name="PlaceHolder 1"/>
          <p:cNvSpPr>
            <a:spLocks noGrp="1"/>
          </p:cNvSpPr>
          <p:nvPr>
            <p:ph type="title"/>
          </p:nvPr>
        </p:nvSpPr>
        <p:spPr>
          <a:xfrm>
            <a:off x="768240" y="538560"/>
            <a:ext cx="7290000" cy="1592640"/>
          </a:xfrm>
          <a:prstGeom prst="rect">
            <a:avLst/>
          </a:prstGeom>
        </p:spPr>
        <p:txBody>
          <a:bodyPr lIns="90000" tIns="46800" rIns="90000" bIns="46800" anchor="ctr"/>
          <a:lstStyle/>
          <a:p>
            <a:endParaRPr/>
          </a:p>
        </p:txBody>
      </p:sp>
      <p:sp>
        <p:nvSpPr>
          <p:cNvPr id="73" name="PlaceHolder 2"/>
          <p:cNvSpPr>
            <a:spLocks noGrp="1"/>
          </p:cNvSpPr>
          <p:nvPr>
            <p:ph type="body"/>
          </p:nvPr>
        </p:nvSpPr>
        <p:spPr>
          <a:xfrm>
            <a:off x="768240" y="2286000"/>
            <a:ext cx="3557160" cy="1918440"/>
          </a:xfrm>
          <a:prstGeom prst="rect">
            <a:avLst/>
          </a:prstGeom>
        </p:spPr>
        <p:txBody>
          <a:bodyPr lIns="45720" tIns="46800" rIns="45720" bIns="46800"/>
          <a:lstStyle/>
          <a:p>
            <a:endParaRPr/>
          </a:p>
        </p:txBody>
      </p:sp>
      <p:sp>
        <p:nvSpPr>
          <p:cNvPr id="74" name="PlaceHolder 3"/>
          <p:cNvSpPr>
            <a:spLocks noGrp="1"/>
          </p:cNvSpPr>
          <p:nvPr>
            <p:ph type="body"/>
          </p:nvPr>
        </p:nvSpPr>
        <p:spPr>
          <a:xfrm>
            <a:off x="4503600" y="2286000"/>
            <a:ext cx="3557160" cy="1918440"/>
          </a:xfrm>
          <a:prstGeom prst="rect">
            <a:avLst/>
          </a:prstGeom>
        </p:spPr>
        <p:txBody>
          <a:bodyPr lIns="45720" tIns="46800" rIns="45720" bIns="46800"/>
          <a:lstStyle/>
          <a:p>
            <a:endParaRPr/>
          </a:p>
        </p:txBody>
      </p:sp>
      <p:sp>
        <p:nvSpPr>
          <p:cNvPr id="75" name="PlaceHolder 4"/>
          <p:cNvSpPr>
            <a:spLocks noGrp="1"/>
          </p:cNvSpPr>
          <p:nvPr>
            <p:ph type="body"/>
          </p:nvPr>
        </p:nvSpPr>
        <p:spPr>
          <a:xfrm>
            <a:off x="4503600" y="4386960"/>
            <a:ext cx="3557160" cy="1918440"/>
          </a:xfrm>
          <a:prstGeom prst="rect">
            <a:avLst/>
          </a:prstGeom>
        </p:spPr>
        <p:txBody>
          <a:bodyPr lIns="45720" tIns="46800" rIns="45720" bIns="46800"/>
          <a:lstStyle/>
          <a:p>
            <a:endParaRPr/>
          </a:p>
        </p:txBody>
      </p:sp>
      <p:sp>
        <p:nvSpPr>
          <p:cNvPr id="76" name="PlaceHolder 5"/>
          <p:cNvSpPr>
            <a:spLocks noGrp="1"/>
          </p:cNvSpPr>
          <p:nvPr>
            <p:ph type="body"/>
          </p:nvPr>
        </p:nvSpPr>
        <p:spPr>
          <a:xfrm>
            <a:off x="768240" y="4386960"/>
            <a:ext cx="3557160" cy="1918440"/>
          </a:xfrm>
          <a:prstGeom prst="rect">
            <a:avLst/>
          </a:prstGeom>
        </p:spPr>
        <p:txBody>
          <a:bodyPr lIns="45720" tIns="46800" rIns="45720" bIns="46800"/>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77" name="PlaceHolder 1"/>
          <p:cNvSpPr>
            <a:spLocks noGrp="1"/>
          </p:cNvSpPr>
          <p:nvPr>
            <p:ph type="title"/>
          </p:nvPr>
        </p:nvSpPr>
        <p:spPr>
          <a:xfrm>
            <a:off x="768240" y="538560"/>
            <a:ext cx="7290000" cy="1592640"/>
          </a:xfrm>
          <a:prstGeom prst="rect">
            <a:avLst/>
          </a:prstGeom>
        </p:spPr>
        <p:txBody>
          <a:bodyPr lIns="90000" tIns="46800" rIns="90000" bIns="46800" anchor="ctr"/>
          <a:lstStyle/>
          <a:p>
            <a:endParaRPr/>
          </a:p>
        </p:txBody>
      </p:sp>
      <p:sp>
        <p:nvSpPr>
          <p:cNvPr id="78" name="PlaceHolder 2"/>
          <p:cNvSpPr>
            <a:spLocks noGrp="1"/>
          </p:cNvSpPr>
          <p:nvPr>
            <p:ph type="body"/>
          </p:nvPr>
        </p:nvSpPr>
        <p:spPr>
          <a:xfrm>
            <a:off x="768240" y="2286000"/>
            <a:ext cx="7290000" cy="4022640"/>
          </a:xfrm>
          <a:prstGeom prst="rect">
            <a:avLst/>
          </a:prstGeom>
        </p:spPr>
        <p:txBody>
          <a:bodyPr lIns="45720" tIns="46800" rIns="45720" bIns="46800"/>
          <a:lstStyle/>
          <a:p>
            <a:endParaRPr/>
          </a:p>
        </p:txBody>
      </p:sp>
      <p:sp>
        <p:nvSpPr>
          <p:cNvPr id="79" name="PlaceHolder 3"/>
          <p:cNvSpPr>
            <a:spLocks noGrp="1"/>
          </p:cNvSpPr>
          <p:nvPr>
            <p:ph type="body"/>
          </p:nvPr>
        </p:nvSpPr>
        <p:spPr>
          <a:xfrm>
            <a:off x="768240" y="2286000"/>
            <a:ext cx="7290000" cy="4022640"/>
          </a:xfrm>
          <a:prstGeom prst="rect">
            <a:avLst/>
          </a:prstGeom>
        </p:spPr>
        <p:txBody>
          <a:bodyPr lIns="45720" tIns="46800" rIns="45720" bIns="46800"/>
          <a:lstStyle/>
          <a:p>
            <a:endParaRPr/>
          </a:p>
        </p:txBody>
      </p:sp>
      <p:pic>
        <p:nvPicPr>
          <p:cNvPr id="80" name="Picture 79"/>
          <p:cNvPicPr/>
          <p:nvPr/>
        </p:nvPicPr>
        <p:blipFill>
          <a:blip r:embed="rId2"/>
          <a:stretch>
            <a:fillRect/>
          </a:stretch>
        </p:blipFill>
        <p:spPr>
          <a:xfrm>
            <a:off x="1892520" y="2286000"/>
            <a:ext cx="5041440" cy="4022640"/>
          </a:xfrm>
          <a:prstGeom prst="rect">
            <a:avLst/>
          </a:prstGeom>
          <a:ln>
            <a:noFill/>
          </a:ln>
        </p:spPr>
      </p:pic>
      <p:pic>
        <p:nvPicPr>
          <p:cNvPr id="81" name="Picture 80"/>
          <p:cNvPicPr/>
          <p:nvPr/>
        </p:nvPicPr>
        <p:blipFill>
          <a:blip r:embed="rId2"/>
          <a:stretch>
            <a:fillRect/>
          </a:stretch>
        </p:blipFill>
        <p:spPr>
          <a:xfrm>
            <a:off x="1892520" y="2286000"/>
            <a:ext cx="5041440" cy="4022640"/>
          </a:xfrm>
          <a:prstGeom prst="rect">
            <a:avLst/>
          </a:prstGeom>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90" name="PlaceHolder 1"/>
          <p:cNvSpPr>
            <a:spLocks noGrp="1"/>
          </p:cNvSpPr>
          <p:nvPr>
            <p:ph type="title"/>
          </p:nvPr>
        </p:nvSpPr>
        <p:spPr>
          <a:xfrm>
            <a:off x="768240" y="538560"/>
            <a:ext cx="7290000" cy="1592640"/>
          </a:xfrm>
          <a:prstGeom prst="rect">
            <a:avLst/>
          </a:prstGeom>
        </p:spPr>
        <p:txBody>
          <a:bodyPr lIns="90000" tIns="46800" rIns="90000" bIns="46800" anchor="ctr"/>
          <a:lstStyle/>
          <a:p>
            <a:endParaRPr/>
          </a:p>
        </p:txBody>
      </p:sp>
      <p:sp>
        <p:nvSpPr>
          <p:cNvPr id="91" name="PlaceHolder 2"/>
          <p:cNvSpPr>
            <a:spLocks noGrp="1"/>
          </p:cNvSpPr>
          <p:nvPr>
            <p:ph type="subTitle"/>
          </p:nvPr>
        </p:nvSpPr>
        <p:spPr>
          <a:xfrm>
            <a:off x="768240" y="2286000"/>
            <a:ext cx="7290000" cy="4023000"/>
          </a:xfrm>
          <a:prstGeom prst="rect">
            <a:avLst/>
          </a:prstGeom>
        </p:spPr>
        <p:txBody>
          <a:bodyPr lIns="0" tIns="0" rIns="0" bIns="0" anchor="ctr"/>
          <a:lstStyle/>
          <a:p>
            <a:pPr algn="ct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8" name="PlaceHolder 1"/>
          <p:cNvSpPr>
            <a:spLocks noGrp="1"/>
          </p:cNvSpPr>
          <p:nvPr>
            <p:ph type="title"/>
          </p:nvPr>
        </p:nvSpPr>
        <p:spPr>
          <a:xfrm>
            <a:off x="768240" y="538560"/>
            <a:ext cx="7290000" cy="1592640"/>
          </a:xfrm>
          <a:prstGeom prst="rect">
            <a:avLst/>
          </a:prstGeom>
        </p:spPr>
        <p:txBody>
          <a:bodyPr lIns="90000" tIns="46800" rIns="90000" bIns="46800" anchor="ctr"/>
          <a:lstStyle/>
          <a:p>
            <a:endParaRPr/>
          </a:p>
        </p:txBody>
      </p:sp>
      <p:sp>
        <p:nvSpPr>
          <p:cNvPr id="9" name="PlaceHolder 2"/>
          <p:cNvSpPr>
            <a:spLocks noGrp="1"/>
          </p:cNvSpPr>
          <p:nvPr>
            <p:ph type="body"/>
          </p:nvPr>
        </p:nvSpPr>
        <p:spPr>
          <a:xfrm>
            <a:off x="768240" y="2286000"/>
            <a:ext cx="7290000" cy="4022640"/>
          </a:xfrm>
          <a:prstGeom prst="rect">
            <a:avLst/>
          </a:prstGeom>
        </p:spPr>
        <p:txBody>
          <a:bodyPr lIns="45720" tIns="46800" rIns="45720" bIns="46800"/>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92" name="PlaceHolder 1"/>
          <p:cNvSpPr>
            <a:spLocks noGrp="1"/>
          </p:cNvSpPr>
          <p:nvPr>
            <p:ph type="title"/>
          </p:nvPr>
        </p:nvSpPr>
        <p:spPr>
          <a:xfrm>
            <a:off x="768240" y="538560"/>
            <a:ext cx="7290000" cy="1592640"/>
          </a:xfrm>
          <a:prstGeom prst="rect">
            <a:avLst/>
          </a:prstGeom>
        </p:spPr>
        <p:txBody>
          <a:bodyPr lIns="90000" tIns="46800" rIns="90000" bIns="46800" anchor="ctr"/>
          <a:lstStyle/>
          <a:p>
            <a:endParaRPr/>
          </a:p>
        </p:txBody>
      </p:sp>
      <p:sp>
        <p:nvSpPr>
          <p:cNvPr id="93" name="PlaceHolder 2"/>
          <p:cNvSpPr>
            <a:spLocks noGrp="1"/>
          </p:cNvSpPr>
          <p:nvPr>
            <p:ph type="body"/>
          </p:nvPr>
        </p:nvSpPr>
        <p:spPr>
          <a:xfrm>
            <a:off x="768240" y="2286000"/>
            <a:ext cx="7290000" cy="4022640"/>
          </a:xfrm>
          <a:prstGeom prst="rect">
            <a:avLst/>
          </a:prstGeom>
        </p:spPr>
        <p:txBody>
          <a:bodyPr lIns="45720" tIns="46800" rIns="45720" bIns="46800"/>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94" name="PlaceHolder 1"/>
          <p:cNvSpPr>
            <a:spLocks noGrp="1"/>
          </p:cNvSpPr>
          <p:nvPr>
            <p:ph type="title"/>
          </p:nvPr>
        </p:nvSpPr>
        <p:spPr>
          <a:xfrm>
            <a:off x="768240" y="538560"/>
            <a:ext cx="7290000" cy="1592640"/>
          </a:xfrm>
          <a:prstGeom prst="rect">
            <a:avLst/>
          </a:prstGeom>
        </p:spPr>
        <p:txBody>
          <a:bodyPr lIns="90000" tIns="46800" rIns="90000" bIns="46800" anchor="ctr"/>
          <a:lstStyle/>
          <a:p>
            <a:endParaRPr/>
          </a:p>
        </p:txBody>
      </p:sp>
      <p:sp>
        <p:nvSpPr>
          <p:cNvPr id="95" name="PlaceHolder 2"/>
          <p:cNvSpPr>
            <a:spLocks noGrp="1"/>
          </p:cNvSpPr>
          <p:nvPr>
            <p:ph type="body"/>
          </p:nvPr>
        </p:nvSpPr>
        <p:spPr>
          <a:xfrm>
            <a:off x="768240" y="2286000"/>
            <a:ext cx="3557160" cy="4022640"/>
          </a:xfrm>
          <a:prstGeom prst="rect">
            <a:avLst/>
          </a:prstGeom>
        </p:spPr>
        <p:txBody>
          <a:bodyPr lIns="45720" tIns="46800" rIns="45720" bIns="46800"/>
          <a:lstStyle/>
          <a:p>
            <a:endParaRPr/>
          </a:p>
        </p:txBody>
      </p:sp>
      <p:sp>
        <p:nvSpPr>
          <p:cNvPr id="96" name="PlaceHolder 3"/>
          <p:cNvSpPr>
            <a:spLocks noGrp="1"/>
          </p:cNvSpPr>
          <p:nvPr>
            <p:ph type="body"/>
          </p:nvPr>
        </p:nvSpPr>
        <p:spPr>
          <a:xfrm>
            <a:off x="4503600" y="2286000"/>
            <a:ext cx="3557160" cy="4022640"/>
          </a:xfrm>
          <a:prstGeom prst="rect">
            <a:avLst/>
          </a:prstGeom>
        </p:spPr>
        <p:txBody>
          <a:bodyPr lIns="45720" tIns="46800" rIns="45720" bIns="46800"/>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7" name="PlaceHolder 1"/>
          <p:cNvSpPr>
            <a:spLocks noGrp="1"/>
          </p:cNvSpPr>
          <p:nvPr>
            <p:ph type="title"/>
          </p:nvPr>
        </p:nvSpPr>
        <p:spPr>
          <a:xfrm>
            <a:off x="768240" y="538560"/>
            <a:ext cx="7290000" cy="1592640"/>
          </a:xfrm>
          <a:prstGeom prst="rect">
            <a:avLst/>
          </a:prstGeom>
        </p:spPr>
        <p:txBody>
          <a:bodyPr lIns="90000" tIns="46800" rIns="90000" bIns="46800" anchor="ct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98" name="PlaceHolder 1"/>
          <p:cNvSpPr>
            <a:spLocks noGrp="1"/>
          </p:cNvSpPr>
          <p:nvPr>
            <p:ph type="subTitle"/>
          </p:nvPr>
        </p:nvSpPr>
        <p:spPr>
          <a:xfrm>
            <a:off x="768240" y="585360"/>
            <a:ext cx="7290000" cy="6948720"/>
          </a:xfrm>
          <a:prstGeom prst="rect">
            <a:avLst/>
          </a:prstGeom>
        </p:spPr>
        <p:txBody>
          <a:bodyPr lIns="0" tIns="0" rIns="0" bIns="0" anchor="ctr"/>
          <a:lstStyle/>
          <a:p>
            <a:pPr algn="ctr"/>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99" name="PlaceHolder 1"/>
          <p:cNvSpPr>
            <a:spLocks noGrp="1"/>
          </p:cNvSpPr>
          <p:nvPr>
            <p:ph type="title"/>
          </p:nvPr>
        </p:nvSpPr>
        <p:spPr>
          <a:xfrm>
            <a:off x="768240" y="538560"/>
            <a:ext cx="7290000" cy="1592640"/>
          </a:xfrm>
          <a:prstGeom prst="rect">
            <a:avLst/>
          </a:prstGeom>
        </p:spPr>
        <p:txBody>
          <a:bodyPr lIns="90000" tIns="46800" rIns="90000" bIns="46800" anchor="ctr"/>
          <a:lstStyle/>
          <a:p>
            <a:endParaRPr/>
          </a:p>
        </p:txBody>
      </p:sp>
      <p:sp>
        <p:nvSpPr>
          <p:cNvPr id="100" name="PlaceHolder 2"/>
          <p:cNvSpPr>
            <a:spLocks noGrp="1"/>
          </p:cNvSpPr>
          <p:nvPr>
            <p:ph type="body"/>
          </p:nvPr>
        </p:nvSpPr>
        <p:spPr>
          <a:xfrm>
            <a:off x="768240" y="2286000"/>
            <a:ext cx="3557160" cy="1918440"/>
          </a:xfrm>
          <a:prstGeom prst="rect">
            <a:avLst/>
          </a:prstGeom>
        </p:spPr>
        <p:txBody>
          <a:bodyPr lIns="45720" tIns="46800" rIns="45720" bIns="46800"/>
          <a:lstStyle/>
          <a:p>
            <a:endParaRPr/>
          </a:p>
        </p:txBody>
      </p:sp>
      <p:sp>
        <p:nvSpPr>
          <p:cNvPr id="101" name="PlaceHolder 3"/>
          <p:cNvSpPr>
            <a:spLocks noGrp="1"/>
          </p:cNvSpPr>
          <p:nvPr>
            <p:ph type="body"/>
          </p:nvPr>
        </p:nvSpPr>
        <p:spPr>
          <a:xfrm>
            <a:off x="768240" y="4386960"/>
            <a:ext cx="3557160" cy="1918440"/>
          </a:xfrm>
          <a:prstGeom prst="rect">
            <a:avLst/>
          </a:prstGeom>
        </p:spPr>
        <p:txBody>
          <a:bodyPr lIns="45720" tIns="46800" rIns="45720" bIns="46800"/>
          <a:lstStyle/>
          <a:p>
            <a:endParaRPr/>
          </a:p>
        </p:txBody>
      </p:sp>
      <p:sp>
        <p:nvSpPr>
          <p:cNvPr id="102" name="PlaceHolder 4"/>
          <p:cNvSpPr>
            <a:spLocks noGrp="1"/>
          </p:cNvSpPr>
          <p:nvPr>
            <p:ph type="body"/>
          </p:nvPr>
        </p:nvSpPr>
        <p:spPr>
          <a:xfrm>
            <a:off x="4503600" y="2286000"/>
            <a:ext cx="3557160" cy="4022640"/>
          </a:xfrm>
          <a:prstGeom prst="rect">
            <a:avLst/>
          </a:prstGeom>
        </p:spPr>
        <p:txBody>
          <a:bodyPr lIns="45720" tIns="46800" rIns="45720" bIns="46800"/>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03" name="PlaceHolder 1"/>
          <p:cNvSpPr>
            <a:spLocks noGrp="1"/>
          </p:cNvSpPr>
          <p:nvPr>
            <p:ph type="title"/>
          </p:nvPr>
        </p:nvSpPr>
        <p:spPr>
          <a:xfrm>
            <a:off x="768240" y="538560"/>
            <a:ext cx="7290000" cy="1592640"/>
          </a:xfrm>
          <a:prstGeom prst="rect">
            <a:avLst/>
          </a:prstGeom>
        </p:spPr>
        <p:txBody>
          <a:bodyPr lIns="90000" tIns="46800" rIns="90000" bIns="46800" anchor="ctr"/>
          <a:lstStyle/>
          <a:p>
            <a:endParaRPr/>
          </a:p>
        </p:txBody>
      </p:sp>
      <p:sp>
        <p:nvSpPr>
          <p:cNvPr id="104" name="PlaceHolder 2"/>
          <p:cNvSpPr>
            <a:spLocks noGrp="1"/>
          </p:cNvSpPr>
          <p:nvPr>
            <p:ph type="body"/>
          </p:nvPr>
        </p:nvSpPr>
        <p:spPr>
          <a:xfrm>
            <a:off x="768240" y="2286000"/>
            <a:ext cx="3557160" cy="4022640"/>
          </a:xfrm>
          <a:prstGeom prst="rect">
            <a:avLst/>
          </a:prstGeom>
        </p:spPr>
        <p:txBody>
          <a:bodyPr lIns="45720" tIns="46800" rIns="45720" bIns="46800"/>
          <a:lstStyle/>
          <a:p>
            <a:endParaRPr/>
          </a:p>
        </p:txBody>
      </p:sp>
      <p:sp>
        <p:nvSpPr>
          <p:cNvPr id="105" name="PlaceHolder 3"/>
          <p:cNvSpPr>
            <a:spLocks noGrp="1"/>
          </p:cNvSpPr>
          <p:nvPr>
            <p:ph type="body"/>
          </p:nvPr>
        </p:nvSpPr>
        <p:spPr>
          <a:xfrm>
            <a:off x="4503600" y="2286000"/>
            <a:ext cx="3557160" cy="1918440"/>
          </a:xfrm>
          <a:prstGeom prst="rect">
            <a:avLst/>
          </a:prstGeom>
        </p:spPr>
        <p:txBody>
          <a:bodyPr lIns="45720" tIns="46800" rIns="45720" bIns="46800"/>
          <a:lstStyle/>
          <a:p>
            <a:endParaRPr/>
          </a:p>
        </p:txBody>
      </p:sp>
      <p:sp>
        <p:nvSpPr>
          <p:cNvPr id="106" name="PlaceHolder 4"/>
          <p:cNvSpPr>
            <a:spLocks noGrp="1"/>
          </p:cNvSpPr>
          <p:nvPr>
            <p:ph type="body"/>
          </p:nvPr>
        </p:nvSpPr>
        <p:spPr>
          <a:xfrm>
            <a:off x="4503600" y="4386960"/>
            <a:ext cx="3557160" cy="1918440"/>
          </a:xfrm>
          <a:prstGeom prst="rect">
            <a:avLst/>
          </a:prstGeom>
        </p:spPr>
        <p:txBody>
          <a:bodyPr lIns="45720" tIns="46800" rIns="45720" bIns="46800"/>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07" name="PlaceHolder 1"/>
          <p:cNvSpPr>
            <a:spLocks noGrp="1"/>
          </p:cNvSpPr>
          <p:nvPr>
            <p:ph type="title"/>
          </p:nvPr>
        </p:nvSpPr>
        <p:spPr>
          <a:xfrm>
            <a:off x="768240" y="538560"/>
            <a:ext cx="7290000" cy="1592640"/>
          </a:xfrm>
          <a:prstGeom prst="rect">
            <a:avLst/>
          </a:prstGeom>
        </p:spPr>
        <p:txBody>
          <a:bodyPr lIns="90000" tIns="46800" rIns="90000" bIns="46800" anchor="ctr"/>
          <a:lstStyle/>
          <a:p>
            <a:endParaRPr/>
          </a:p>
        </p:txBody>
      </p:sp>
      <p:sp>
        <p:nvSpPr>
          <p:cNvPr id="108" name="PlaceHolder 2"/>
          <p:cNvSpPr>
            <a:spLocks noGrp="1"/>
          </p:cNvSpPr>
          <p:nvPr>
            <p:ph type="body"/>
          </p:nvPr>
        </p:nvSpPr>
        <p:spPr>
          <a:xfrm>
            <a:off x="768240" y="2286000"/>
            <a:ext cx="3557160" cy="1918440"/>
          </a:xfrm>
          <a:prstGeom prst="rect">
            <a:avLst/>
          </a:prstGeom>
        </p:spPr>
        <p:txBody>
          <a:bodyPr lIns="45720" tIns="46800" rIns="45720" bIns="46800"/>
          <a:lstStyle/>
          <a:p>
            <a:endParaRPr/>
          </a:p>
        </p:txBody>
      </p:sp>
      <p:sp>
        <p:nvSpPr>
          <p:cNvPr id="109" name="PlaceHolder 3"/>
          <p:cNvSpPr>
            <a:spLocks noGrp="1"/>
          </p:cNvSpPr>
          <p:nvPr>
            <p:ph type="body"/>
          </p:nvPr>
        </p:nvSpPr>
        <p:spPr>
          <a:xfrm>
            <a:off x="4503600" y="2286000"/>
            <a:ext cx="3557160" cy="1918440"/>
          </a:xfrm>
          <a:prstGeom prst="rect">
            <a:avLst/>
          </a:prstGeom>
        </p:spPr>
        <p:txBody>
          <a:bodyPr lIns="45720" tIns="46800" rIns="45720" bIns="46800"/>
          <a:lstStyle/>
          <a:p>
            <a:endParaRPr/>
          </a:p>
        </p:txBody>
      </p:sp>
      <p:sp>
        <p:nvSpPr>
          <p:cNvPr id="110" name="PlaceHolder 4"/>
          <p:cNvSpPr>
            <a:spLocks noGrp="1"/>
          </p:cNvSpPr>
          <p:nvPr>
            <p:ph type="body"/>
          </p:nvPr>
        </p:nvSpPr>
        <p:spPr>
          <a:xfrm>
            <a:off x="768240" y="4386960"/>
            <a:ext cx="7290000" cy="1918440"/>
          </a:xfrm>
          <a:prstGeom prst="rect">
            <a:avLst/>
          </a:prstGeom>
        </p:spPr>
        <p:txBody>
          <a:bodyPr lIns="45720" tIns="46800" rIns="45720" bIns="46800"/>
          <a:lstStyle/>
          <a:p>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11" name="PlaceHolder 1"/>
          <p:cNvSpPr>
            <a:spLocks noGrp="1"/>
          </p:cNvSpPr>
          <p:nvPr>
            <p:ph type="title"/>
          </p:nvPr>
        </p:nvSpPr>
        <p:spPr>
          <a:xfrm>
            <a:off x="768240" y="538560"/>
            <a:ext cx="7290000" cy="1592640"/>
          </a:xfrm>
          <a:prstGeom prst="rect">
            <a:avLst/>
          </a:prstGeom>
        </p:spPr>
        <p:txBody>
          <a:bodyPr lIns="90000" tIns="46800" rIns="90000" bIns="46800" anchor="ctr"/>
          <a:lstStyle/>
          <a:p>
            <a:endParaRPr/>
          </a:p>
        </p:txBody>
      </p:sp>
      <p:sp>
        <p:nvSpPr>
          <p:cNvPr id="112" name="PlaceHolder 2"/>
          <p:cNvSpPr>
            <a:spLocks noGrp="1"/>
          </p:cNvSpPr>
          <p:nvPr>
            <p:ph type="body"/>
          </p:nvPr>
        </p:nvSpPr>
        <p:spPr>
          <a:xfrm>
            <a:off x="768240" y="2286000"/>
            <a:ext cx="7290000" cy="1918440"/>
          </a:xfrm>
          <a:prstGeom prst="rect">
            <a:avLst/>
          </a:prstGeom>
        </p:spPr>
        <p:txBody>
          <a:bodyPr lIns="45720" tIns="46800" rIns="45720" bIns="46800"/>
          <a:lstStyle/>
          <a:p>
            <a:endParaRPr/>
          </a:p>
        </p:txBody>
      </p:sp>
      <p:sp>
        <p:nvSpPr>
          <p:cNvPr id="113" name="PlaceHolder 3"/>
          <p:cNvSpPr>
            <a:spLocks noGrp="1"/>
          </p:cNvSpPr>
          <p:nvPr>
            <p:ph type="body"/>
          </p:nvPr>
        </p:nvSpPr>
        <p:spPr>
          <a:xfrm>
            <a:off x="768240" y="4386960"/>
            <a:ext cx="7290000" cy="1918440"/>
          </a:xfrm>
          <a:prstGeom prst="rect">
            <a:avLst/>
          </a:prstGeom>
        </p:spPr>
        <p:txBody>
          <a:bodyPr lIns="45720" tIns="46800" rIns="45720" bIns="46800"/>
          <a:lstStyle/>
          <a:p>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14" name="PlaceHolder 1"/>
          <p:cNvSpPr>
            <a:spLocks noGrp="1"/>
          </p:cNvSpPr>
          <p:nvPr>
            <p:ph type="title"/>
          </p:nvPr>
        </p:nvSpPr>
        <p:spPr>
          <a:xfrm>
            <a:off x="768240" y="538560"/>
            <a:ext cx="7290000" cy="1592640"/>
          </a:xfrm>
          <a:prstGeom prst="rect">
            <a:avLst/>
          </a:prstGeom>
        </p:spPr>
        <p:txBody>
          <a:bodyPr lIns="90000" tIns="46800" rIns="90000" bIns="46800" anchor="ctr"/>
          <a:lstStyle/>
          <a:p>
            <a:endParaRPr/>
          </a:p>
        </p:txBody>
      </p:sp>
      <p:sp>
        <p:nvSpPr>
          <p:cNvPr id="115" name="PlaceHolder 2"/>
          <p:cNvSpPr>
            <a:spLocks noGrp="1"/>
          </p:cNvSpPr>
          <p:nvPr>
            <p:ph type="body"/>
          </p:nvPr>
        </p:nvSpPr>
        <p:spPr>
          <a:xfrm>
            <a:off x="768240" y="2286000"/>
            <a:ext cx="3557160" cy="1918440"/>
          </a:xfrm>
          <a:prstGeom prst="rect">
            <a:avLst/>
          </a:prstGeom>
        </p:spPr>
        <p:txBody>
          <a:bodyPr lIns="45720" tIns="46800" rIns="45720" bIns="46800"/>
          <a:lstStyle/>
          <a:p>
            <a:endParaRPr/>
          </a:p>
        </p:txBody>
      </p:sp>
      <p:sp>
        <p:nvSpPr>
          <p:cNvPr id="116" name="PlaceHolder 3"/>
          <p:cNvSpPr>
            <a:spLocks noGrp="1"/>
          </p:cNvSpPr>
          <p:nvPr>
            <p:ph type="body"/>
          </p:nvPr>
        </p:nvSpPr>
        <p:spPr>
          <a:xfrm>
            <a:off x="4503600" y="2286000"/>
            <a:ext cx="3557160" cy="1918440"/>
          </a:xfrm>
          <a:prstGeom prst="rect">
            <a:avLst/>
          </a:prstGeom>
        </p:spPr>
        <p:txBody>
          <a:bodyPr lIns="45720" tIns="46800" rIns="45720" bIns="46800"/>
          <a:lstStyle/>
          <a:p>
            <a:endParaRPr/>
          </a:p>
        </p:txBody>
      </p:sp>
      <p:sp>
        <p:nvSpPr>
          <p:cNvPr id="117" name="PlaceHolder 4"/>
          <p:cNvSpPr>
            <a:spLocks noGrp="1"/>
          </p:cNvSpPr>
          <p:nvPr>
            <p:ph type="body"/>
          </p:nvPr>
        </p:nvSpPr>
        <p:spPr>
          <a:xfrm>
            <a:off x="4503600" y="4386960"/>
            <a:ext cx="3557160" cy="1918440"/>
          </a:xfrm>
          <a:prstGeom prst="rect">
            <a:avLst/>
          </a:prstGeom>
        </p:spPr>
        <p:txBody>
          <a:bodyPr lIns="45720" tIns="46800" rIns="45720" bIns="46800"/>
          <a:lstStyle/>
          <a:p>
            <a:endParaRPr/>
          </a:p>
        </p:txBody>
      </p:sp>
      <p:sp>
        <p:nvSpPr>
          <p:cNvPr id="118" name="PlaceHolder 5"/>
          <p:cNvSpPr>
            <a:spLocks noGrp="1"/>
          </p:cNvSpPr>
          <p:nvPr>
            <p:ph type="body"/>
          </p:nvPr>
        </p:nvSpPr>
        <p:spPr>
          <a:xfrm>
            <a:off x="768240" y="4386960"/>
            <a:ext cx="3557160" cy="1918440"/>
          </a:xfrm>
          <a:prstGeom prst="rect">
            <a:avLst/>
          </a:prstGeom>
        </p:spPr>
        <p:txBody>
          <a:bodyPr lIns="45720" tIns="46800" rIns="45720" bIns="46800"/>
          <a:lstStyle/>
          <a:p>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19" name="PlaceHolder 1"/>
          <p:cNvSpPr>
            <a:spLocks noGrp="1"/>
          </p:cNvSpPr>
          <p:nvPr>
            <p:ph type="title"/>
          </p:nvPr>
        </p:nvSpPr>
        <p:spPr>
          <a:xfrm>
            <a:off x="768240" y="538560"/>
            <a:ext cx="7290000" cy="1592640"/>
          </a:xfrm>
          <a:prstGeom prst="rect">
            <a:avLst/>
          </a:prstGeom>
        </p:spPr>
        <p:txBody>
          <a:bodyPr lIns="90000" tIns="46800" rIns="90000" bIns="46800" anchor="ctr"/>
          <a:lstStyle/>
          <a:p>
            <a:endParaRPr/>
          </a:p>
        </p:txBody>
      </p:sp>
      <p:sp>
        <p:nvSpPr>
          <p:cNvPr id="120" name="PlaceHolder 2"/>
          <p:cNvSpPr>
            <a:spLocks noGrp="1"/>
          </p:cNvSpPr>
          <p:nvPr>
            <p:ph type="body"/>
          </p:nvPr>
        </p:nvSpPr>
        <p:spPr>
          <a:xfrm>
            <a:off x="768240" y="2286000"/>
            <a:ext cx="7290000" cy="4022640"/>
          </a:xfrm>
          <a:prstGeom prst="rect">
            <a:avLst/>
          </a:prstGeom>
        </p:spPr>
        <p:txBody>
          <a:bodyPr lIns="45720" tIns="46800" rIns="45720" bIns="46800"/>
          <a:lstStyle/>
          <a:p>
            <a:endParaRPr/>
          </a:p>
        </p:txBody>
      </p:sp>
      <p:sp>
        <p:nvSpPr>
          <p:cNvPr id="121" name="PlaceHolder 3"/>
          <p:cNvSpPr>
            <a:spLocks noGrp="1"/>
          </p:cNvSpPr>
          <p:nvPr>
            <p:ph type="body"/>
          </p:nvPr>
        </p:nvSpPr>
        <p:spPr>
          <a:xfrm>
            <a:off x="768240" y="2286000"/>
            <a:ext cx="7290000" cy="4022640"/>
          </a:xfrm>
          <a:prstGeom prst="rect">
            <a:avLst/>
          </a:prstGeom>
        </p:spPr>
        <p:txBody>
          <a:bodyPr lIns="45720" tIns="46800" rIns="45720" bIns="46800"/>
          <a:lstStyle/>
          <a:p>
            <a:endParaRPr/>
          </a:p>
        </p:txBody>
      </p:sp>
      <p:pic>
        <p:nvPicPr>
          <p:cNvPr id="122" name="Picture 121"/>
          <p:cNvPicPr/>
          <p:nvPr/>
        </p:nvPicPr>
        <p:blipFill>
          <a:blip r:embed="rId2"/>
          <a:stretch>
            <a:fillRect/>
          </a:stretch>
        </p:blipFill>
        <p:spPr>
          <a:xfrm>
            <a:off x="1892520" y="2286000"/>
            <a:ext cx="5041440" cy="4022640"/>
          </a:xfrm>
          <a:prstGeom prst="rect">
            <a:avLst/>
          </a:prstGeom>
          <a:ln>
            <a:noFill/>
          </a:ln>
        </p:spPr>
      </p:pic>
      <p:pic>
        <p:nvPicPr>
          <p:cNvPr id="123" name="Picture 122"/>
          <p:cNvPicPr/>
          <p:nvPr/>
        </p:nvPicPr>
        <p:blipFill>
          <a:blip r:embed="rId2"/>
          <a:stretch>
            <a:fillRect/>
          </a:stretch>
        </p:blipFill>
        <p:spPr>
          <a:xfrm>
            <a:off x="1892520" y="2286000"/>
            <a:ext cx="5041440" cy="4022640"/>
          </a:xfrm>
          <a:prstGeom prst="rect">
            <a:avLst/>
          </a:prstGeom>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0" name="PlaceHolder 1"/>
          <p:cNvSpPr>
            <a:spLocks noGrp="1"/>
          </p:cNvSpPr>
          <p:nvPr>
            <p:ph type="title"/>
          </p:nvPr>
        </p:nvSpPr>
        <p:spPr>
          <a:xfrm>
            <a:off x="768240" y="538560"/>
            <a:ext cx="7290000" cy="1592640"/>
          </a:xfrm>
          <a:prstGeom prst="rect">
            <a:avLst/>
          </a:prstGeom>
        </p:spPr>
        <p:txBody>
          <a:bodyPr lIns="90000" tIns="46800" rIns="90000" bIns="46800" anchor="ctr"/>
          <a:lstStyle/>
          <a:p>
            <a:endParaRPr/>
          </a:p>
        </p:txBody>
      </p:sp>
      <p:sp>
        <p:nvSpPr>
          <p:cNvPr id="11" name="PlaceHolder 2"/>
          <p:cNvSpPr>
            <a:spLocks noGrp="1"/>
          </p:cNvSpPr>
          <p:nvPr>
            <p:ph type="body"/>
          </p:nvPr>
        </p:nvSpPr>
        <p:spPr>
          <a:xfrm>
            <a:off x="768240" y="2286000"/>
            <a:ext cx="3557160" cy="4022640"/>
          </a:xfrm>
          <a:prstGeom prst="rect">
            <a:avLst/>
          </a:prstGeom>
        </p:spPr>
        <p:txBody>
          <a:bodyPr lIns="45720" tIns="46800" rIns="45720" bIns="46800"/>
          <a:lstStyle/>
          <a:p>
            <a:endParaRPr/>
          </a:p>
        </p:txBody>
      </p:sp>
      <p:sp>
        <p:nvSpPr>
          <p:cNvPr id="12" name="PlaceHolder 3"/>
          <p:cNvSpPr>
            <a:spLocks noGrp="1"/>
          </p:cNvSpPr>
          <p:nvPr>
            <p:ph type="body"/>
          </p:nvPr>
        </p:nvSpPr>
        <p:spPr>
          <a:xfrm>
            <a:off x="4503600" y="2286000"/>
            <a:ext cx="3557160" cy="4022640"/>
          </a:xfrm>
          <a:prstGeom prst="rect">
            <a:avLst/>
          </a:prstGeom>
        </p:spPr>
        <p:txBody>
          <a:bodyPr lIns="45720" tIns="46800" rIns="45720" bIns="46800"/>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29" name="PlaceHolder 1"/>
          <p:cNvSpPr>
            <a:spLocks noGrp="1"/>
          </p:cNvSpPr>
          <p:nvPr>
            <p:ph type="title"/>
          </p:nvPr>
        </p:nvSpPr>
        <p:spPr>
          <a:xfrm>
            <a:off x="768240" y="538560"/>
            <a:ext cx="7290000" cy="1592640"/>
          </a:xfrm>
          <a:prstGeom prst="rect">
            <a:avLst/>
          </a:prstGeom>
        </p:spPr>
        <p:txBody>
          <a:bodyPr lIns="90000" tIns="46800" rIns="90000" bIns="46800" anchor="ctr"/>
          <a:lstStyle/>
          <a:p>
            <a:endParaRPr/>
          </a:p>
        </p:txBody>
      </p:sp>
      <p:sp>
        <p:nvSpPr>
          <p:cNvPr id="130" name="PlaceHolder 2"/>
          <p:cNvSpPr>
            <a:spLocks noGrp="1"/>
          </p:cNvSpPr>
          <p:nvPr>
            <p:ph type="subTitle"/>
          </p:nvPr>
        </p:nvSpPr>
        <p:spPr>
          <a:xfrm>
            <a:off x="768240" y="2286000"/>
            <a:ext cx="7290000" cy="4023000"/>
          </a:xfrm>
          <a:prstGeom prst="rect">
            <a:avLst/>
          </a:prstGeom>
        </p:spPr>
        <p:txBody>
          <a:bodyPr lIns="0" tIns="0" rIns="0" bIns="0" anchor="ctr"/>
          <a:lstStyle/>
          <a:p>
            <a:pPr algn="ctr"/>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31" name="PlaceHolder 1"/>
          <p:cNvSpPr>
            <a:spLocks noGrp="1"/>
          </p:cNvSpPr>
          <p:nvPr>
            <p:ph type="title"/>
          </p:nvPr>
        </p:nvSpPr>
        <p:spPr>
          <a:xfrm>
            <a:off x="768240" y="538560"/>
            <a:ext cx="7290000" cy="1592640"/>
          </a:xfrm>
          <a:prstGeom prst="rect">
            <a:avLst/>
          </a:prstGeom>
        </p:spPr>
        <p:txBody>
          <a:bodyPr lIns="90000" tIns="46800" rIns="90000" bIns="46800" anchor="ctr"/>
          <a:lstStyle/>
          <a:p>
            <a:endParaRPr/>
          </a:p>
        </p:txBody>
      </p:sp>
      <p:sp>
        <p:nvSpPr>
          <p:cNvPr id="132" name="PlaceHolder 2"/>
          <p:cNvSpPr>
            <a:spLocks noGrp="1"/>
          </p:cNvSpPr>
          <p:nvPr>
            <p:ph type="body"/>
          </p:nvPr>
        </p:nvSpPr>
        <p:spPr>
          <a:xfrm>
            <a:off x="768240" y="2286000"/>
            <a:ext cx="7290000" cy="4022640"/>
          </a:xfrm>
          <a:prstGeom prst="rect">
            <a:avLst/>
          </a:prstGeom>
        </p:spPr>
        <p:txBody>
          <a:bodyPr lIns="45720" tIns="46800" rIns="45720" bIns="46800"/>
          <a:lstStyle/>
          <a:p>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33" name="PlaceHolder 1"/>
          <p:cNvSpPr>
            <a:spLocks noGrp="1"/>
          </p:cNvSpPr>
          <p:nvPr>
            <p:ph type="title"/>
          </p:nvPr>
        </p:nvSpPr>
        <p:spPr>
          <a:xfrm>
            <a:off x="768240" y="538560"/>
            <a:ext cx="7290000" cy="1592640"/>
          </a:xfrm>
          <a:prstGeom prst="rect">
            <a:avLst/>
          </a:prstGeom>
        </p:spPr>
        <p:txBody>
          <a:bodyPr lIns="90000" tIns="46800" rIns="90000" bIns="46800" anchor="ctr"/>
          <a:lstStyle/>
          <a:p>
            <a:endParaRPr/>
          </a:p>
        </p:txBody>
      </p:sp>
      <p:sp>
        <p:nvSpPr>
          <p:cNvPr id="134" name="PlaceHolder 2"/>
          <p:cNvSpPr>
            <a:spLocks noGrp="1"/>
          </p:cNvSpPr>
          <p:nvPr>
            <p:ph type="body"/>
          </p:nvPr>
        </p:nvSpPr>
        <p:spPr>
          <a:xfrm>
            <a:off x="768240" y="2286000"/>
            <a:ext cx="3557160" cy="4022640"/>
          </a:xfrm>
          <a:prstGeom prst="rect">
            <a:avLst/>
          </a:prstGeom>
        </p:spPr>
        <p:txBody>
          <a:bodyPr lIns="45720" tIns="46800" rIns="45720" bIns="46800"/>
          <a:lstStyle/>
          <a:p>
            <a:endParaRPr/>
          </a:p>
        </p:txBody>
      </p:sp>
      <p:sp>
        <p:nvSpPr>
          <p:cNvPr id="135" name="PlaceHolder 3"/>
          <p:cNvSpPr>
            <a:spLocks noGrp="1"/>
          </p:cNvSpPr>
          <p:nvPr>
            <p:ph type="body"/>
          </p:nvPr>
        </p:nvSpPr>
        <p:spPr>
          <a:xfrm>
            <a:off x="4503600" y="2286000"/>
            <a:ext cx="3557160" cy="4022640"/>
          </a:xfrm>
          <a:prstGeom prst="rect">
            <a:avLst/>
          </a:prstGeom>
        </p:spPr>
        <p:txBody>
          <a:bodyPr lIns="45720" tIns="46800" rIns="45720" bIns="46800"/>
          <a:lstStyle/>
          <a:p>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36" name="PlaceHolder 1"/>
          <p:cNvSpPr>
            <a:spLocks noGrp="1"/>
          </p:cNvSpPr>
          <p:nvPr>
            <p:ph type="title"/>
          </p:nvPr>
        </p:nvSpPr>
        <p:spPr>
          <a:xfrm>
            <a:off x="768240" y="538560"/>
            <a:ext cx="7290000" cy="1592640"/>
          </a:xfrm>
          <a:prstGeom prst="rect">
            <a:avLst/>
          </a:prstGeom>
        </p:spPr>
        <p:txBody>
          <a:bodyPr lIns="90000" tIns="46800" rIns="90000" bIns="46800" anchor="ctr"/>
          <a:lstStyle/>
          <a:p>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37" name="PlaceHolder 1"/>
          <p:cNvSpPr>
            <a:spLocks noGrp="1"/>
          </p:cNvSpPr>
          <p:nvPr>
            <p:ph type="subTitle"/>
          </p:nvPr>
        </p:nvSpPr>
        <p:spPr>
          <a:xfrm>
            <a:off x="768240" y="585360"/>
            <a:ext cx="7290000" cy="6948720"/>
          </a:xfrm>
          <a:prstGeom prst="rect">
            <a:avLst/>
          </a:prstGeom>
        </p:spPr>
        <p:txBody>
          <a:bodyPr lIns="0" tIns="0" rIns="0" bIns="0" anchor="ctr"/>
          <a:lstStyle/>
          <a:p>
            <a:pPr algn="ctr"/>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38" name="PlaceHolder 1"/>
          <p:cNvSpPr>
            <a:spLocks noGrp="1"/>
          </p:cNvSpPr>
          <p:nvPr>
            <p:ph type="title"/>
          </p:nvPr>
        </p:nvSpPr>
        <p:spPr>
          <a:xfrm>
            <a:off x="768240" y="538560"/>
            <a:ext cx="7290000" cy="1592640"/>
          </a:xfrm>
          <a:prstGeom prst="rect">
            <a:avLst/>
          </a:prstGeom>
        </p:spPr>
        <p:txBody>
          <a:bodyPr lIns="90000" tIns="46800" rIns="90000" bIns="46800" anchor="ctr"/>
          <a:lstStyle/>
          <a:p>
            <a:endParaRPr/>
          </a:p>
        </p:txBody>
      </p:sp>
      <p:sp>
        <p:nvSpPr>
          <p:cNvPr id="139" name="PlaceHolder 2"/>
          <p:cNvSpPr>
            <a:spLocks noGrp="1"/>
          </p:cNvSpPr>
          <p:nvPr>
            <p:ph type="body"/>
          </p:nvPr>
        </p:nvSpPr>
        <p:spPr>
          <a:xfrm>
            <a:off x="768240" y="2286000"/>
            <a:ext cx="3557160" cy="1918440"/>
          </a:xfrm>
          <a:prstGeom prst="rect">
            <a:avLst/>
          </a:prstGeom>
        </p:spPr>
        <p:txBody>
          <a:bodyPr lIns="45720" tIns="46800" rIns="45720" bIns="46800"/>
          <a:lstStyle/>
          <a:p>
            <a:endParaRPr/>
          </a:p>
        </p:txBody>
      </p:sp>
      <p:sp>
        <p:nvSpPr>
          <p:cNvPr id="140" name="PlaceHolder 3"/>
          <p:cNvSpPr>
            <a:spLocks noGrp="1"/>
          </p:cNvSpPr>
          <p:nvPr>
            <p:ph type="body"/>
          </p:nvPr>
        </p:nvSpPr>
        <p:spPr>
          <a:xfrm>
            <a:off x="768240" y="4386960"/>
            <a:ext cx="3557160" cy="1918440"/>
          </a:xfrm>
          <a:prstGeom prst="rect">
            <a:avLst/>
          </a:prstGeom>
        </p:spPr>
        <p:txBody>
          <a:bodyPr lIns="45720" tIns="46800" rIns="45720" bIns="46800"/>
          <a:lstStyle/>
          <a:p>
            <a:endParaRPr/>
          </a:p>
        </p:txBody>
      </p:sp>
      <p:sp>
        <p:nvSpPr>
          <p:cNvPr id="141" name="PlaceHolder 4"/>
          <p:cNvSpPr>
            <a:spLocks noGrp="1"/>
          </p:cNvSpPr>
          <p:nvPr>
            <p:ph type="body"/>
          </p:nvPr>
        </p:nvSpPr>
        <p:spPr>
          <a:xfrm>
            <a:off x="4503600" y="2286000"/>
            <a:ext cx="3557160" cy="4022640"/>
          </a:xfrm>
          <a:prstGeom prst="rect">
            <a:avLst/>
          </a:prstGeom>
        </p:spPr>
        <p:txBody>
          <a:bodyPr lIns="45720" tIns="46800" rIns="45720" bIns="46800"/>
          <a:lstStyle/>
          <a:p>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42" name="PlaceHolder 1"/>
          <p:cNvSpPr>
            <a:spLocks noGrp="1"/>
          </p:cNvSpPr>
          <p:nvPr>
            <p:ph type="title"/>
          </p:nvPr>
        </p:nvSpPr>
        <p:spPr>
          <a:xfrm>
            <a:off x="768240" y="538560"/>
            <a:ext cx="7290000" cy="1592640"/>
          </a:xfrm>
          <a:prstGeom prst="rect">
            <a:avLst/>
          </a:prstGeom>
        </p:spPr>
        <p:txBody>
          <a:bodyPr lIns="90000" tIns="46800" rIns="90000" bIns="46800" anchor="ctr"/>
          <a:lstStyle/>
          <a:p>
            <a:endParaRPr/>
          </a:p>
        </p:txBody>
      </p:sp>
      <p:sp>
        <p:nvSpPr>
          <p:cNvPr id="143" name="PlaceHolder 2"/>
          <p:cNvSpPr>
            <a:spLocks noGrp="1"/>
          </p:cNvSpPr>
          <p:nvPr>
            <p:ph type="body"/>
          </p:nvPr>
        </p:nvSpPr>
        <p:spPr>
          <a:xfrm>
            <a:off x="768240" y="2286000"/>
            <a:ext cx="3557160" cy="4022640"/>
          </a:xfrm>
          <a:prstGeom prst="rect">
            <a:avLst/>
          </a:prstGeom>
        </p:spPr>
        <p:txBody>
          <a:bodyPr lIns="45720" tIns="46800" rIns="45720" bIns="46800"/>
          <a:lstStyle/>
          <a:p>
            <a:endParaRPr/>
          </a:p>
        </p:txBody>
      </p:sp>
      <p:sp>
        <p:nvSpPr>
          <p:cNvPr id="144" name="PlaceHolder 3"/>
          <p:cNvSpPr>
            <a:spLocks noGrp="1"/>
          </p:cNvSpPr>
          <p:nvPr>
            <p:ph type="body"/>
          </p:nvPr>
        </p:nvSpPr>
        <p:spPr>
          <a:xfrm>
            <a:off x="4503600" y="2286000"/>
            <a:ext cx="3557160" cy="1918440"/>
          </a:xfrm>
          <a:prstGeom prst="rect">
            <a:avLst/>
          </a:prstGeom>
        </p:spPr>
        <p:txBody>
          <a:bodyPr lIns="45720" tIns="46800" rIns="45720" bIns="46800"/>
          <a:lstStyle/>
          <a:p>
            <a:endParaRPr/>
          </a:p>
        </p:txBody>
      </p:sp>
      <p:sp>
        <p:nvSpPr>
          <p:cNvPr id="145" name="PlaceHolder 4"/>
          <p:cNvSpPr>
            <a:spLocks noGrp="1"/>
          </p:cNvSpPr>
          <p:nvPr>
            <p:ph type="body"/>
          </p:nvPr>
        </p:nvSpPr>
        <p:spPr>
          <a:xfrm>
            <a:off x="4503600" y="4386960"/>
            <a:ext cx="3557160" cy="1918440"/>
          </a:xfrm>
          <a:prstGeom prst="rect">
            <a:avLst/>
          </a:prstGeom>
        </p:spPr>
        <p:txBody>
          <a:bodyPr lIns="45720" tIns="46800" rIns="45720" bIns="46800"/>
          <a:lstStyle/>
          <a:p>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46" name="PlaceHolder 1"/>
          <p:cNvSpPr>
            <a:spLocks noGrp="1"/>
          </p:cNvSpPr>
          <p:nvPr>
            <p:ph type="title"/>
          </p:nvPr>
        </p:nvSpPr>
        <p:spPr>
          <a:xfrm>
            <a:off x="768240" y="538560"/>
            <a:ext cx="7290000" cy="1592640"/>
          </a:xfrm>
          <a:prstGeom prst="rect">
            <a:avLst/>
          </a:prstGeom>
        </p:spPr>
        <p:txBody>
          <a:bodyPr lIns="90000" tIns="46800" rIns="90000" bIns="46800" anchor="ctr"/>
          <a:lstStyle/>
          <a:p>
            <a:endParaRPr/>
          </a:p>
        </p:txBody>
      </p:sp>
      <p:sp>
        <p:nvSpPr>
          <p:cNvPr id="147" name="PlaceHolder 2"/>
          <p:cNvSpPr>
            <a:spLocks noGrp="1"/>
          </p:cNvSpPr>
          <p:nvPr>
            <p:ph type="body"/>
          </p:nvPr>
        </p:nvSpPr>
        <p:spPr>
          <a:xfrm>
            <a:off x="768240" y="2286000"/>
            <a:ext cx="3557160" cy="1918440"/>
          </a:xfrm>
          <a:prstGeom prst="rect">
            <a:avLst/>
          </a:prstGeom>
        </p:spPr>
        <p:txBody>
          <a:bodyPr lIns="45720" tIns="46800" rIns="45720" bIns="46800"/>
          <a:lstStyle/>
          <a:p>
            <a:endParaRPr/>
          </a:p>
        </p:txBody>
      </p:sp>
      <p:sp>
        <p:nvSpPr>
          <p:cNvPr id="148" name="PlaceHolder 3"/>
          <p:cNvSpPr>
            <a:spLocks noGrp="1"/>
          </p:cNvSpPr>
          <p:nvPr>
            <p:ph type="body"/>
          </p:nvPr>
        </p:nvSpPr>
        <p:spPr>
          <a:xfrm>
            <a:off x="4503600" y="2286000"/>
            <a:ext cx="3557160" cy="1918440"/>
          </a:xfrm>
          <a:prstGeom prst="rect">
            <a:avLst/>
          </a:prstGeom>
        </p:spPr>
        <p:txBody>
          <a:bodyPr lIns="45720" tIns="46800" rIns="45720" bIns="46800"/>
          <a:lstStyle/>
          <a:p>
            <a:endParaRPr/>
          </a:p>
        </p:txBody>
      </p:sp>
      <p:sp>
        <p:nvSpPr>
          <p:cNvPr id="149" name="PlaceHolder 4"/>
          <p:cNvSpPr>
            <a:spLocks noGrp="1"/>
          </p:cNvSpPr>
          <p:nvPr>
            <p:ph type="body"/>
          </p:nvPr>
        </p:nvSpPr>
        <p:spPr>
          <a:xfrm>
            <a:off x="768240" y="4386960"/>
            <a:ext cx="7290000" cy="1918440"/>
          </a:xfrm>
          <a:prstGeom prst="rect">
            <a:avLst/>
          </a:prstGeom>
        </p:spPr>
        <p:txBody>
          <a:bodyPr lIns="45720" tIns="46800" rIns="45720" bIns="46800"/>
          <a:lstStyle/>
          <a:p>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50" name="PlaceHolder 1"/>
          <p:cNvSpPr>
            <a:spLocks noGrp="1"/>
          </p:cNvSpPr>
          <p:nvPr>
            <p:ph type="title"/>
          </p:nvPr>
        </p:nvSpPr>
        <p:spPr>
          <a:xfrm>
            <a:off x="768240" y="538560"/>
            <a:ext cx="7290000" cy="1592640"/>
          </a:xfrm>
          <a:prstGeom prst="rect">
            <a:avLst/>
          </a:prstGeom>
        </p:spPr>
        <p:txBody>
          <a:bodyPr lIns="90000" tIns="46800" rIns="90000" bIns="46800" anchor="ctr"/>
          <a:lstStyle/>
          <a:p>
            <a:endParaRPr/>
          </a:p>
        </p:txBody>
      </p:sp>
      <p:sp>
        <p:nvSpPr>
          <p:cNvPr id="151" name="PlaceHolder 2"/>
          <p:cNvSpPr>
            <a:spLocks noGrp="1"/>
          </p:cNvSpPr>
          <p:nvPr>
            <p:ph type="body"/>
          </p:nvPr>
        </p:nvSpPr>
        <p:spPr>
          <a:xfrm>
            <a:off x="768240" y="2286000"/>
            <a:ext cx="7290000" cy="1918440"/>
          </a:xfrm>
          <a:prstGeom prst="rect">
            <a:avLst/>
          </a:prstGeom>
        </p:spPr>
        <p:txBody>
          <a:bodyPr lIns="45720" tIns="46800" rIns="45720" bIns="46800"/>
          <a:lstStyle/>
          <a:p>
            <a:endParaRPr/>
          </a:p>
        </p:txBody>
      </p:sp>
      <p:sp>
        <p:nvSpPr>
          <p:cNvPr id="152" name="PlaceHolder 3"/>
          <p:cNvSpPr>
            <a:spLocks noGrp="1"/>
          </p:cNvSpPr>
          <p:nvPr>
            <p:ph type="body"/>
          </p:nvPr>
        </p:nvSpPr>
        <p:spPr>
          <a:xfrm>
            <a:off x="768240" y="4386960"/>
            <a:ext cx="7290000" cy="1918440"/>
          </a:xfrm>
          <a:prstGeom prst="rect">
            <a:avLst/>
          </a:prstGeom>
        </p:spPr>
        <p:txBody>
          <a:bodyPr lIns="45720" tIns="46800" rIns="45720" bIns="46800"/>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3" name="PlaceHolder 1"/>
          <p:cNvSpPr>
            <a:spLocks noGrp="1"/>
          </p:cNvSpPr>
          <p:nvPr>
            <p:ph type="title"/>
          </p:nvPr>
        </p:nvSpPr>
        <p:spPr>
          <a:xfrm>
            <a:off x="768240" y="538560"/>
            <a:ext cx="7290000" cy="1592640"/>
          </a:xfrm>
          <a:prstGeom prst="rect">
            <a:avLst/>
          </a:prstGeom>
        </p:spPr>
        <p:txBody>
          <a:bodyPr lIns="90000" tIns="46800" rIns="90000" bIns="46800" anchor="ct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53" name="PlaceHolder 1"/>
          <p:cNvSpPr>
            <a:spLocks noGrp="1"/>
          </p:cNvSpPr>
          <p:nvPr>
            <p:ph type="title"/>
          </p:nvPr>
        </p:nvSpPr>
        <p:spPr>
          <a:xfrm>
            <a:off x="768240" y="538560"/>
            <a:ext cx="7290000" cy="1592640"/>
          </a:xfrm>
          <a:prstGeom prst="rect">
            <a:avLst/>
          </a:prstGeom>
        </p:spPr>
        <p:txBody>
          <a:bodyPr lIns="90000" tIns="46800" rIns="90000" bIns="46800" anchor="ctr"/>
          <a:lstStyle/>
          <a:p>
            <a:endParaRPr/>
          </a:p>
        </p:txBody>
      </p:sp>
      <p:sp>
        <p:nvSpPr>
          <p:cNvPr id="154" name="PlaceHolder 2"/>
          <p:cNvSpPr>
            <a:spLocks noGrp="1"/>
          </p:cNvSpPr>
          <p:nvPr>
            <p:ph type="body"/>
          </p:nvPr>
        </p:nvSpPr>
        <p:spPr>
          <a:xfrm>
            <a:off x="768240" y="2286000"/>
            <a:ext cx="3557160" cy="1918440"/>
          </a:xfrm>
          <a:prstGeom prst="rect">
            <a:avLst/>
          </a:prstGeom>
        </p:spPr>
        <p:txBody>
          <a:bodyPr lIns="45720" tIns="46800" rIns="45720" bIns="46800"/>
          <a:lstStyle/>
          <a:p>
            <a:endParaRPr/>
          </a:p>
        </p:txBody>
      </p:sp>
      <p:sp>
        <p:nvSpPr>
          <p:cNvPr id="155" name="PlaceHolder 3"/>
          <p:cNvSpPr>
            <a:spLocks noGrp="1"/>
          </p:cNvSpPr>
          <p:nvPr>
            <p:ph type="body"/>
          </p:nvPr>
        </p:nvSpPr>
        <p:spPr>
          <a:xfrm>
            <a:off x="4503600" y="2286000"/>
            <a:ext cx="3557160" cy="1918440"/>
          </a:xfrm>
          <a:prstGeom prst="rect">
            <a:avLst/>
          </a:prstGeom>
        </p:spPr>
        <p:txBody>
          <a:bodyPr lIns="45720" tIns="46800" rIns="45720" bIns="46800"/>
          <a:lstStyle/>
          <a:p>
            <a:endParaRPr/>
          </a:p>
        </p:txBody>
      </p:sp>
      <p:sp>
        <p:nvSpPr>
          <p:cNvPr id="156" name="PlaceHolder 4"/>
          <p:cNvSpPr>
            <a:spLocks noGrp="1"/>
          </p:cNvSpPr>
          <p:nvPr>
            <p:ph type="body"/>
          </p:nvPr>
        </p:nvSpPr>
        <p:spPr>
          <a:xfrm>
            <a:off x="4503600" y="4386960"/>
            <a:ext cx="3557160" cy="1918440"/>
          </a:xfrm>
          <a:prstGeom prst="rect">
            <a:avLst/>
          </a:prstGeom>
        </p:spPr>
        <p:txBody>
          <a:bodyPr lIns="45720" tIns="46800" rIns="45720" bIns="46800"/>
          <a:lstStyle/>
          <a:p>
            <a:endParaRPr/>
          </a:p>
        </p:txBody>
      </p:sp>
      <p:sp>
        <p:nvSpPr>
          <p:cNvPr id="157" name="PlaceHolder 5"/>
          <p:cNvSpPr>
            <a:spLocks noGrp="1"/>
          </p:cNvSpPr>
          <p:nvPr>
            <p:ph type="body"/>
          </p:nvPr>
        </p:nvSpPr>
        <p:spPr>
          <a:xfrm>
            <a:off x="768240" y="4386960"/>
            <a:ext cx="3557160" cy="1918440"/>
          </a:xfrm>
          <a:prstGeom prst="rect">
            <a:avLst/>
          </a:prstGeom>
        </p:spPr>
        <p:txBody>
          <a:bodyPr lIns="45720" tIns="46800" rIns="45720" bIns="46800"/>
          <a:lstStyle/>
          <a:p>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58" name="PlaceHolder 1"/>
          <p:cNvSpPr>
            <a:spLocks noGrp="1"/>
          </p:cNvSpPr>
          <p:nvPr>
            <p:ph type="title"/>
          </p:nvPr>
        </p:nvSpPr>
        <p:spPr>
          <a:xfrm>
            <a:off x="768240" y="538560"/>
            <a:ext cx="7290000" cy="1592640"/>
          </a:xfrm>
          <a:prstGeom prst="rect">
            <a:avLst/>
          </a:prstGeom>
        </p:spPr>
        <p:txBody>
          <a:bodyPr lIns="90000" tIns="46800" rIns="90000" bIns="46800" anchor="ctr"/>
          <a:lstStyle/>
          <a:p>
            <a:endParaRPr/>
          </a:p>
        </p:txBody>
      </p:sp>
      <p:sp>
        <p:nvSpPr>
          <p:cNvPr id="159" name="PlaceHolder 2"/>
          <p:cNvSpPr>
            <a:spLocks noGrp="1"/>
          </p:cNvSpPr>
          <p:nvPr>
            <p:ph type="body"/>
          </p:nvPr>
        </p:nvSpPr>
        <p:spPr>
          <a:xfrm>
            <a:off x="768240" y="2286000"/>
            <a:ext cx="7290000" cy="4022640"/>
          </a:xfrm>
          <a:prstGeom prst="rect">
            <a:avLst/>
          </a:prstGeom>
        </p:spPr>
        <p:txBody>
          <a:bodyPr lIns="45720" tIns="46800" rIns="45720" bIns="46800"/>
          <a:lstStyle/>
          <a:p>
            <a:endParaRPr/>
          </a:p>
        </p:txBody>
      </p:sp>
      <p:sp>
        <p:nvSpPr>
          <p:cNvPr id="160" name="PlaceHolder 3"/>
          <p:cNvSpPr>
            <a:spLocks noGrp="1"/>
          </p:cNvSpPr>
          <p:nvPr>
            <p:ph type="body"/>
          </p:nvPr>
        </p:nvSpPr>
        <p:spPr>
          <a:xfrm>
            <a:off x="768240" y="2286000"/>
            <a:ext cx="7290000" cy="4022640"/>
          </a:xfrm>
          <a:prstGeom prst="rect">
            <a:avLst/>
          </a:prstGeom>
        </p:spPr>
        <p:txBody>
          <a:bodyPr lIns="45720" tIns="46800" rIns="45720" bIns="46800"/>
          <a:lstStyle/>
          <a:p>
            <a:endParaRPr/>
          </a:p>
        </p:txBody>
      </p:sp>
      <p:pic>
        <p:nvPicPr>
          <p:cNvPr id="161" name="Picture 160"/>
          <p:cNvPicPr/>
          <p:nvPr/>
        </p:nvPicPr>
        <p:blipFill>
          <a:blip r:embed="rId2"/>
          <a:stretch>
            <a:fillRect/>
          </a:stretch>
        </p:blipFill>
        <p:spPr>
          <a:xfrm>
            <a:off x="1892520" y="2286000"/>
            <a:ext cx="5041440" cy="4022640"/>
          </a:xfrm>
          <a:prstGeom prst="rect">
            <a:avLst/>
          </a:prstGeom>
          <a:ln>
            <a:noFill/>
          </a:ln>
        </p:spPr>
      </p:pic>
      <p:pic>
        <p:nvPicPr>
          <p:cNvPr id="162" name="Picture 161"/>
          <p:cNvPicPr/>
          <p:nvPr/>
        </p:nvPicPr>
        <p:blipFill>
          <a:blip r:embed="rId2"/>
          <a:stretch>
            <a:fillRect/>
          </a:stretch>
        </p:blipFill>
        <p:spPr>
          <a:xfrm>
            <a:off x="1892520" y="2286000"/>
            <a:ext cx="5041440" cy="4022640"/>
          </a:xfrm>
          <a:prstGeom prst="rect">
            <a:avLst/>
          </a:prstGeom>
          <a:ln>
            <a:noFill/>
          </a:ln>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69" name="PlaceHolder 1"/>
          <p:cNvSpPr>
            <a:spLocks noGrp="1"/>
          </p:cNvSpPr>
          <p:nvPr>
            <p:ph type="title"/>
          </p:nvPr>
        </p:nvSpPr>
        <p:spPr>
          <a:xfrm>
            <a:off x="768240" y="538560"/>
            <a:ext cx="7290000" cy="1592640"/>
          </a:xfrm>
          <a:prstGeom prst="rect">
            <a:avLst/>
          </a:prstGeom>
        </p:spPr>
        <p:txBody>
          <a:bodyPr lIns="90000" tIns="46800" rIns="90000" bIns="46800" anchor="ctr"/>
          <a:lstStyle/>
          <a:p>
            <a:endParaRPr/>
          </a:p>
        </p:txBody>
      </p:sp>
      <p:sp>
        <p:nvSpPr>
          <p:cNvPr id="170" name="PlaceHolder 2"/>
          <p:cNvSpPr>
            <a:spLocks noGrp="1"/>
          </p:cNvSpPr>
          <p:nvPr>
            <p:ph type="subTitle"/>
          </p:nvPr>
        </p:nvSpPr>
        <p:spPr>
          <a:xfrm>
            <a:off x="768240" y="2286000"/>
            <a:ext cx="7290000" cy="4023000"/>
          </a:xfrm>
          <a:prstGeom prst="rect">
            <a:avLst/>
          </a:prstGeom>
        </p:spPr>
        <p:txBody>
          <a:bodyPr lIns="0" tIns="0" rIns="0" bIns="0" anchor="ctr"/>
          <a:lstStyle/>
          <a:p>
            <a:pPr algn="ctr"/>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71" name="PlaceHolder 1"/>
          <p:cNvSpPr>
            <a:spLocks noGrp="1"/>
          </p:cNvSpPr>
          <p:nvPr>
            <p:ph type="title"/>
          </p:nvPr>
        </p:nvSpPr>
        <p:spPr>
          <a:xfrm>
            <a:off x="768240" y="538560"/>
            <a:ext cx="7290000" cy="1592640"/>
          </a:xfrm>
          <a:prstGeom prst="rect">
            <a:avLst/>
          </a:prstGeom>
        </p:spPr>
        <p:txBody>
          <a:bodyPr lIns="90000" tIns="46800" rIns="90000" bIns="46800" anchor="ctr"/>
          <a:lstStyle/>
          <a:p>
            <a:endParaRPr/>
          </a:p>
        </p:txBody>
      </p:sp>
      <p:sp>
        <p:nvSpPr>
          <p:cNvPr id="172" name="PlaceHolder 2"/>
          <p:cNvSpPr>
            <a:spLocks noGrp="1"/>
          </p:cNvSpPr>
          <p:nvPr>
            <p:ph type="body"/>
          </p:nvPr>
        </p:nvSpPr>
        <p:spPr>
          <a:xfrm>
            <a:off x="768240" y="2286000"/>
            <a:ext cx="7290000" cy="4022640"/>
          </a:xfrm>
          <a:prstGeom prst="rect">
            <a:avLst/>
          </a:prstGeom>
        </p:spPr>
        <p:txBody>
          <a:bodyPr lIns="45720" tIns="46800" rIns="45720" bIns="46800"/>
          <a:lstStyle/>
          <a:p>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73" name="PlaceHolder 1"/>
          <p:cNvSpPr>
            <a:spLocks noGrp="1"/>
          </p:cNvSpPr>
          <p:nvPr>
            <p:ph type="title"/>
          </p:nvPr>
        </p:nvSpPr>
        <p:spPr>
          <a:xfrm>
            <a:off x="768240" y="538560"/>
            <a:ext cx="7290000" cy="1592640"/>
          </a:xfrm>
          <a:prstGeom prst="rect">
            <a:avLst/>
          </a:prstGeom>
        </p:spPr>
        <p:txBody>
          <a:bodyPr lIns="90000" tIns="46800" rIns="90000" bIns="46800" anchor="ctr"/>
          <a:lstStyle/>
          <a:p>
            <a:endParaRPr/>
          </a:p>
        </p:txBody>
      </p:sp>
      <p:sp>
        <p:nvSpPr>
          <p:cNvPr id="174" name="PlaceHolder 2"/>
          <p:cNvSpPr>
            <a:spLocks noGrp="1"/>
          </p:cNvSpPr>
          <p:nvPr>
            <p:ph type="body"/>
          </p:nvPr>
        </p:nvSpPr>
        <p:spPr>
          <a:xfrm>
            <a:off x="768240" y="2286000"/>
            <a:ext cx="3557160" cy="4022640"/>
          </a:xfrm>
          <a:prstGeom prst="rect">
            <a:avLst/>
          </a:prstGeom>
        </p:spPr>
        <p:txBody>
          <a:bodyPr lIns="45720" tIns="46800" rIns="45720" bIns="46800"/>
          <a:lstStyle/>
          <a:p>
            <a:endParaRPr/>
          </a:p>
        </p:txBody>
      </p:sp>
      <p:sp>
        <p:nvSpPr>
          <p:cNvPr id="175" name="PlaceHolder 3"/>
          <p:cNvSpPr>
            <a:spLocks noGrp="1"/>
          </p:cNvSpPr>
          <p:nvPr>
            <p:ph type="body"/>
          </p:nvPr>
        </p:nvSpPr>
        <p:spPr>
          <a:xfrm>
            <a:off x="4503600" y="2286000"/>
            <a:ext cx="3557160" cy="4022640"/>
          </a:xfrm>
          <a:prstGeom prst="rect">
            <a:avLst/>
          </a:prstGeom>
        </p:spPr>
        <p:txBody>
          <a:bodyPr lIns="45720" tIns="46800" rIns="45720" bIns="46800"/>
          <a:lstStyle/>
          <a:p>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76" name="PlaceHolder 1"/>
          <p:cNvSpPr>
            <a:spLocks noGrp="1"/>
          </p:cNvSpPr>
          <p:nvPr>
            <p:ph type="title"/>
          </p:nvPr>
        </p:nvSpPr>
        <p:spPr>
          <a:xfrm>
            <a:off x="768240" y="538560"/>
            <a:ext cx="7290000" cy="1592640"/>
          </a:xfrm>
          <a:prstGeom prst="rect">
            <a:avLst/>
          </a:prstGeom>
        </p:spPr>
        <p:txBody>
          <a:bodyPr lIns="90000" tIns="46800" rIns="90000" bIns="46800" anchor="ctr"/>
          <a:lstStyle/>
          <a:p>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77" name="PlaceHolder 1"/>
          <p:cNvSpPr>
            <a:spLocks noGrp="1"/>
          </p:cNvSpPr>
          <p:nvPr>
            <p:ph type="subTitle"/>
          </p:nvPr>
        </p:nvSpPr>
        <p:spPr>
          <a:xfrm>
            <a:off x="768240" y="585360"/>
            <a:ext cx="7290000" cy="6948720"/>
          </a:xfrm>
          <a:prstGeom prst="rect">
            <a:avLst/>
          </a:prstGeom>
        </p:spPr>
        <p:txBody>
          <a:bodyPr lIns="0" tIns="0" rIns="0" bIns="0" anchor="ctr"/>
          <a:lstStyle/>
          <a:p>
            <a:pPr algn="ctr"/>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78" name="PlaceHolder 1"/>
          <p:cNvSpPr>
            <a:spLocks noGrp="1"/>
          </p:cNvSpPr>
          <p:nvPr>
            <p:ph type="title"/>
          </p:nvPr>
        </p:nvSpPr>
        <p:spPr>
          <a:xfrm>
            <a:off x="768240" y="538560"/>
            <a:ext cx="7290000" cy="1592640"/>
          </a:xfrm>
          <a:prstGeom prst="rect">
            <a:avLst/>
          </a:prstGeom>
        </p:spPr>
        <p:txBody>
          <a:bodyPr lIns="90000" tIns="46800" rIns="90000" bIns="46800" anchor="ctr"/>
          <a:lstStyle/>
          <a:p>
            <a:endParaRPr/>
          </a:p>
        </p:txBody>
      </p:sp>
      <p:sp>
        <p:nvSpPr>
          <p:cNvPr id="179" name="PlaceHolder 2"/>
          <p:cNvSpPr>
            <a:spLocks noGrp="1"/>
          </p:cNvSpPr>
          <p:nvPr>
            <p:ph type="body"/>
          </p:nvPr>
        </p:nvSpPr>
        <p:spPr>
          <a:xfrm>
            <a:off x="768240" y="2286000"/>
            <a:ext cx="3557160" cy="1918440"/>
          </a:xfrm>
          <a:prstGeom prst="rect">
            <a:avLst/>
          </a:prstGeom>
        </p:spPr>
        <p:txBody>
          <a:bodyPr lIns="45720" tIns="46800" rIns="45720" bIns="46800"/>
          <a:lstStyle/>
          <a:p>
            <a:endParaRPr/>
          </a:p>
        </p:txBody>
      </p:sp>
      <p:sp>
        <p:nvSpPr>
          <p:cNvPr id="180" name="PlaceHolder 3"/>
          <p:cNvSpPr>
            <a:spLocks noGrp="1"/>
          </p:cNvSpPr>
          <p:nvPr>
            <p:ph type="body"/>
          </p:nvPr>
        </p:nvSpPr>
        <p:spPr>
          <a:xfrm>
            <a:off x="768240" y="4386960"/>
            <a:ext cx="3557160" cy="1918440"/>
          </a:xfrm>
          <a:prstGeom prst="rect">
            <a:avLst/>
          </a:prstGeom>
        </p:spPr>
        <p:txBody>
          <a:bodyPr lIns="45720" tIns="46800" rIns="45720" bIns="46800"/>
          <a:lstStyle/>
          <a:p>
            <a:endParaRPr/>
          </a:p>
        </p:txBody>
      </p:sp>
      <p:sp>
        <p:nvSpPr>
          <p:cNvPr id="181" name="PlaceHolder 4"/>
          <p:cNvSpPr>
            <a:spLocks noGrp="1"/>
          </p:cNvSpPr>
          <p:nvPr>
            <p:ph type="body"/>
          </p:nvPr>
        </p:nvSpPr>
        <p:spPr>
          <a:xfrm>
            <a:off x="4503600" y="2286000"/>
            <a:ext cx="3557160" cy="4022640"/>
          </a:xfrm>
          <a:prstGeom prst="rect">
            <a:avLst/>
          </a:prstGeom>
        </p:spPr>
        <p:txBody>
          <a:bodyPr lIns="45720" tIns="46800" rIns="45720" bIns="46800"/>
          <a:lstStyle/>
          <a:p>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82" name="PlaceHolder 1"/>
          <p:cNvSpPr>
            <a:spLocks noGrp="1"/>
          </p:cNvSpPr>
          <p:nvPr>
            <p:ph type="title"/>
          </p:nvPr>
        </p:nvSpPr>
        <p:spPr>
          <a:xfrm>
            <a:off x="768240" y="538560"/>
            <a:ext cx="7290000" cy="1592640"/>
          </a:xfrm>
          <a:prstGeom prst="rect">
            <a:avLst/>
          </a:prstGeom>
        </p:spPr>
        <p:txBody>
          <a:bodyPr lIns="90000" tIns="46800" rIns="90000" bIns="46800" anchor="ctr"/>
          <a:lstStyle/>
          <a:p>
            <a:endParaRPr/>
          </a:p>
        </p:txBody>
      </p:sp>
      <p:sp>
        <p:nvSpPr>
          <p:cNvPr id="183" name="PlaceHolder 2"/>
          <p:cNvSpPr>
            <a:spLocks noGrp="1"/>
          </p:cNvSpPr>
          <p:nvPr>
            <p:ph type="body"/>
          </p:nvPr>
        </p:nvSpPr>
        <p:spPr>
          <a:xfrm>
            <a:off x="768240" y="2286000"/>
            <a:ext cx="3557160" cy="4022640"/>
          </a:xfrm>
          <a:prstGeom prst="rect">
            <a:avLst/>
          </a:prstGeom>
        </p:spPr>
        <p:txBody>
          <a:bodyPr lIns="45720" tIns="46800" rIns="45720" bIns="46800"/>
          <a:lstStyle/>
          <a:p>
            <a:endParaRPr/>
          </a:p>
        </p:txBody>
      </p:sp>
      <p:sp>
        <p:nvSpPr>
          <p:cNvPr id="184" name="PlaceHolder 3"/>
          <p:cNvSpPr>
            <a:spLocks noGrp="1"/>
          </p:cNvSpPr>
          <p:nvPr>
            <p:ph type="body"/>
          </p:nvPr>
        </p:nvSpPr>
        <p:spPr>
          <a:xfrm>
            <a:off x="4503600" y="2286000"/>
            <a:ext cx="3557160" cy="1918440"/>
          </a:xfrm>
          <a:prstGeom prst="rect">
            <a:avLst/>
          </a:prstGeom>
        </p:spPr>
        <p:txBody>
          <a:bodyPr lIns="45720" tIns="46800" rIns="45720" bIns="46800"/>
          <a:lstStyle/>
          <a:p>
            <a:endParaRPr/>
          </a:p>
        </p:txBody>
      </p:sp>
      <p:sp>
        <p:nvSpPr>
          <p:cNvPr id="185" name="PlaceHolder 4"/>
          <p:cNvSpPr>
            <a:spLocks noGrp="1"/>
          </p:cNvSpPr>
          <p:nvPr>
            <p:ph type="body"/>
          </p:nvPr>
        </p:nvSpPr>
        <p:spPr>
          <a:xfrm>
            <a:off x="4503600" y="4386960"/>
            <a:ext cx="3557160" cy="1918440"/>
          </a:xfrm>
          <a:prstGeom prst="rect">
            <a:avLst/>
          </a:prstGeom>
        </p:spPr>
        <p:txBody>
          <a:bodyPr lIns="45720" tIns="46800" rIns="45720" bIns="46800"/>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4" name="PlaceHolder 1"/>
          <p:cNvSpPr>
            <a:spLocks noGrp="1"/>
          </p:cNvSpPr>
          <p:nvPr>
            <p:ph type="subTitle"/>
          </p:nvPr>
        </p:nvSpPr>
        <p:spPr>
          <a:xfrm>
            <a:off x="768240" y="585360"/>
            <a:ext cx="7290000" cy="6948720"/>
          </a:xfrm>
          <a:prstGeom prst="rect">
            <a:avLst/>
          </a:prstGeom>
        </p:spPr>
        <p:txBody>
          <a:bodyPr lIns="0" tIns="0" rIns="0" bIns="0" anchor="ctr"/>
          <a:lstStyle/>
          <a:p>
            <a:pPr algn="ctr"/>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86" name="PlaceHolder 1"/>
          <p:cNvSpPr>
            <a:spLocks noGrp="1"/>
          </p:cNvSpPr>
          <p:nvPr>
            <p:ph type="title"/>
          </p:nvPr>
        </p:nvSpPr>
        <p:spPr>
          <a:xfrm>
            <a:off x="768240" y="538560"/>
            <a:ext cx="7290000" cy="1592640"/>
          </a:xfrm>
          <a:prstGeom prst="rect">
            <a:avLst/>
          </a:prstGeom>
        </p:spPr>
        <p:txBody>
          <a:bodyPr lIns="90000" tIns="46800" rIns="90000" bIns="46800" anchor="ctr"/>
          <a:lstStyle/>
          <a:p>
            <a:endParaRPr/>
          </a:p>
        </p:txBody>
      </p:sp>
      <p:sp>
        <p:nvSpPr>
          <p:cNvPr id="187" name="PlaceHolder 2"/>
          <p:cNvSpPr>
            <a:spLocks noGrp="1"/>
          </p:cNvSpPr>
          <p:nvPr>
            <p:ph type="body"/>
          </p:nvPr>
        </p:nvSpPr>
        <p:spPr>
          <a:xfrm>
            <a:off x="768240" y="2286000"/>
            <a:ext cx="3557160" cy="1918440"/>
          </a:xfrm>
          <a:prstGeom prst="rect">
            <a:avLst/>
          </a:prstGeom>
        </p:spPr>
        <p:txBody>
          <a:bodyPr lIns="45720" tIns="46800" rIns="45720" bIns="46800"/>
          <a:lstStyle/>
          <a:p>
            <a:endParaRPr/>
          </a:p>
        </p:txBody>
      </p:sp>
      <p:sp>
        <p:nvSpPr>
          <p:cNvPr id="188" name="PlaceHolder 3"/>
          <p:cNvSpPr>
            <a:spLocks noGrp="1"/>
          </p:cNvSpPr>
          <p:nvPr>
            <p:ph type="body"/>
          </p:nvPr>
        </p:nvSpPr>
        <p:spPr>
          <a:xfrm>
            <a:off x="4503600" y="2286000"/>
            <a:ext cx="3557160" cy="1918440"/>
          </a:xfrm>
          <a:prstGeom prst="rect">
            <a:avLst/>
          </a:prstGeom>
        </p:spPr>
        <p:txBody>
          <a:bodyPr lIns="45720" tIns="46800" rIns="45720" bIns="46800"/>
          <a:lstStyle/>
          <a:p>
            <a:endParaRPr/>
          </a:p>
        </p:txBody>
      </p:sp>
      <p:sp>
        <p:nvSpPr>
          <p:cNvPr id="189" name="PlaceHolder 4"/>
          <p:cNvSpPr>
            <a:spLocks noGrp="1"/>
          </p:cNvSpPr>
          <p:nvPr>
            <p:ph type="body"/>
          </p:nvPr>
        </p:nvSpPr>
        <p:spPr>
          <a:xfrm>
            <a:off x="768240" y="4386960"/>
            <a:ext cx="7290000" cy="1918440"/>
          </a:xfrm>
          <a:prstGeom prst="rect">
            <a:avLst/>
          </a:prstGeom>
        </p:spPr>
        <p:txBody>
          <a:bodyPr lIns="45720" tIns="46800" rIns="45720" bIns="46800"/>
          <a:lstStyle/>
          <a:p>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90" name="PlaceHolder 1"/>
          <p:cNvSpPr>
            <a:spLocks noGrp="1"/>
          </p:cNvSpPr>
          <p:nvPr>
            <p:ph type="title"/>
          </p:nvPr>
        </p:nvSpPr>
        <p:spPr>
          <a:xfrm>
            <a:off x="768240" y="538560"/>
            <a:ext cx="7290000" cy="1592640"/>
          </a:xfrm>
          <a:prstGeom prst="rect">
            <a:avLst/>
          </a:prstGeom>
        </p:spPr>
        <p:txBody>
          <a:bodyPr lIns="90000" tIns="46800" rIns="90000" bIns="46800" anchor="ctr"/>
          <a:lstStyle/>
          <a:p>
            <a:endParaRPr/>
          </a:p>
        </p:txBody>
      </p:sp>
      <p:sp>
        <p:nvSpPr>
          <p:cNvPr id="191" name="PlaceHolder 2"/>
          <p:cNvSpPr>
            <a:spLocks noGrp="1"/>
          </p:cNvSpPr>
          <p:nvPr>
            <p:ph type="body"/>
          </p:nvPr>
        </p:nvSpPr>
        <p:spPr>
          <a:xfrm>
            <a:off x="768240" y="2286000"/>
            <a:ext cx="7290000" cy="1918440"/>
          </a:xfrm>
          <a:prstGeom prst="rect">
            <a:avLst/>
          </a:prstGeom>
        </p:spPr>
        <p:txBody>
          <a:bodyPr lIns="45720" tIns="46800" rIns="45720" bIns="46800"/>
          <a:lstStyle/>
          <a:p>
            <a:endParaRPr/>
          </a:p>
        </p:txBody>
      </p:sp>
      <p:sp>
        <p:nvSpPr>
          <p:cNvPr id="192" name="PlaceHolder 3"/>
          <p:cNvSpPr>
            <a:spLocks noGrp="1"/>
          </p:cNvSpPr>
          <p:nvPr>
            <p:ph type="body"/>
          </p:nvPr>
        </p:nvSpPr>
        <p:spPr>
          <a:xfrm>
            <a:off x="768240" y="4386960"/>
            <a:ext cx="7290000" cy="1918440"/>
          </a:xfrm>
          <a:prstGeom prst="rect">
            <a:avLst/>
          </a:prstGeom>
        </p:spPr>
        <p:txBody>
          <a:bodyPr lIns="45720" tIns="46800" rIns="45720" bIns="46800"/>
          <a:lstStyle/>
          <a:p>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93" name="PlaceHolder 1"/>
          <p:cNvSpPr>
            <a:spLocks noGrp="1"/>
          </p:cNvSpPr>
          <p:nvPr>
            <p:ph type="title"/>
          </p:nvPr>
        </p:nvSpPr>
        <p:spPr>
          <a:xfrm>
            <a:off x="768240" y="538560"/>
            <a:ext cx="7290000" cy="1592640"/>
          </a:xfrm>
          <a:prstGeom prst="rect">
            <a:avLst/>
          </a:prstGeom>
        </p:spPr>
        <p:txBody>
          <a:bodyPr lIns="90000" tIns="46800" rIns="90000" bIns="46800" anchor="ctr"/>
          <a:lstStyle/>
          <a:p>
            <a:endParaRPr/>
          </a:p>
        </p:txBody>
      </p:sp>
      <p:sp>
        <p:nvSpPr>
          <p:cNvPr id="194" name="PlaceHolder 2"/>
          <p:cNvSpPr>
            <a:spLocks noGrp="1"/>
          </p:cNvSpPr>
          <p:nvPr>
            <p:ph type="body"/>
          </p:nvPr>
        </p:nvSpPr>
        <p:spPr>
          <a:xfrm>
            <a:off x="768240" y="2286000"/>
            <a:ext cx="3557160" cy="1918440"/>
          </a:xfrm>
          <a:prstGeom prst="rect">
            <a:avLst/>
          </a:prstGeom>
        </p:spPr>
        <p:txBody>
          <a:bodyPr lIns="45720" tIns="46800" rIns="45720" bIns="46800"/>
          <a:lstStyle/>
          <a:p>
            <a:endParaRPr/>
          </a:p>
        </p:txBody>
      </p:sp>
      <p:sp>
        <p:nvSpPr>
          <p:cNvPr id="195" name="PlaceHolder 3"/>
          <p:cNvSpPr>
            <a:spLocks noGrp="1"/>
          </p:cNvSpPr>
          <p:nvPr>
            <p:ph type="body"/>
          </p:nvPr>
        </p:nvSpPr>
        <p:spPr>
          <a:xfrm>
            <a:off x="4503600" y="2286000"/>
            <a:ext cx="3557160" cy="1918440"/>
          </a:xfrm>
          <a:prstGeom prst="rect">
            <a:avLst/>
          </a:prstGeom>
        </p:spPr>
        <p:txBody>
          <a:bodyPr lIns="45720" tIns="46800" rIns="45720" bIns="46800"/>
          <a:lstStyle/>
          <a:p>
            <a:endParaRPr/>
          </a:p>
        </p:txBody>
      </p:sp>
      <p:sp>
        <p:nvSpPr>
          <p:cNvPr id="196" name="PlaceHolder 4"/>
          <p:cNvSpPr>
            <a:spLocks noGrp="1"/>
          </p:cNvSpPr>
          <p:nvPr>
            <p:ph type="body"/>
          </p:nvPr>
        </p:nvSpPr>
        <p:spPr>
          <a:xfrm>
            <a:off x="4503600" y="4386960"/>
            <a:ext cx="3557160" cy="1918440"/>
          </a:xfrm>
          <a:prstGeom prst="rect">
            <a:avLst/>
          </a:prstGeom>
        </p:spPr>
        <p:txBody>
          <a:bodyPr lIns="45720" tIns="46800" rIns="45720" bIns="46800"/>
          <a:lstStyle/>
          <a:p>
            <a:endParaRPr/>
          </a:p>
        </p:txBody>
      </p:sp>
      <p:sp>
        <p:nvSpPr>
          <p:cNvPr id="197" name="PlaceHolder 5"/>
          <p:cNvSpPr>
            <a:spLocks noGrp="1"/>
          </p:cNvSpPr>
          <p:nvPr>
            <p:ph type="body"/>
          </p:nvPr>
        </p:nvSpPr>
        <p:spPr>
          <a:xfrm>
            <a:off x="768240" y="4386960"/>
            <a:ext cx="3557160" cy="1918440"/>
          </a:xfrm>
          <a:prstGeom prst="rect">
            <a:avLst/>
          </a:prstGeom>
        </p:spPr>
        <p:txBody>
          <a:bodyPr lIns="45720" tIns="46800" rIns="45720" bIns="46800"/>
          <a:lstStyle/>
          <a:p>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98" name="PlaceHolder 1"/>
          <p:cNvSpPr>
            <a:spLocks noGrp="1"/>
          </p:cNvSpPr>
          <p:nvPr>
            <p:ph type="title"/>
          </p:nvPr>
        </p:nvSpPr>
        <p:spPr>
          <a:xfrm>
            <a:off x="768240" y="538560"/>
            <a:ext cx="7290000" cy="1592640"/>
          </a:xfrm>
          <a:prstGeom prst="rect">
            <a:avLst/>
          </a:prstGeom>
        </p:spPr>
        <p:txBody>
          <a:bodyPr lIns="90000" tIns="46800" rIns="90000" bIns="46800" anchor="ctr"/>
          <a:lstStyle/>
          <a:p>
            <a:endParaRPr/>
          </a:p>
        </p:txBody>
      </p:sp>
      <p:sp>
        <p:nvSpPr>
          <p:cNvPr id="199" name="PlaceHolder 2"/>
          <p:cNvSpPr>
            <a:spLocks noGrp="1"/>
          </p:cNvSpPr>
          <p:nvPr>
            <p:ph type="body"/>
          </p:nvPr>
        </p:nvSpPr>
        <p:spPr>
          <a:xfrm>
            <a:off x="768240" y="2286000"/>
            <a:ext cx="7290000" cy="4022640"/>
          </a:xfrm>
          <a:prstGeom prst="rect">
            <a:avLst/>
          </a:prstGeom>
        </p:spPr>
        <p:txBody>
          <a:bodyPr lIns="45720" tIns="46800" rIns="45720" bIns="46800"/>
          <a:lstStyle/>
          <a:p>
            <a:endParaRPr/>
          </a:p>
        </p:txBody>
      </p:sp>
      <p:sp>
        <p:nvSpPr>
          <p:cNvPr id="200" name="PlaceHolder 3"/>
          <p:cNvSpPr>
            <a:spLocks noGrp="1"/>
          </p:cNvSpPr>
          <p:nvPr>
            <p:ph type="body"/>
          </p:nvPr>
        </p:nvSpPr>
        <p:spPr>
          <a:xfrm>
            <a:off x="768240" y="2286000"/>
            <a:ext cx="7290000" cy="4022640"/>
          </a:xfrm>
          <a:prstGeom prst="rect">
            <a:avLst/>
          </a:prstGeom>
        </p:spPr>
        <p:txBody>
          <a:bodyPr lIns="45720" tIns="46800" rIns="45720" bIns="46800"/>
          <a:lstStyle/>
          <a:p>
            <a:endParaRPr/>
          </a:p>
        </p:txBody>
      </p:sp>
      <p:pic>
        <p:nvPicPr>
          <p:cNvPr id="201" name="Picture 200"/>
          <p:cNvPicPr/>
          <p:nvPr/>
        </p:nvPicPr>
        <p:blipFill>
          <a:blip r:embed="rId2"/>
          <a:stretch>
            <a:fillRect/>
          </a:stretch>
        </p:blipFill>
        <p:spPr>
          <a:xfrm>
            <a:off x="1892520" y="2286000"/>
            <a:ext cx="5041440" cy="4022640"/>
          </a:xfrm>
          <a:prstGeom prst="rect">
            <a:avLst/>
          </a:prstGeom>
          <a:ln>
            <a:noFill/>
          </a:ln>
        </p:spPr>
      </p:pic>
      <p:pic>
        <p:nvPicPr>
          <p:cNvPr id="202" name="Picture 201"/>
          <p:cNvPicPr/>
          <p:nvPr/>
        </p:nvPicPr>
        <p:blipFill>
          <a:blip r:embed="rId2"/>
          <a:stretch>
            <a:fillRect/>
          </a:stretch>
        </p:blipFill>
        <p:spPr>
          <a:xfrm>
            <a:off x="1892520" y="2286000"/>
            <a:ext cx="5041440" cy="4022640"/>
          </a:xfrm>
          <a:prstGeom prst="rect">
            <a:avLst/>
          </a:prstGeom>
          <a:ln>
            <a:noFill/>
          </a:ln>
        </p:spPr>
      </p:pic>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09" name="PlaceHolder 1"/>
          <p:cNvSpPr>
            <a:spLocks noGrp="1"/>
          </p:cNvSpPr>
          <p:nvPr>
            <p:ph type="title"/>
          </p:nvPr>
        </p:nvSpPr>
        <p:spPr>
          <a:xfrm>
            <a:off x="768240" y="538560"/>
            <a:ext cx="7290000" cy="1592640"/>
          </a:xfrm>
          <a:prstGeom prst="rect">
            <a:avLst/>
          </a:prstGeom>
        </p:spPr>
        <p:txBody>
          <a:bodyPr lIns="90000" tIns="46800" rIns="90000" bIns="46800" anchor="ctr"/>
          <a:lstStyle/>
          <a:p>
            <a:endParaRPr/>
          </a:p>
        </p:txBody>
      </p:sp>
      <p:sp>
        <p:nvSpPr>
          <p:cNvPr id="210" name="PlaceHolder 2"/>
          <p:cNvSpPr>
            <a:spLocks noGrp="1"/>
          </p:cNvSpPr>
          <p:nvPr>
            <p:ph type="subTitle"/>
          </p:nvPr>
        </p:nvSpPr>
        <p:spPr>
          <a:xfrm>
            <a:off x="768240" y="2286000"/>
            <a:ext cx="7290000" cy="4023000"/>
          </a:xfrm>
          <a:prstGeom prst="rect">
            <a:avLst/>
          </a:prstGeom>
        </p:spPr>
        <p:txBody>
          <a:bodyPr lIns="0" tIns="0" rIns="0" bIns="0" anchor="ctr"/>
          <a:lstStyle/>
          <a:p>
            <a:pPr algn="ctr"/>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211" name="PlaceHolder 1"/>
          <p:cNvSpPr>
            <a:spLocks noGrp="1"/>
          </p:cNvSpPr>
          <p:nvPr>
            <p:ph type="title"/>
          </p:nvPr>
        </p:nvSpPr>
        <p:spPr>
          <a:xfrm>
            <a:off x="768240" y="538560"/>
            <a:ext cx="7290000" cy="1592640"/>
          </a:xfrm>
          <a:prstGeom prst="rect">
            <a:avLst/>
          </a:prstGeom>
        </p:spPr>
        <p:txBody>
          <a:bodyPr lIns="90000" tIns="46800" rIns="90000" bIns="46800" anchor="ctr"/>
          <a:lstStyle/>
          <a:p>
            <a:endParaRPr/>
          </a:p>
        </p:txBody>
      </p:sp>
      <p:sp>
        <p:nvSpPr>
          <p:cNvPr id="212" name="PlaceHolder 2"/>
          <p:cNvSpPr>
            <a:spLocks noGrp="1"/>
          </p:cNvSpPr>
          <p:nvPr>
            <p:ph type="body"/>
          </p:nvPr>
        </p:nvSpPr>
        <p:spPr>
          <a:xfrm>
            <a:off x="768240" y="2286000"/>
            <a:ext cx="7290000" cy="4022640"/>
          </a:xfrm>
          <a:prstGeom prst="rect">
            <a:avLst/>
          </a:prstGeom>
        </p:spPr>
        <p:txBody>
          <a:bodyPr lIns="45720" tIns="46800" rIns="45720" bIns="46800"/>
          <a:lstStyle/>
          <a:p>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213" name="PlaceHolder 1"/>
          <p:cNvSpPr>
            <a:spLocks noGrp="1"/>
          </p:cNvSpPr>
          <p:nvPr>
            <p:ph type="title"/>
          </p:nvPr>
        </p:nvSpPr>
        <p:spPr>
          <a:xfrm>
            <a:off x="768240" y="538560"/>
            <a:ext cx="7290000" cy="1592640"/>
          </a:xfrm>
          <a:prstGeom prst="rect">
            <a:avLst/>
          </a:prstGeom>
        </p:spPr>
        <p:txBody>
          <a:bodyPr lIns="90000" tIns="46800" rIns="90000" bIns="46800" anchor="ctr"/>
          <a:lstStyle/>
          <a:p>
            <a:endParaRPr/>
          </a:p>
        </p:txBody>
      </p:sp>
      <p:sp>
        <p:nvSpPr>
          <p:cNvPr id="214" name="PlaceHolder 2"/>
          <p:cNvSpPr>
            <a:spLocks noGrp="1"/>
          </p:cNvSpPr>
          <p:nvPr>
            <p:ph type="body"/>
          </p:nvPr>
        </p:nvSpPr>
        <p:spPr>
          <a:xfrm>
            <a:off x="768240" y="2286000"/>
            <a:ext cx="3557160" cy="4022640"/>
          </a:xfrm>
          <a:prstGeom prst="rect">
            <a:avLst/>
          </a:prstGeom>
        </p:spPr>
        <p:txBody>
          <a:bodyPr lIns="45720" tIns="46800" rIns="45720" bIns="46800"/>
          <a:lstStyle/>
          <a:p>
            <a:endParaRPr/>
          </a:p>
        </p:txBody>
      </p:sp>
      <p:sp>
        <p:nvSpPr>
          <p:cNvPr id="215" name="PlaceHolder 3"/>
          <p:cNvSpPr>
            <a:spLocks noGrp="1"/>
          </p:cNvSpPr>
          <p:nvPr>
            <p:ph type="body"/>
          </p:nvPr>
        </p:nvSpPr>
        <p:spPr>
          <a:xfrm>
            <a:off x="4503600" y="2286000"/>
            <a:ext cx="3557160" cy="4022640"/>
          </a:xfrm>
          <a:prstGeom prst="rect">
            <a:avLst/>
          </a:prstGeom>
        </p:spPr>
        <p:txBody>
          <a:bodyPr lIns="45720" tIns="46800" rIns="45720" bIns="46800"/>
          <a:lstStyle/>
          <a:p>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16" name="PlaceHolder 1"/>
          <p:cNvSpPr>
            <a:spLocks noGrp="1"/>
          </p:cNvSpPr>
          <p:nvPr>
            <p:ph type="title"/>
          </p:nvPr>
        </p:nvSpPr>
        <p:spPr>
          <a:xfrm>
            <a:off x="768240" y="538560"/>
            <a:ext cx="7290000" cy="1592640"/>
          </a:xfrm>
          <a:prstGeom prst="rect">
            <a:avLst/>
          </a:prstGeom>
        </p:spPr>
        <p:txBody>
          <a:bodyPr lIns="90000" tIns="46800" rIns="90000" bIns="46800" anchor="ctr"/>
          <a:lstStyle/>
          <a:p>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17" name="PlaceHolder 1"/>
          <p:cNvSpPr>
            <a:spLocks noGrp="1"/>
          </p:cNvSpPr>
          <p:nvPr>
            <p:ph type="subTitle"/>
          </p:nvPr>
        </p:nvSpPr>
        <p:spPr>
          <a:xfrm>
            <a:off x="768240" y="585360"/>
            <a:ext cx="7290000" cy="6948720"/>
          </a:xfrm>
          <a:prstGeom prst="rect">
            <a:avLst/>
          </a:prstGeom>
        </p:spPr>
        <p:txBody>
          <a:bodyPr lIns="0" tIns="0" rIns="0" bIns="0" anchor="ctr"/>
          <a:lstStyle/>
          <a:p>
            <a:pPr algn="ct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768240" y="538560"/>
            <a:ext cx="7290000" cy="1592640"/>
          </a:xfrm>
          <a:prstGeom prst="rect">
            <a:avLst/>
          </a:prstGeom>
        </p:spPr>
        <p:txBody>
          <a:bodyPr lIns="90000" tIns="46800" rIns="90000" bIns="46800" anchor="ctr"/>
          <a:lstStyle/>
          <a:p>
            <a:endParaRPr/>
          </a:p>
        </p:txBody>
      </p:sp>
      <p:sp>
        <p:nvSpPr>
          <p:cNvPr id="16" name="PlaceHolder 2"/>
          <p:cNvSpPr>
            <a:spLocks noGrp="1"/>
          </p:cNvSpPr>
          <p:nvPr>
            <p:ph type="body"/>
          </p:nvPr>
        </p:nvSpPr>
        <p:spPr>
          <a:xfrm>
            <a:off x="768240" y="2286000"/>
            <a:ext cx="3557160" cy="1918440"/>
          </a:xfrm>
          <a:prstGeom prst="rect">
            <a:avLst/>
          </a:prstGeom>
        </p:spPr>
        <p:txBody>
          <a:bodyPr lIns="45720" tIns="46800" rIns="45720" bIns="46800"/>
          <a:lstStyle/>
          <a:p>
            <a:endParaRPr/>
          </a:p>
        </p:txBody>
      </p:sp>
      <p:sp>
        <p:nvSpPr>
          <p:cNvPr id="17" name="PlaceHolder 3"/>
          <p:cNvSpPr>
            <a:spLocks noGrp="1"/>
          </p:cNvSpPr>
          <p:nvPr>
            <p:ph type="body"/>
          </p:nvPr>
        </p:nvSpPr>
        <p:spPr>
          <a:xfrm>
            <a:off x="768240" y="4386960"/>
            <a:ext cx="3557160" cy="1918440"/>
          </a:xfrm>
          <a:prstGeom prst="rect">
            <a:avLst/>
          </a:prstGeom>
        </p:spPr>
        <p:txBody>
          <a:bodyPr lIns="45720" tIns="46800" rIns="45720" bIns="46800"/>
          <a:lstStyle/>
          <a:p>
            <a:endParaRPr/>
          </a:p>
        </p:txBody>
      </p:sp>
      <p:sp>
        <p:nvSpPr>
          <p:cNvPr id="18" name="PlaceHolder 4"/>
          <p:cNvSpPr>
            <a:spLocks noGrp="1"/>
          </p:cNvSpPr>
          <p:nvPr>
            <p:ph type="body"/>
          </p:nvPr>
        </p:nvSpPr>
        <p:spPr>
          <a:xfrm>
            <a:off x="4503600" y="2286000"/>
            <a:ext cx="3557160" cy="4022640"/>
          </a:xfrm>
          <a:prstGeom prst="rect">
            <a:avLst/>
          </a:prstGeom>
        </p:spPr>
        <p:txBody>
          <a:bodyPr lIns="45720" tIns="46800" rIns="45720" bIns="46800"/>
          <a:lstStyle/>
          <a:p>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18" name="PlaceHolder 1"/>
          <p:cNvSpPr>
            <a:spLocks noGrp="1"/>
          </p:cNvSpPr>
          <p:nvPr>
            <p:ph type="title"/>
          </p:nvPr>
        </p:nvSpPr>
        <p:spPr>
          <a:xfrm>
            <a:off x="768240" y="538560"/>
            <a:ext cx="7290000" cy="1592640"/>
          </a:xfrm>
          <a:prstGeom prst="rect">
            <a:avLst/>
          </a:prstGeom>
        </p:spPr>
        <p:txBody>
          <a:bodyPr lIns="90000" tIns="46800" rIns="90000" bIns="46800" anchor="ctr"/>
          <a:lstStyle/>
          <a:p>
            <a:endParaRPr/>
          </a:p>
        </p:txBody>
      </p:sp>
      <p:sp>
        <p:nvSpPr>
          <p:cNvPr id="219" name="PlaceHolder 2"/>
          <p:cNvSpPr>
            <a:spLocks noGrp="1"/>
          </p:cNvSpPr>
          <p:nvPr>
            <p:ph type="body"/>
          </p:nvPr>
        </p:nvSpPr>
        <p:spPr>
          <a:xfrm>
            <a:off x="768240" y="2286000"/>
            <a:ext cx="3557160" cy="1918440"/>
          </a:xfrm>
          <a:prstGeom prst="rect">
            <a:avLst/>
          </a:prstGeom>
        </p:spPr>
        <p:txBody>
          <a:bodyPr lIns="45720" tIns="46800" rIns="45720" bIns="46800"/>
          <a:lstStyle/>
          <a:p>
            <a:endParaRPr/>
          </a:p>
        </p:txBody>
      </p:sp>
      <p:sp>
        <p:nvSpPr>
          <p:cNvPr id="220" name="PlaceHolder 3"/>
          <p:cNvSpPr>
            <a:spLocks noGrp="1"/>
          </p:cNvSpPr>
          <p:nvPr>
            <p:ph type="body"/>
          </p:nvPr>
        </p:nvSpPr>
        <p:spPr>
          <a:xfrm>
            <a:off x="768240" y="4386960"/>
            <a:ext cx="3557160" cy="1918440"/>
          </a:xfrm>
          <a:prstGeom prst="rect">
            <a:avLst/>
          </a:prstGeom>
        </p:spPr>
        <p:txBody>
          <a:bodyPr lIns="45720" tIns="46800" rIns="45720" bIns="46800"/>
          <a:lstStyle/>
          <a:p>
            <a:endParaRPr/>
          </a:p>
        </p:txBody>
      </p:sp>
      <p:sp>
        <p:nvSpPr>
          <p:cNvPr id="221" name="PlaceHolder 4"/>
          <p:cNvSpPr>
            <a:spLocks noGrp="1"/>
          </p:cNvSpPr>
          <p:nvPr>
            <p:ph type="body"/>
          </p:nvPr>
        </p:nvSpPr>
        <p:spPr>
          <a:xfrm>
            <a:off x="4503600" y="2286000"/>
            <a:ext cx="3557160" cy="4022640"/>
          </a:xfrm>
          <a:prstGeom prst="rect">
            <a:avLst/>
          </a:prstGeom>
        </p:spPr>
        <p:txBody>
          <a:bodyPr lIns="45720" tIns="46800" rIns="45720" bIns="46800"/>
          <a:lstStyle/>
          <a:p>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22" name="PlaceHolder 1"/>
          <p:cNvSpPr>
            <a:spLocks noGrp="1"/>
          </p:cNvSpPr>
          <p:nvPr>
            <p:ph type="title"/>
          </p:nvPr>
        </p:nvSpPr>
        <p:spPr>
          <a:xfrm>
            <a:off x="768240" y="538560"/>
            <a:ext cx="7290000" cy="1592640"/>
          </a:xfrm>
          <a:prstGeom prst="rect">
            <a:avLst/>
          </a:prstGeom>
        </p:spPr>
        <p:txBody>
          <a:bodyPr lIns="90000" tIns="46800" rIns="90000" bIns="46800" anchor="ctr"/>
          <a:lstStyle/>
          <a:p>
            <a:endParaRPr/>
          </a:p>
        </p:txBody>
      </p:sp>
      <p:sp>
        <p:nvSpPr>
          <p:cNvPr id="223" name="PlaceHolder 2"/>
          <p:cNvSpPr>
            <a:spLocks noGrp="1"/>
          </p:cNvSpPr>
          <p:nvPr>
            <p:ph type="body"/>
          </p:nvPr>
        </p:nvSpPr>
        <p:spPr>
          <a:xfrm>
            <a:off x="768240" y="2286000"/>
            <a:ext cx="3557160" cy="4022640"/>
          </a:xfrm>
          <a:prstGeom prst="rect">
            <a:avLst/>
          </a:prstGeom>
        </p:spPr>
        <p:txBody>
          <a:bodyPr lIns="45720" tIns="46800" rIns="45720" bIns="46800"/>
          <a:lstStyle/>
          <a:p>
            <a:endParaRPr/>
          </a:p>
        </p:txBody>
      </p:sp>
      <p:sp>
        <p:nvSpPr>
          <p:cNvPr id="224" name="PlaceHolder 3"/>
          <p:cNvSpPr>
            <a:spLocks noGrp="1"/>
          </p:cNvSpPr>
          <p:nvPr>
            <p:ph type="body"/>
          </p:nvPr>
        </p:nvSpPr>
        <p:spPr>
          <a:xfrm>
            <a:off x="4503600" y="2286000"/>
            <a:ext cx="3557160" cy="1918440"/>
          </a:xfrm>
          <a:prstGeom prst="rect">
            <a:avLst/>
          </a:prstGeom>
        </p:spPr>
        <p:txBody>
          <a:bodyPr lIns="45720" tIns="46800" rIns="45720" bIns="46800"/>
          <a:lstStyle/>
          <a:p>
            <a:endParaRPr/>
          </a:p>
        </p:txBody>
      </p:sp>
      <p:sp>
        <p:nvSpPr>
          <p:cNvPr id="225" name="PlaceHolder 4"/>
          <p:cNvSpPr>
            <a:spLocks noGrp="1"/>
          </p:cNvSpPr>
          <p:nvPr>
            <p:ph type="body"/>
          </p:nvPr>
        </p:nvSpPr>
        <p:spPr>
          <a:xfrm>
            <a:off x="4503600" y="4386960"/>
            <a:ext cx="3557160" cy="1918440"/>
          </a:xfrm>
          <a:prstGeom prst="rect">
            <a:avLst/>
          </a:prstGeom>
        </p:spPr>
        <p:txBody>
          <a:bodyPr lIns="45720" tIns="46800" rIns="45720" bIns="46800"/>
          <a:lstStyle/>
          <a:p>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26" name="PlaceHolder 1"/>
          <p:cNvSpPr>
            <a:spLocks noGrp="1"/>
          </p:cNvSpPr>
          <p:nvPr>
            <p:ph type="title"/>
          </p:nvPr>
        </p:nvSpPr>
        <p:spPr>
          <a:xfrm>
            <a:off x="768240" y="538560"/>
            <a:ext cx="7290000" cy="1592640"/>
          </a:xfrm>
          <a:prstGeom prst="rect">
            <a:avLst/>
          </a:prstGeom>
        </p:spPr>
        <p:txBody>
          <a:bodyPr lIns="90000" tIns="46800" rIns="90000" bIns="46800" anchor="ctr"/>
          <a:lstStyle/>
          <a:p>
            <a:endParaRPr/>
          </a:p>
        </p:txBody>
      </p:sp>
      <p:sp>
        <p:nvSpPr>
          <p:cNvPr id="227" name="PlaceHolder 2"/>
          <p:cNvSpPr>
            <a:spLocks noGrp="1"/>
          </p:cNvSpPr>
          <p:nvPr>
            <p:ph type="body"/>
          </p:nvPr>
        </p:nvSpPr>
        <p:spPr>
          <a:xfrm>
            <a:off x="768240" y="2286000"/>
            <a:ext cx="3557160" cy="1918440"/>
          </a:xfrm>
          <a:prstGeom prst="rect">
            <a:avLst/>
          </a:prstGeom>
        </p:spPr>
        <p:txBody>
          <a:bodyPr lIns="45720" tIns="46800" rIns="45720" bIns="46800"/>
          <a:lstStyle/>
          <a:p>
            <a:endParaRPr/>
          </a:p>
        </p:txBody>
      </p:sp>
      <p:sp>
        <p:nvSpPr>
          <p:cNvPr id="228" name="PlaceHolder 3"/>
          <p:cNvSpPr>
            <a:spLocks noGrp="1"/>
          </p:cNvSpPr>
          <p:nvPr>
            <p:ph type="body"/>
          </p:nvPr>
        </p:nvSpPr>
        <p:spPr>
          <a:xfrm>
            <a:off x="4503600" y="2286000"/>
            <a:ext cx="3557160" cy="1918440"/>
          </a:xfrm>
          <a:prstGeom prst="rect">
            <a:avLst/>
          </a:prstGeom>
        </p:spPr>
        <p:txBody>
          <a:bodyPr lIns="45720" tIns="46800" rIns="45720" bIns="46800"/>
          <a:lstStyle/>
          <a:p>
            <a:endParaRPr/>
          </a:p>
        </p:txBody>
      </p:sp>
      <p:sp>
        <p:nvSpPr>
          <p:cNvPr id="229" name="PlaceHolder 4"/>
          <p:cNvSpPr>
            <a:spLocks noGrp="1"/>
          </p:cNvSpPr>
          <p:nvPr>
            <p:ph type="body"/>
          </p:nvPr>
        </p:nvSpPr>
        <p:spPr>
          <a:xfrm>
            <a:off x="768240" y="4386960"/>
            <a:ext cx="7290000" cy="1918440"/>
          </a:xfrm>
          <a:prstGeom prst="rect">
            <a:avLst/>
          </a:prstGeom>
        </p:spPr>
        <p:txBody>
          <a:bodyPr lIns="45720" tIns="46800" rIns="45720" bIns="46800"/>
          <a:lstStyle/>
          <a:p>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30" name="PlaceHolder 1"/>
          <p:cNvSpPr>
            <a:spLocks noGrp="1"/>
          </p:cNvSpPr>
          <p:nvPr>
            <p:ph type="title"/>
          </p:nvPr>
        </p:nvSpPr>
        <p:spPr>
          <a:xfrm>
            <a:off x="768240" y="538560"/>
            <a:ext cx="7290000" cy="1592640"/>
          </a:xfrm>
          <a:prstGeom prst="rect">
            <a:avLst/>
          </a:prstGeom>
        </p:spPr>
        <p:txBody>
          <a:bodyPr lIns="90000" tIns="46800" rIns="90000" bIns="46800" anchor="ctr"/>
          <a:lstStyle/>
          <a:p>
            <a:endParaRPr/>
          </a:p>
        </p:txBody>
      </p:sp>
      <p:sp>
        <p:nvSpPr>
          <p:cNvPr id="231" name="PlaceHolder 2"/>
          <p:cNvSpPr>
            <a:spLocks noGrp="1"/>
          </p:cNvSpPr>
          <p:nvPr>
            <p:ph type="body"/>
          </p:nvPr>
        </p:nvSpPr>
        <p:spPr>
          <a:xfrm>
            <a:off x="768240" y="2286000"/>
            <a:ext cx="7290000" cy="1918440"/>
          </a:xfrm>
          <a:prstGeom prst="rect">
            <a:avLst/>
          </a:prstGeom>
        </p:spPr>
        <p:txBody>
          <a:bodyPr lIns="45720" tIns="46800" rIns="45720" bIns="46800"/>
          <a:lstStyle/>
          <a:p>
            <a:endParaRPr/>
          </a:p>
        </p:txBody>
      </p:sp>
      <p:sp>
        <p:nvSpPr>
          <p:cNvPr id="232" name="PlaceHolder 3"/>
          <p:cNvSpPr>
            <a:spLocks noGrp="1"/>
          </p:cNvSpPr>
          <p:nvPr>
            <p:ph type="body"/>
          </p:nvPr>
        </p:nvSpPr>
        <p:spPr>
          <a:xfrm>
            <a:off x="768240" y="4386960"/>
            <a:ext cx="7290000" cy="1918440"/>
          </a:xfrm>
          <a:prstGeom prst="rect">
            <a:avLst/>
          </a:prstGeom>
        </p:spPr>
        <p:txBody>
          <a:bodyPr lIns="45720" tIns="46800" rIns="45720" bIns="46800"/>
          <a:lstStyle/>
          <a:p>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33" name="PlaceHolder 1"/>
          <p:cNvSpPr>
            <a:spLocks noGrp="1"/>
          </p:cNvSpPr>
          <p:nvPr>
            <p:ph type="title"/>
          </p:nvPr>
        </p:nvSpPr>
        <p:spPr>
          <a:xfrm>
            <a:off x="768240" y="538560"/>
            <a:ext cx="7290000" cy="1592640"/>
          </a:xfrm>
          <a:prstGeom prst="rect">
            <a:avLst/>
          </a:prstGeom>
        </p:spPr>
        <p:txBody>
          <a:bodyPr lIns="90000" tIns="46800" rIns="90000" bIns="46800" anchor="ctr"/>
          <a:lstStyle/>
          <a:p>
            <a:endParaRPr/>
          </a:p>
        </p:txBody>
      </p:sp>
      <p:sp>
        <p:nvSpPr>
          <p:cNvPr id="234" name="PlaceHolder 2"/>
          <p:cNvSpPr>
            <a:spLocks noGrp="1"/>
          </p:cNvSpPr>
          <p:nvPr>
            <p:ph type="body"/>
          </p:nvPr>
        </p:nvSpPr>
        <p:spPr>
          <a:xfrm>
            <a:off x="768240" y="2286000"/>
            <a:ext cx="3557160" cy="1918440"/>
          </a:xfrm>
          <a:prstGeom prst="rect">
            <a:avLst/>
          </a:prstGeom>
        </p:spPr>
        <p:txBody>
          <a:bodyPr lIns="45720" tIns="46800" rIns="45720" bIns="46800"/>
          <a:lstStyle/>
          <a:p>
            <a:endParaRPr/>
          </a:p>
        </p:txBody>
      </p:sp>
      <p:sp>
        <p:nvSpPr>
          <p:cNvPr id="235" name="PlaceHolder 3"/>
          <p:cNvSpPr>
            <a:spLocks noGrp="1"/>
          </p:cNvSpPr>
          <p:nvPr>
            <p:ph type="body"/>
          </p:nvPr>
        </p:nvSpPr>
        <p:spPr>
          <a:xfrm>
            <a:off x="4503600" y="2286000"/>
            <a:ext cx="3557160" cy="1918440"/>
          </a:xfrm>
          <a:prstGeom prst="rect">
            <a:avLst/>
          </a:prstGeom>
        </p:spPr>
        <p:txBody>
          <a:bodyPr lIns="45720" tIns="46800" rIns="45720" bIns="46800"/>
          <a:lstStyle/>
          <a:p>
            <a:endParaRPr/>
          </a:p>
        </p:txBody>
      </p:sp>
      <p:sp>
        <p:nvSpPr>
          <p:cNvPr id="236" name="PlaceHolder 4"/>
          <p:cNvSpPr>
            <a:spLocks noGrp="1"/>
          </p:cNvSpPr>
          <p:nvPr>
            <p:ph type="body"/>
          </p:nvPr>
        </p:nvSpPr>
        <p:spPr>
          <a:xfrm>
            <a:off x="4503600" y="4386960"/>
            <a:ext cx="3557160" cy="1918440"/>
          </a:xfrm>
          <a:prstGeom prst="rect">
            <a:avLst/>
          </a:prstGeom>
        </p:spPr>
        <p:txBody>
          <a:bodyPr lIns="45720" tIns="46800" rIns="45720" bIns="46800"/>
          <a:lstStyle/>
          <a:p>
            <a:endParaRPr/>
          </a:p>
        </p:txBody>
      </p:sp>
      <p:sp>
        <p:nvSpPr>
          <p:cNvPr id="237" name="PlaceHolder 5"/>
          <p:cNvSpPr>
            <a:spLocks noGrp="1"/>
          </p:cNvSpPr>
          <p:nvPr>
            <p:ph type="body"/>
          </p:nvPr>
        </p:nvSpPr>
        <p:spPr>
          <a:xfrm>
            <a:off x="768240" y="4386960"/>
            <a:ext cx="3557160" cy="1918440"/>
          </a:xfrm>
          <a:prstGeom prst="rect">
            <a:avLst/>
          </a:prstGeom>
        </p:spPr>
        <p:txBody>
          <a:bodyPr lIns="45720" tIns="46800" rIns="45720" bIns="46800"/>
          <a:lstStyle/>
          <a:p>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238" name="PlaceHolder 1"/>
          <p:cNvSpPr>
            <a:spLocks noGrp="1"/>
          </p:cNvSpPr>
          <p:nvPr>
            <p:ph type="title"/>
          </p:nvPr>
        </p:nvSpPr>
        <p:spPr>
          <a:xfrm>
            <a:off x="768240" y="538560"/>
            <a:ext cx="7290000" cy="1592640"/>
          </a:xfrm>
          <a:prstGeom prst="rect">
            <a:avLst/>
          </a:prstGeom>
        </p:spPr>
        <p:txBody>
          <a:bodyPr lIns="90000" tIns="46800" rIns="90000" bIns="46800" anchor="ctr"/>
          <a:lstStyle/>
          <a:p>
            <a:endParaRPr/>
          </a:p>
        </p:txBody>
      </p:sp>
      <p:sp>
        <p:nvSpPr>
          <p:cNvPr id="239" name="PlaceHolder 2"/>
          <p:cNvSpPr>
            <a:spLocks noGrp="1"/>
          </p:cNvSpPr>
          <p:nvPr>
            <p:ph type="body"/>
          </p:nvPr>
        </p:nvSpPr>
        <p:spPr>
          <a:xfrm>
            <a:off x="768240" y="2286000"/>
            <a:ext cx="7290000" cy="4022640"/>
          </a:xfrm>
          <a:prstGeom prst="rect">
            <a:avLst/>
          </a:prstGeom>
        </p:spPr>
        <p:txBody>
          <a:bodyPr lIns="45720" tIns="46800" rIns="45720" bIns="46800"/>
          <a:lstStyle/>
          <a:p>
            <a:endParaRPr/>
          </a:p>
        </p:txBody>
      </p:sp>
      <p:sp>
        <p:nvSpPr>
          <p:cNvPr id="240" name="PlaceHolder 3"/>
          <p:cNvSpPr>
            <a:spLocks noGrp="1"/>
          </p:cNvSpPr>
          <p:nvPr>
            <p:ph type="body"/>
          </p:nvPr>
        </p:nvSpPr>
        <p:spPr>
          <a:xfrm>
            <a:off x="768240" y="2286000"/>
            <a:ext cx="7290000" cy="4022640"/>
          </a:xfrm>
          <a:prstGeom prst="rect">
            <a:avLst/>
          </a:prstGeom>
        </p:spPr>
        <p:txBody>
          <a:bodyPr lIns="45720" tIns="46800" rIns="45720" bIns="46800"/>
          <a:lstStyle/>
          <a:p>
            <a:endParaRPr/>
          </a:p>
        </p:txBody>
      </p:sp>
      <p:pic>
        <p:nvPicPr>
          <p:cNvPr id="241" name="Picture 240"/>
          <p:cNvPicPr/>
          <p:nvPr/>
        </p:nvPicPr>
        <p:blipFill>
          <a:blip r:embed="rId2"/>
          <a:stretch>
            <a:fillRect/>
          </a:stretch>
        </p:blipFill>
        <p:spPr>
          <a:xfrm>
            <a:off x="1892520" y="2286000"/>
            <a:ext cx="5041440" cy="4022640"/>
          </a:xfrm>
          <a:prstGeom prst="rect">
            <a:avLst/>
          </a:prstGeom>
          <a:ln>
            <a:noFill/>
          </a:ln>
        </p:spPr>
      </p:pic>
      <p:pic>
        <p:nvPicPr>
          <p:cNvPr id="242" name="Picture 241"/>
          <p:cNvPicPr/>
          <p:nvPr/>
        </p:nvPicPr>
        <p:blipFill>
          <a:blip r:embed="rId2"/>
          <a:stretch>
            <a:fillRect/>
          </a:stretch>
        </p:blipFill>
        <p:spPr>
          <a:xfrm>
            <a:off x="1892520" y="2286000"/>
            <a:ext cx="5041440" cy="4022640"/>
          </a:xfrm>
          <a:prstGeom prst="rect">
            <a:avLst/>
          </a:prstGeom>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768240" y="538560"/>
            <a:ext cx="7290000" cy="1592640"/>
          </a:xfrm>
          <a:prstGeom prst="rect">
            <a:avLst/>
          </a:prstGeom>
        </p:spPr>
        <p:txBody>
          <a:bodyPr lIns="90000" tIns="46800" rIns="90000" bIns="46800" anchor="ctr"/>
          <a:lstStyle/>
          <a:p>
            <a:endParaRPr/>
          </a:p>
        </p:txBody>
      </p:sp>
      <p:sp>
        <p:nvSpPr>
          <p:cNvPr id="20" name="PlaceHolder 2"/>
          <p:cNvSpPr>
            <a:spLocks noGrp="1"/>
          </p:cNvSpPr>
          <p:nvPr>
            <p:ph type="body"/>
          </p:nvPr>
        </p:nvSpPr>
        <p:spPr>
          <a:xfrm>
            <a:off x="768240" y="2286000"/>
            <a:ext cx="3557160" cy="4022640"/>
          </a:xfrm>
          <a:prstGeom prst="rect">
            <a:avLst/>
          </a:prstGeom>
        </p:spPr>
        <p:txBody>
          <a:bodyPr lIns="45720" tIns="46800" rIns="45720" bIns="46800"/>
          <a:lstStyle/>
          <a:p>
            <a:endParaRPr/>
          </a:p>
        </p:txBody>
      </p:sp>
      <p:sp>
        <p:nvSpPr>
          <p:cNvPr id="21" name="PlaceHolder 3"/>
          <p:cNvSpPr>
            <a:spLocks noGrp="1"/>
          </p:cNvSpPr>
          <p:nvPr>
            <p:ph type="body"/>
          </p:nvPr>
        </p:nvSpPr>
        <p:spPr>
          <a:xfrm>
            <a:off x="4503600" y="2286000"/>
            <a:ext cx="3557160" cy="1918440"/>
          </a:xfrm>
          <a:prstGeom prst="rect">
            <a:avLst/>
          </a:prstGeom>
        </p:spPr>
        <p:txBody>
          <a:bodyPr lIns="45720" tIns="46800" rIns="45720" bIns="46800"/>
          <a:lstStyle/>
          <a:p>
            <a:endParaRPr/>
          </a:p>
        </p:txBody>
      </p:sp>
      <p:sp>
        <p:nvSpPr>
          <p:cNvPr id="22" name="PlaceHolder 4"/>
          <p:cNvSpPr>
            <a:spLocks noGrp="1"/>
          </p:cNvSpPr>
          <p:nvPr>
            <p:ph type="body"/>
          </p:nvPr>
        </p:nvSpPr>
        <p:spPr>
          <a:xfrm>
            <a:off x="4503600" y="4386960"/>
            <a:ext cx="3557160" cy="1918440"/>
          </a:xfrm>
          <a:prstGeom prst="rect">
            <a:avLst/>
          </a:prstGeom>
        </p:spPr>
        <p:txBody>
          <a:bodyPr lIns="45720" tIns="46800" rIns="45720" bIns="46800"/>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768240" y="538560"/>
            <a:ext cx="7290000" cy="1592640"/>
          </a:xfrm>
          <a:prstGeom prst="rect">
            <a:avLst/>
          </a:prstGeom>
        </p:spPr>
        <p:txBody>
          <a:bodyPr lIns="90000" tIns="46800" rIns="90000" bIns="46800" anchor="ctr"/>
          <a:lstStyle/>
          <a:p>
            <a:endParaRPr/>
          </a:p>
        </p:txBody>
      </p:sp>
      <p:sp>
        <p:nvSpPr>
          <p:cNvPr id="24" name="PlaceHolder 2"/>
          <p:cNvSpPr>
            <a:spLocks noGrp="1"/>
          </p:cNvSpPr>
          <p:nvPr>
            <p:ph type="body"/>
          </p:nvPr>
        </p:nvSpPr>
        <p:spPr>
          <a:xfrm>
            <a:off x="768240" y="2286000"/>
            <a:ext cx="3557160" cy="1918440"/>
          </a:xfrm>
          <a:prstGeom prst="rect">
            <a:avLst/>
          </a:prstGeom>
        </p:spPr>
        <p:txBody>
          <a:bodyPr lIns="45720" tIns="46800" rIns="45720" bIns="46800"/>
          <a:lstStyle/>
          <a:p>
            <a:endParaRPr/>
          </a:p>
        </p:txBody>
      </p:sp>
      <p:sp>
        <p:nvSpPr>
          <p:cNvPr id="25" name="PlaceHolder 3"/>
          <p:cNvSpPr>
            <a:spLocks noGrp="1"/>
          </p:cNvSpPr>
          <p:nvPr>
            <p:ph type="body"/>
          </p:nvPr>
        </p:nvSpPr>
        <p:spPr>
          <a:xfrm>
            <a:off x="4503600" y="2286000"/>
            <a:ext cx="3557160" cy="1918440"/>
          </a:xfrm>
          <a:prstGeom prst="rect">
            <a:avLst/>
          </a:prstGeom>
        </p:spPr>
        <p:txBody>
          <a:bodyPr lIns="45720" tIns="46800" rIns="45720" bIns="46800"/>
          <a:lstStyle/>
          <a:p>
            <a:endParaRPr/>
          </a:p>
        </p:txBody>
      </p:sp>
      <p:sp>
        <p:nvSpPr>
          <p:cNvPr id="26" name="PlaceHolder 4"/>
          <p:cNvSpPr>
            <a:spLocks noGrp="1"/>
          </p:cNvSpPr>
          <p:nvPr>
            <p:ph type="body"/>
          </p:nvPr>
        </p:nvSpPr>
        <p:spPr>
          <a:xfrm>
            <a:off x="768240" y="4386960"/>
            <a:ext cx="7290000" cy="1918440"/>
          </a:xfrm>
          <a:prstGeom prst="rect">
            <a:avLst/>
          </a:prstGeom>
        </p:spPr>
        <p:txBody>
          <a:bodyPr lIns="45720" tIns="46800" rIns="45720" bIns="46800"/>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theme" Target="../theme/theme2.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theme" Target="../theme/theme3.xml"/><Relationship Id="rId3" Type="http://schemas.openxmlformats.org/officeDocument/2006/relationships/slideLayout" Target="../slideLayouts/slideLayout30.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5" Type="http://schemas.openxmlformats.org/officeDocument/2006/relationships/slideLayout" Target="../slideLayouts/slideLayout32.xml"/><Relationship Id="rId10" Type="http://schemas.openxmlformats.org/officeDocument/2006/relationships/slideLayout" Target="../slideLayouts/slideLayout37.xml"/><Relationship Id="rId4" Type="http://schemas.openxmlformats.org/officeDocument/2006/relationships/slideLayout" Target="../slideLayouts/slideLayout31.xml"/><Relationship Id="rId9" Type="http://schemas.openxmlformats.org/officeDocument/2006/relationships/slideLayout" Target="../slideLayouts/slideLayout3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7.xml"/><Relationship Id="rId13" Type="http://schemas.openxmlformats.org/officeDocument/2006/relationships/theme" Target="../theme/theme4.xml"/><Relationship Id="rId3" Type="http://schemas.openxmlformats.org/officeDocument/2006/relationships/slideLayout" Target="../slideLayouts/slideLayout42.xml"/><Relationship Id="rId7" Type="http://schemas.openxmlformats.org/officeDocument/2006/relationships/slideLayout" Target="../slideLayouts/slideLayout46.xml"/><Relationship Id="rId12" Type="http://schemas.openxmlformats.org/officeDocument/2006/relationships/slideLayout" Target="../slideLayouts/slideLayout51.xml"/><Relationship Id="rId2" Type="http://schemas.openxmlformats.org/officeDocument/2006/relationships/slideLayout" Target="../slideLayouts/slideLayout41.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5" Type="http://schemas.openxmlformats.org/officeDocument/2006/relationships/slideLayout" Target="../slideLayouts/slideLayout44.xml"/><Relationship Id="rId10" Type="http://schemas.openxmlformats.org/officeDocument/2006/relationships/slideLayout" Target="../slideLayouts/slideLayout49.xml"/><Relationship Id="rId4" Type="http://schemas.openxmlformats.org/officeDocument/2006/relationships/slideLayout" Target="../slideLayouts/slideLayout43.xml"/><Relationship Id="rId9" Type="http://schemas.openxmlformats.org/officeDocument/2006/relationships/slideLayout" Target="../slideLayouts/slideLayout48.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9.xml"/><Relationship Id="rId13" Type="http://schemas.openxmlformats.org/officeDocument/2006/relationships/theme" Target="../theme/theme5.xml"/><Relationship Id="rId3" Type="http://schemas.openxmlformats.org/officeDocument/2006/relationships/slideLayout" Target="../slideLayouts/slideLayout54.xml"/><Relationship Id="rId7" Type="http://schemas.openxmlformats.org/officeDocument/2006/relationships/slideLayout" Target="../slideLayouts/slideLayout58.xml"/><Relationship Id="rId12" Type="http://schemas.openxmlformats.org/officeDocument/2006/relationships/slideLayout" Target="../slideLayouts/slideLayout63.xml"/><Relationship Id="rId2" Type="http://schemas.openxmlformats.org/officeDocument/2006/relationships/slideLayout" Target="../slideLayouts/slideLayout53.xml"/><Relationship Id="rId1" Type="http://schemas.openxmlformats.org/officeDocument/2006/relationships/slideLayout" Target="../slideLayouts/slideLayout52.xml"/><Relationship Id="rId6" Type="http://schemas.openxmlformats.org/officeDocument/2006/relationships/slideLayout" Target="../slideLayouts/slideLayout57.xml"/><Relationship Id="rId11" Type="http://schemas.openxmlformats.org/officeDocument/2006/relationships/slideLayout" Target="../slideLayouts/slideLayout62.xml"/><Relationship Id="rId5" Type="http://schemas.openxmlformats.org/officeDocument/2006/relationships/slideLayout" Target="../slideLayouts/slideLayout56.xml"/><Relationship Id="rId10" Type="http://schemas.openxmlformats.org/officeDocument/2006/relationships/slideLayout" Target="../slideLayouts/slideLayout61.xml"/><Relationship Id="rId4" Type="http://schemas.openxmlformats.org/officeDocument/2006/relationships/slideLayout" Target="../slideLayouts/slideLayout55.xml"/><Relationship Id="rId9" Type="http://schemas.openxmlformats.org/officeDocument/2006/relationships/slideLayout" Target="../slideLayouts/slideLayout60.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71.xml"/><Relationship Id="rId13" Type="http://schemas.openxmlformats.org/officeDocument/2006/relationships/theme" Target="../theme/theme6.xml"/><Relationship Id="rId3" Type="http://schemas.openxmlformats.org/officeDocument/2006/relationships/slideLayout" Target="../slideLayouts/slideLayout66.xml"/><Relationship Id="rId7" Type="http://schemas.openxmlformats.org/officeDocument/2006/relationships/slideLayout" Target="../slideLayouts/slideLayout70.xml"/><Relationship Id="rId12" Type="http://schemas.openxmlformats.org/officeDocument/2006/relationships/slideLayout" Target="../slideLayouts/slideLayout75.xml"/><Relationship Id="rId2" Type="http://schemas.openxmlformats.org/officeDocument/2006/relationships/slideLayout" Target="../slideLayouts/slideLayout65.xml"/><Relationship Id="rId1" Type="http://schemas.openxmlformats.org/officeDocument/2006/relationships/slideLayout" Target="../slideLayouts/slideLayout64.xml"/><Relationship Id="rId6" Type="http://schemas.openxmlformats.org/officeDocument/2006/relationships/slideLayout" Target="../slideLayouts/slideLayout69.xml"/><Relationship Id="rId11" Type="http://schemas.openxmlformats.org/officeDocument/2006/relationships/slideLayout" Target="../slideLayouts/slideLayout74.xml"/><Relationship Id="rId5" Type="http://schemas.openxmlformats.org/officeDocument/2006/relationships/slideLayout" Target="../slideLayouts/slideLayout68.xml"/><Relationship Id="rId10" Type="http://schemas.openxmlformats.org/officeDocument/2006/relationships/slideLayout" Target="../slideLayouts/slideLayout73.xml"/><Relationship Id="rId4" Type="http://schemas.openxmlformats.org/officeDocument/2006/relationships/slideLayout" Target="../slideLayouts/slideLayout67.xml"/><Relationship Id="rId9" Type="http://schemas.openxmlformats.org/officeDocument/2006/relationships/slideLayout" Target="../slideLayouts/slideLayout7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 name="PlaceHolder 1"/>
          <p:cNvSpPr>
            <a:spLocks noGrp="1"/>
          </p:cNvSpPr>
          <p:nvPr>
            <p:ph type="title"/>
          </p:nvPr>
        </p:nvSpPr>
        <p:spPr>
          <a:xfrm>
            <a:off x="768240" y="585360"/>
            <a:ext cx="7290000" cy="1498680"/>
          </a:xfrm>
          <a:prstGeom prst="rect">
            <a:avLst/>
          </a:prstGeom>
        </p:spPr>
        <p:txBody>
          <a:bodyPr lIns="90000" tIns="46800" rIns="90000" bIns="46800" anchor="ctr"/>
          <a:lstStyle/>
          <a:p>
            <a:r>
              <a:rPr lang="en-GB" sz="4400">
                <a:latin typeface="Tw Cen MT Condensed"/>
              </a:rPr>
              <a:t>Click to edit the title text format</a:t>
            </a:r>
            <a:endParaRPr/>
          </a:p>
        </p:txBody>
      </p:sp>
      <p:sp>
        <p:nvSpPr>
          <p:cNvPr id="7" name="PlaceHolder 2"/>
          <p:cNvSpPr>
            <a:spLocks noGrp="1"/>
          </p:cNvSpPr>
          <p:nvPr>
            <p:ph type="body"/>
          </p:nvPr>
        </p:nvSpPr>
        <p:spPr>
          <a:xfrm>
            <a:off x="768240" y="2286000"/>
            <a:ext cx="7290000" cy="4022640"/>
          </a:xfrm>
          <a:prstGeom prst="rect">
            <a:avLst/>
          </a:prstGeom>
        </p:spPr>
        <p:txBody>
          <a:bodyPr lIns="45720" tIns="46800" rIns="45720" bIns="46800"/>
          <a:lstStyle/>
          <a:p>
            <a:pPr>
              <a:buFont typeface="Tw Cen MT"/>
              <a:buChar char=" "/>
            </a:pPr>
            <a:r>
              <a:rPr lang="en-GB" sz="2000">
                <a:latin typeface="Tw Cen MT"/>
              </a:rPr>
              <a:t>Click to edit the outline text format</a:t>
            </a:r>
            <a:endParaRPr/>
          </a:p>
          <a:p>
            <a:pPr lvl="1">
              <a:buFont typeface="Wingdings 3" charset="2"/>
              <a:buChar char=""/>
            </a:pPr>
            <a:r>
              <a:rPr lang="en-GB" sz="1600">
                <a:latin typeface="Tw Cen MT"/>
              </a:rPr>
              <a:t>Second Outline Level</a:t>
            </a:r>
            <a:endParaRPr/>
          </a:p>
          <a:p>
            <a:pPr lvl="2">
              <a:buFont typeface="Wingdings 3" charset="2"/>
              <a:buChar char=""/>
            </a:pPr>
            <a:r>
              <a:rPr lang="en-GB" sz="1200">
                <a:latin typeface="Tw Cen MT"/>
              </a:rPr>
              <a:t>Third Outline Level</a:t>
            </a:r>
            <a:endParaRPr/>
          </a:p>
          <a:p>
            <a:pPr lvl="3">
              <a:buFont typeface="Wingdings 3" charset="2"/>
              <a:buChar char=""/>
            </a:pPr>
            <a:r>
              <a:rPr lang="en-GB" sz="1200">
                <a:latin typeface="Tw Cen MT"/>
              </a:rPr>
              <a:t>Fourth Outline Level</a:t>
            </a:r>
            <a:endParaRPr/>
          </a:p>
          <a:p>
            <a:pPr lvl="4">
              <a:buFont typeface="Wingdings 3" charset="2"/>
              <a:buChar char=""/>
            </a:pPr>
            <a:r>
              <a:rPr lang="en-GB" sz="1200">
                <a:latin typeface="Tw Cen MT"/>
              </a:rPr>
              <a:t>Fifth Outline Level</a:t>
            </a:r>
            <a:endParaRPr/>
          </a:p>
          <a:p>
            <a:pPr lvl="5">
              <a:buFont typeface="Wingdings 3" charset="2"/>
              <a:buChar char=""/>
            </a:pPr>
            <a:r>
              <a:rPr lang="en-GB" sz="1200">
                <a:latin typeface="Tw Cen MT"/>
              </a:rPr>
              <a:t>Sixth Outline Level</a:t>
            </a:r>
            <a:endParaRPr/>
          </a:p>
          <a:p>
            <a:pPr lvl="6">
              <a:buFont typeface="Wingdings 3" charset="2"/>
              <a:buChar char=""/>
            </a:pPr>
            <a:r>
              <a:rPr lang="en-GB" sz="1200">
                <a:latin typeface="Tw Cen MT"/>
              </a:rPr>
              <a:t>Seventh Outline Level</a:t>
            </a:r>
            <a:endParaRPr/>
          </a:p>
        </p:txBody>
      </p:sp>
      <p:sp>
        <p:nvSpPr>
          <p:cNvPr id="2" name="PlaceHolder 3"/>
          <p:cNvSpPr>
            <a:spLocks noGrp="1"/>
          </p:cNvSpPr>
          <p:nvPr>
            <p:ph type="dt"/>
          </p:nvPr>
        </p:nvSpPr>
        <p:spPr>
          <a:xfrm>
            <a:off x="767880" y="6470280"/>
            <a:ext cx="1616040" cy="274680"/>
          </a:xfrm>
          <a:prstGeom prst="rect">
            <a:avLst/>
          </a:prstGeom>
        </p:spPr>
        <p:txBody>
          <a:bodyPr lIns="90000" tIns="46800" rIns="90000" bIns="46800" anchor="ctr"/>
          <a:lstStyle/>
          <a:p>
            <a:r>
              <a:rPr lang="en-GB">
                <a:latin typeface="Arial"/>
              </a:rPr>
              <a:t>03/11/15</a:t>
            </a:r>
            <a:endParaRPr/>
          </a:p>
        </p:txBody>
      </p:sp>
      <p:sp>
        <p:nvSpPr>
          <p:cNvPr id="3" name="PlaceHolder 4"/>
          <p:cNvSpPr>
            <a:spLocks noGrp="1"/>
          </p:cNvSpPr>
          <p:nvPr>
            <p:ph type="ftr"/>
          </p:nvPr>
        </p:nvSpPr>
        <p:spPr>
          <a:xfrm>
            <a:off x="3631680" y="6470280"/>
            <a:ext cx="4426200" cy="274680"/>
          </a:xfrm>
          <a:prstGeom prst="rect">
            <a:avLst/>
          </a:prstGeom>
        </p:spPr>
        <p:txBody>
          <a:bodyPr lIns="90000" tIns="46800" rIns="90000" bIns="46800" anchor="ctr"/>
          <a:lstStyle/>
          <a:p>
            <a:endParaRPr/>
          </a:p>
        </p:txBody>
      </p:sp>
      <p:sp>
        <p:nvSpPr>
          <p:cNvPr id="4" name="PlaceHolder 5"/>
          <p:cNvSpPr>
            <a:spLocks noGrp="1"/>
          </p:cNvSpPr>
          <p:nvPr>
            <p:ph type="sldNum"/>
          </p:nvPr>
        </p:nvSpPr>
        <p:spPr>
          <a:xfrm>
            <a:off x="8128080" y="6470280"/>
            <a:ext cx="730080" cy="274680"/>
          </a:xfrm>
          <a:prstGeom prst="rect">
            <a:avLst/>
          </a:prstGeom>
        </p:spPr>
        <p:txBody>
          <a:bodyPr lIns="90000" tIns="46800" rIns="90000" bIns="46800" anchor="ctr"/>
          <a:lstStyle/>
          <a:p>
            <a:fld id="{3088C72F-5418-4278-96E1-84E9467B5B19}" type="slidenum">
              <a:rPr lang="en-US">
                <a:latin typeface="Arial"/>
              </a:rPr>
              <a:pPr/>
              <a:t>‹#›</a:t>
            </a:fld>
            <a:endParaRPr/>
          </a:p>
        </p:txBody>
      </p:sp>
      <p:sp>
        <p:nvSpPr>
          <p:cNvPr id="5" name="Line 6"/>
          <p:cNvSpPr/>
          <p:nvPr/>
        </p:nvSpPr>
        <p:spPr>
          <a:xfrm flipV="1">
            <a:off x="571680" y="826920"/>
            <a:ext cx="0" cy="914400"/>
          </a:xfrm>
          <a:prstGeom prst="line">
            <a:avLst/>
          </a:prstGeom>
          <a:ln w="19080">
            <a:solidFill>
              <a:srgbClr val="1CADE4"/>
            </a:solidFill>
            <a:miter/>
          </a:ln>
        </p:spPr>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726" r:id="rId13"/>
    <p:sldLayoutId id="2147483727" r:id="rId14"/>
    <p:sldLayoutId id="2147483728"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 name="CustomShape 1"/>
          <p:cNvSpPr/>
          <p:nvPr/>
        </p:nvSpPr>
        <p:spPr>
          <a:xfrm>
            <a:off x="0" y="0"/>
            <a:ext cx="9144000" cy="4572000"/>
          </a:xfrm>
          <a:prstGeom prst="rect">
            <a:avLst/>
          </a:prstGeom>
          <a:solidFill>
            <a:srgbClr val="1482AC"/>
          </a:solidFill>
          <a:ln>
            <a:noFill/>
          </a:ln>
        </p:spPr>
      </p:sp>
      <p:sp>
        <p:nvSpPr>
          <p:cNvPr id="41" name="CustomShape 2"/>
          <p:cNvSpPr/>
          <p:nvPr/>
        </p:nvSpPr>
        <p:spPr>
          <a:xfrm>
            <a:off x="4680" y="0"/>
            <a:ext cx="9139320" cy="4572000"/>
          </a:xfrm>
          <a:prstGeom prst="rect">
            <a:avLst/>
          </a:prstGeom>
          <a:solidFill>
            <a:srgbClr val="FFFFFF"/>
          </a:solidFill>
          <a:ln>
            <a:noFill/>
          </a:ln>
        </p:spPr>
      </p:sp>
      <p:sp>
        <p:nvSpPr>
          <p:cNvPr id="42" name="Line 3"/>
          <p:cNvSpPr/>
          <p:nvPr/>
        </p:nvSpPr>
        <p:spPr>
          <a:xfrm flipV="1">
            <a:off x="6289560" y="5264280"/>
            <a:ext cx="0" cy="914400"/>
          </a:xfrm>
          <a:prstGeom prst="line">
            <a:avLst/>
          </a:prstGeom>
          <a:ln w="19080">
            <a:solidFill>
              <a:srgbClr val="1482AC"/>
            </a:solidFill>
            <a:miter/>
          </a:ln>
        </p:spPr>
      </p:sp>
      <p:sp>
        <p:nvSpPr>
          <p:cNvPr id="43" name="PlaceHolder 4"/>
          <p:cNvSpPr>
            <a:spLocks noGrp="1"/>
          </p:cNvSpPr>
          <p:nvPr>
            <p:ph type="title"/>
          </p:nvPr>
        </p:nvSpPr>
        <p:spPr>
          <a:xfrm>
            <a:off x="768240" y="585360"/>
            <a:ext cx="7290000" cy="1498680"/>
          </a:xfrm>
          <a:prstGeom prst="rect">
            <a:avLst/>
          </a:prstGeom>
        </p:spPr>
        <p:txBody>
          <a:bodyPr lIns="90000" tIns="46800" rIns="90000" bIns="46800" anchor="ctr"/>
          <a:lstStyle/>
          <a:p>
            <a:r>
              <a:rPr lang="en-GB" sz="4400">
                <a:latin typeface="Tw Cen MT Condensed"/>
              </a:rPr>
              <a:t>Click to edit the title text format</a:t>
            </a:r>
            <a:endParaRPr/>
          </a:p>
        </p:txBody>
      </p:sp>
      <p:sp>
        <p:nvSpPr>
          <p:cNvPr id="44" name="PlaceHolder 5"/>
          <p:cNvSpPr>
            <a:spLocks noGrp="1"/>
          </p:cNvSpPr>
          <p:nvPr>
            <p:ph type="body"/>
          </p:nvPr>
        </p:nvSpPr>
        <p:spPr>
          <a:xfrm>
            <a:off x="768240" y="2286000"/>
            <a:ext cx="7290000" cy="4022640"/>
          </a:xfrm>
          <a:prstGeom prst="rect">
            <a:avLst/>
          </a:prstGeom>
        </p:spPr>
        <p:txBody>
          <a:bodyPr lIns="45720" tIns="46800" rIns="45720" bIns="46800"/>
          <a:lstStyle/>
          <a:p>
            <a:pPr>
              <a:buFont typeface="Tw Cen MT"/>
              <a:buChar char=" "/>
            </a:pPr>
            <a:r>
              <a:rPr lang="en-GB" sz="2000">
                <a:latin typeface="Tw Cen MT"/>
              </a:rPr>
              <a:t>Click to edit the outline text format</a:t>
            </a:r>
            <a:endParaRPr/>
          </a:p>
          <a:p>
            <a:pPr lvl="1">
              <a:buFont typeface="Wingdings 3" charset="2"/>
              <a:buChar char=""/>
            </a:pPr>
            <a:r>
              <a:rPr lang="en-GB" sz="1600">
                <a:latin typeface="Tw Cen MT"/>
              </a:rPr>
              <a:t>Second Outline Level</a:t>
            </a:r>
            <a:endParaRPr/>
          </a:p>
          <a:p>
            <a:pPr lvl="2">
              <a:buFont typeface="Wingdings 3" charset="2"/>
              <a:buChar char=""/>
            </a:pPr>
            <a:r>
              <a:rPr lang="en-GB" sz="1200">
                <a:latin typeface="Tw Cen MT"/>
              </a:rPr>
              <a:t>Third Outline Level</a:t>
            </a:r>
            <a:endParaRPr/>
          </a:p>
          <a:p>
            <a:pPr lvl="3">
              <a:buFont typeface="Wingdings 3" charset="2"/>
              <a:buChar char=""/>
            </a:pPr>
            <a:r>
              <a:rPr lang="en-GB" sz="1200">
                <a:latin typeface="Tw Cen MT"/>
              </a:rPr>
              <a:t>Fourth Outline Level</a:t>
            </a:r>
            <a:endParaRPr/>
          </a:p>
          <a:p>
            <a:pPr lvl="4">
              <a:buFont typeface="Wingdings 3" charset="2"/>
              <a:buChar char=""/>
            </a:pPr>
            <a:r>
              <a:rPr lang="en-GB" sz="1200">
                <a:latin typeface="Tw Cen MT"/>
              </a:rPr>
              <a:t>Fifth Outline Level</a:t>
            </a:r>
            <a:endParaRPr/>
          </a:p>
          <a:p>
            <a:pPr lvl="5">
              <a:buFont typeface="Wingdings 3" charset="2"/>
              <a:buChar char=""/>
            </a:pPr>
            <a:r>
              <a:rPr lang="en-GB" sz="1200">
                <a:latin typeface="Tw Cen MT"/>
              </a:rPr>
              <a:t>Sixth Outline Level</a:t>
            </a:r>
            <a:endParaRPr/>
          </a:p>
          <a:p>
            <a:pPr lvl="6">
              <a:buFont typeface="Wingdings 3" charset="2"/>
              <a:buChar char=""/>
            </a:pPr>
            <a:r>
              <a:rPr lang="en-GB" sz="1200">
                <a:latin typeface="Tw Cen MT"/>
              </a:rPr>
              <a:t>Seventh Outline Level</a:t>
            </a:r>
            <a:endParaRPr/>
          </a:p>
        </p:txBody>
      </p:sp>
      <p:sp>
        <p:nvSpPr>
          <p:cNvPr id="45" name="PlaceHolder 6"/>
          <p:cNvSpPr>
            <a:spLocks noGrp="1"/>
          </p:cNvSpPr>
          <p:nvPr>
            <p:ph type="dt"/>
          </p:nvPr>
        </p:nvSpPr>
        <p:spPr>
          <a:xfrm>
            <a:off x="767880" y="6470280"/>
            <a:ext cx="1616040" cy="274680"/>
          </a:xfrm>
          <a:prstGeom prst="rect">
            <a:avLst/>
          </a:prstGeom>
        </p:spPr>
        <p:txBody>
          <a:bodyPr lIns="90000" tIns="46800" rIns="90000" bIns="46800" anchor="ctr"/>
          <a:lstStyle/>
          <a:p>
            <a:pPr>
              <a:lnSpc>
                <a:spcPct val="100000"/>
              </a:lnSpc>
            </a:pPr>
            <a:r>
              <a:rPr lang="en-GB" sz="1000">
                <a:solidFill>
                  <a:srgbClr val="0D0D0D"/>
                </a:solidFill>
                <a:latin typeface="Tw Cen MT Condensed"/>
              </a:rPr>
              <a:t>03/11/15</a:t>
            </a:r>
            <a:endParaRPr/>
          </a:p>
        </p:txBody>
      </p:sp>
      <p:sp>
        <p:nvSpPr>
          <p:cNvPr id="46" name="PlaceHolder 7"/>
          <p:cNvSpPr>
            <a:spLocks noGrp="1"/>
          </p:cNvSpPr>
          <p:nvPr>
            <p:ph type="ftr"/>
          </p:nvPr>
        </p:nvSpPr>
        <p:spPr>
          <a:xfrm>
            <a:off x="3631680" y="6470280"/>
            <a:ext cx="4426200" cy="274680"/>
          </a:xfrm>
          <a:prstGeom prst="rect">
            <a:avLst/>
          </a:prstGeom>
        </p:spPr>
        <p:txBody>
          <a:bodyPr lIns="90000" tIns="46800" rIns="90000" bIns="46800" anchor="ctr"/>
          <a:lstStyle/>
          <a:p>
            <a:endParaRPr/>
          </a:p>
        </p:txBody>
      </p:sp>
      <p:sp>
        <p:nvSpPr>
          <p:cNvPr id="47" name="PlaceHolder 8"/>
          <p:cNvSpPr>
            <a:spLocks noGrp="1"/>
          </p:cNvSpPr>
          <p:nvPr>
            <p:ph type="sldNum"/>
          </p:nvPr>
        </p:nvSpPr>
        <p:spPr>
          <a:xfrm>
            <a:off x="8128080" y="6470280"/>
            <a:ext cx="730080" cy="274680"/>
          </a:xfrm>
          <a:prstGeom prst="rect">
            <a:avLst/>
          </a:prstGeom>
        </p:spPr>
        <p:txBody>
          <a:bodyPr lIns="90000" tIns="46800" rIns="90000" bIns="46800" anchor="ctr"/>
          <a:lstStyle/>
          <a:p>
            <a:pPr>
              <a:lnSpc>
                <a:spcPct val="100000"/>
              </a:lnSpc>
            </a:pPr>
            <a:fld id="{5FAE91E8-8827-4F83-82C6-A7748CD7C533}" type="slidenum">
              <a:rPr lang="en-US" sz="1000">
                <a:solidFill>
                  <a:srgbClr val="0D0D0D"/>
                </a:solidFill>
                <a:latin typeface="Tw Cen MT Condensed"/>
              </a:rPr>
              <a:pPr>
                <a:lnSpc>
                  <a:spcPct val="100000"/>
                </a:lnSpc>
              </a:pPr>
              <a:t>‹#›</a:t>
            </a:fld>
            <a:endParaRP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2" name="CustomShape 1"/>
          <p:cNvSpPr/>
          <p:nvPr/>
        </p:nvSpPr>
        <p:spPr>
          <a:xfrm>
            <a:off x="0" y="0"/>
            <a:ext cx="9144000" cy="4572000"/>
          </a:xfrm>
          <a:prstGeom prst="rect">
            <a:avLst/>
          </a:prstGeom>
          <a:solidFill>
            <a:srgbClr val="1D9BA1"/>
          </a:solidFill>
          <a:ln>
            <a:noFill/>
          </a:ln>
        </p:spPr>
      </p:sp>
      <p:sp>
        <p:nvSpPr>
          <p:cNvPr id="83" name="CustomShape 2"/>
          <p:cNvSpPr/>
          <p:nvPr/>
        </p:nvSpPr>
        <p:spPr>
          <a:xfrm>
            <a:off x="4680" y="0"/>
            <a:ext cx="9139320" cy="4572000"/>
          </a:xfrm>
          <a:prstGeom prst="rect">
            <a:avLst/>
          </a:prstGeom>
          <a:solidFill>
            <a:srgbClr val="FFFFFF"/>
          </a:solidFill>
          <a:ln>
            <a:noFill/>
          </a:ln>
        </p:spPr>
      </p:sp>
      <p:sp>
        <p:nvSpPr>
          <p:cNvPr id="84" name="Line 3"/>
          <p:cNvSpPr/>
          <p:nvPr/>
        </p:nvSpPr>
        <p:spPr>
          <a:xfrm flipV="1">
            <a:off x="6289560" y="5264280"/>
            <a:ext cx="0" cy="914400"/>
          </a:xfrm>
          <a:prstGeom prst="line">
            <a:avLst/>
          </a:prstGeom>
          <a:ln w="19080">
            <a:solidFill>
              <a:srgbClr val="1482AC"/>
            </a:solidFill>
            <a:miter/>
          </a:ln>
        </p:spPr>
      </p:sp>
      <p:sp>
        <p:nvSpPr>
          <p:cNvPr id="85" name="PlaceHolder 4"/>
          <p:cNvSpPr>
            <a:spLocks noGrp="1"/>
          </p:cNvSpPr>
          <p:nvPr>
            <p:ph type="title"/>
          </p:nvPr>
        </p:nvSpPr>
        <p:spPr>
          <a:xfrm>
            <a:off x="768240" y="585360"/>
            <a:ext cx="7290000" cy="1498680"/>
          </a:xfrm>
          <a:prstGeom prst="rect">
            <a:avLst/>
          </a:prstGeom>
        </p:spPr>
        <p:txBody>
          <a:bodyPr lIns="90000" tIns="46800" rIns="90000" bIns="46800" anchor="ctr"/>
          <a:lstStyle/>
          <a:p>
            <a:r>
              <a:rPr lang="en-GB" sz="4400">
                <a:latin typeface="Tw Cen MT Condensed"/>
              </a:rPr>
              <a:t>Click to edit the title text format</a:t>
            </a:r>
            <a:endParaRPr/>
          </a:p>
        </p:txBody>
      </p:sp>
      <p:sp>
        <p:nvSpPr>
          <p:cNvPr id="86" name="PlaceHolder 5"/>
          <p:cNvSpPr>
            <a:spLocks noGrp="1"/>
          </p:cNvSpPr>
          <p:nvPr>
            <p:ph type="body"/>
          </p:nvPr>
        </p:nvSpPr>
        <p:spPr>
          <a:xfrm>
            <a:off x="768240" y="2286000"/>
            <a:ext cx="7290000" cy="4022640"/>
          </a:xfrm>
          <a:prstGeom prst="rect">
            <a:avLst/>
          </a:prstGeom>
        </p:spPr>
        <p:txBody>
          <a:bodyPr lIns="45720" tIns="46800" rIns="45720" bIns="46800"/>
          <a:lstStyle/>
          <a:p>
            <a:pPr>
              <a:buFont typeface="Tw Cen MT"/>
              <a:buChar char=" "/>
            </a:pPr>
            <a:r>
              <a:rPr lang="en-GB" sz="2000">
                <a:latin typeface="Tw Cen MT"/>
              </a:rPr>
              <a:t>Click to edit the outline text format</a:t>
            </a:r>
            <a:endParaRPr/>
          </a:p>
          <a:p>
            <a:pPr lvl="1">
              <a:buFont typeface="Wingdings 3" charset="2"/>
              <a:buChar char=""/>
            </a:pPr>
            <a:r>
              <a:rPr lang="en-GB" sz="1600">
                <a:latin typeface="Tw Cen MT"/>
              </a:rPr>
              <a:t>Second Outline Level</a:t>
            </a:r>
            <a:endParaRPr/>
          </a:p>
          <a:p>
            <a:pPr lvl="2">
              <a:buFont typeface="Wingdings 3" charset="2"/>
              <a:buChar char=""/>
            </a:pPr>
            <a:r>
              <a:rPr lang="en-GB" sz="1200">
                <a:latin typeface="Tw Cen MT"/>
              </a:rPr>
              <a:t>Third Outline Level</a:t>
            </a:r>
            <a:endParaRPr/>
          </a:p>
          <a:p>
            <a:pPr lvl="3">
              <a:buFont typeface="Wingdings 3" charset="2"/>
              <a:buChar char=""/>
            </a:pPr>
            <a:r>
              <a:rPr lang="en-GB" sz="1200">
                <a:latin typeface="Tw Cen MT"/>
              </a:rPr>
              <a:t>Fourth Outline Level</a:t>
            </a:r>
            <a:endParaRPr/>
          </a:p>
          <a:p>
            <a:pPr lvl="4">
              <a:buFont typeface="Wingdings 3" charset="2"/>
              <a:buChar char=""/>
            </a:pPr>
            <a:r>
              <a:rPr lang="en-GB" sz="1200">
                <a:latin typeface="Tw Cen MT"/>
              </a:rPr>
              <a:t>Fifth Outline Level</a:t>
            </a:r>
            <a:endParaRPr/>
          </a:p>
          <a:p>
            <a:pPr lvl="5">
              <a:buFont typeface="Wingdings 3" charset="2"/>
              <a:buChar char=""/>
            </a:pPr>
            <a:r>
              <a:rPr lang="en-GB" sz="1200">
                <a:latin typeface="Tw Cen MT"/>
              </a:rPr>
              <a:t>Sixth Outline Level</a:t>
            </a:r>
            <a:endParaRPr/>
          </a:p>
          <a:p>
            <a:pPr lvl="6">
              <a:buFont typeface="Wingdings 3" charset="2"/>
              <a:buChar char=""/>
            </a:pPr>
            <a:r>
              <a:rPr lang="en-GB" sz="1200">
                <a:latin typeface="Tw Cen MT"/>
              </a:rPr>
              <a:t>Seventh Outline Level</a:t>
            </a:r>
            <a:endParaRPr/>
          </a:p>
        </p:txBody>
      </p:sp>
      <p:sp>
        <p:nvSpPr>
          <p:cNvPr id="87" name="PlaceHolder 6"/>
          <p:cNvSpPr>
            <a:spLocks noGrp="1"/>
          </p:cNvSpPr>
          <p:nvPr>
            <p:ph type="dt"/>
          </p:nvPr>
        </p:nvSpPr>
        <p:spPr>
          <a:xfrm>
            <a:off x="767880" y="6470280"/>
            <a:ext cx="1616040" cy="274680"/>
          </a:xfrm>
          <a:prstGeom prst="rect">
            <a:avLst/>
          </a:prstGeom>
        </p:spPr>
        <p:txBody>
          <a:bodyPr lIns="90000" tIns="46800" rIns="90000" bIns="46800" anchor="ctr"/>
          <a:lstStyle/>
          <a:p>
            <a:pPr>
              <a:lnSpc>
                <a:spcPct val="100000"/>
              </a:lnSpc>
            </a:pPr>
            <a:r>
              <a:rPr lang="en-GB" sz="1000">
                <a:solidFill>
                  <a:srgbClr val="0D0D0D"/>
                </a:solidFill>
                <a:latin typeface="Tw Cen MT Condensed"/>
              </a:rPr>
              <a:t>03/11/15</a:t>
            </a:r>
            <a:endParaRPr/>
          </a:p>
        </p:txBody>
      </p:sp>
      <p:sp>
        <p:nvSpPr>
          <p:cNvPr id="88" name="PlaceHolder 7"/>
          <p:cNvSpPr>
            <a:spLocks noGrp="1"/>
          </p:cNvSpPr>
          <p:nvPr>
            <p:ph type="ftr"/>
          </p:nvPr>
        </p:nvSpPr>
        <p:spPr>
          <a:xfrm>
            <a:off x="3631680" y="6470280"/>
            <a:ext cx="4426200" cy="274680"/>
          </a:xfrm>
          <a:prstGeom prst="rect">
            <a:avLst/>
          </a:prstGeom>
        </p:spPr>
        <p:txBody>
          <a:bodyPr lIns="90000" tIns="46800" rIns="90000" bIns="46800" anchor="ctr"/>
          <a:lstStyle/>
          <a:p>
            <a:endParaRPr/>
          </a:p>
        </p:txBody>
      </p:sp>
      <p:sp>
        <p:nvSpPr>
          <p:cNvPr id="89" name="PlaceHolder 8"/>
          <p:cNvSpPr>
            <a:spLocks noGrp="1"/>
          </p:cNvSpPr>
          <p:nvPr>
            <p:ph type="sldNum"/>
          </p:nvPr>
        </p:nvSpPr>
        <p:spPr>
          <a:xfrm>
            <a:off x="8128080" y="6470280"/>
            <a:ext cx="730080" cy="274680"/>
          </a:xfrm>
          <a:prstGeom prst="rect">
            <a:avLst/>
          </a:prstGeom>
        </p:spPr>
        <p:txBody>
          <a:bodyPr lIns="90000" tIns="46800" rIns="90000" bIns="46800" anchor="ctr"/>
          <a:lstStyle/>
          <a:p>
            <a:pPr>
              <a:lnSpc>
                <a:spcPct val="100000"/>
              </a:lnSpc>
            </a:pPr>
            <a:fld id="{8E392AC0-4A25-48B0-8B66-F8C90FFD5D5A}" type="slidenum">
              <a:rPr lang="en-US" sz="1000">
                <a:solidFill>
                  <a:srgbClr val="0D0D0D"/>
                </a:solidFill>
                <a:latin typeface="Tw Cen MT Condensed"/>
              </a:rPr>
              <a:pPr>
                <a:lnSpc>
                  <a:spcPct val="100000"/>
                </a:lnSpc>
              </a:pPr>
              <a:t>‹#›</a:t>
            </a:fld>
            <a:endParaRP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4" name="PlaceHolder 1"/>
          <p:cNvSpPr>
            <a:spLocks noGrp="1"/>
          </p:cNvSpPr>
          <p:nvPr>
            <p:ph type="title"/>
          </p:nvPr>
        </p:nvSpPr>
        <p:spPr>
          <a:xfrm>
            <a:off x="768240" y="585360"/>
            <a:ext cx="7290000" cy="1498680"/>
          </a:xfrm>
          <a:prstGeom prst="rect">
            <a:avLst/>
          </a:prstGeom>
        </p:spPr>
        <p:txBody>
          <a:bodyPr lIns="90000" tIns="46800" rIns="90000" bIns="46800" anchor="ctr"/>
          <a:lstStyle/>
          <a:p>
            <a:r>
              <a:rPr lang="en-GB" sz="4400">
                <a:latin typeface="Tw Cen MT Condensed"/>
              </a:rPr>
              <a:t>Click to edit the title text format</a:t>
            </a:r>
            <a:endParaRPr/>
          </a:p>
        </p:txBody>
      </p:sp>
      <p:sp>
        <p:nvSpPr>
          <p:cNvPr id="125" name="PlaceHolder 2"/>
          <p:cNvSpPr>
            <a:spLocks noGrp="1"/>
          </p:cNvSpPr>
          <p:nvPr>
            <p:ph type="body"/>
          </p:nvPr>
        </p:nvSpPr>
        <p:spPr>
          <a:xfrm>
            <a:off x="768240" y="2286000"/>
            <a:ext cx="7290000" cy="4022640"/>
          </a:xfrm>
          <a:prstGeom prst="rect">
            <a:avLst/>
          </a:prstGeom>
        </p:spPr>
        <p:txBody>
          <a:bodyPr lIns="45720" tIns="46800" rIns="45720" bIns="46800"/>
          <a:lstStyle/>
          <a:p>
            <a:pPr>
              <a:buFont typeface="Tw Cen MT"/>
              <a:buChar char=" "/>
            </a:pPr>
            <a:r>
              <a:rPr lang="en-GB" sz="2000">
                <a:latin typeface="Tw Cen MT"/>
              </a:rPr>
              <a:t>Click to edit the outline text format</a:t>
            </a:r>
            <a:endParaRPr/>
          </a:p>
          <a:p>
            <a:pPr lvl="1">
              <a:buFont typeface="Wingdings 3" charset="2"/>
              <a:buChar char=""/>
            </a:pPr>
            <a:r>
              <a:rPr lang="en-GB" sz="1600">
                <a:latin typeface="Tw Cen MT"/>
              </a:rPr>
              <a:t>Second Outline Level</a:t>
            </a:r>
            <a:endParaRPr/>
          </a:p>
          <a:p>
            <a:pPr lvl="2">
              <a:buFont typeface="Wingdings 3" charset="2"/>
              <a:buChar char=""/>
            </a:pPr>
            <a:r>
              <a:rPr lang="en-GB" sz="1200">
                <a:latin typeface="Tw Cen MT"/>
              </a:rPr>
              <a:t>Third Outline Level</a:t>
            </a:r>
            <a:endParaRPr/>
          </a:p>
          <a:p>
            <a:pPr lvl="3">
              <a:buFont typeface="Wingdings 3" charset="2"/>
              <a:buChar char=""/>
            </a:pPr>
            <a:r>
              <a:rPr lang="en-GB" sz="1200">
                <a:latin typeface="Tw Cen MT"/>
              </a:rPr>
              <a:t>Fourth Outline Level</a:t>
            </a:r>
            <a:endParaRPr/>
          </a:p>
          <a:p>
            <a:pPr lvl="4">
              <a:buFont typeface="Wingdings 3" charset="2"/>
              <a:buChar char=""/>
            </a:pPr>
            <a:r>
              <a:rPr lang="en-GB" sz="1200">
                <a:latin typeface="Tw Cen MT"/>
              </a:rPr>
              <a:t>Fifth Outline Level</a:t>
            </a:r>
            <a:endParaRPr/>
          </a:p>
          <a:p>
            <a:pPr lvl="5">
              <a:buFont typeface="Wingdings 3" charset="2"/>
              <a:buChar char=""/>
            </a:pPr>
            <a:r>
              <a:rPr lang="en-GB" sz="1200">
                <a:latin typeface="Tw Cen MT"/>
              </a:rPr>
              <a:t>Sixth Outline Level</a:t>
            </a:r>
            <a:endParaRPr/>
          </a:p>
          <a:p>
            <a:pPr lvl="6">
              <a:buFont typeface="Wingdings 3" charset="2"/>
              <a:buChar char=""/>
            </a:pPr>
            <a:r>
              <a:rPr lang="en-GB" sz="1200">
                <a:latin typeface="Tw Cen MT"/>
              </a:rPr>
              <a:t>Seventh Outline Level</a:t>
            </a:r>
            <a:endParaRPr/>
          </a:p>
        </p:txBody>
      </p:sp>
      <p:sp>
        <p:nvSpPr>
          <p:cNvPr id="126" name="PlaceHolder 3"/>
          <p:cNvSpPr>
            <a:spLocks noGrp="1"/>
          </p:cNvSpPr>
          <p:nvPr>
            <p:ph type="dt"/>
          </p:nvPr>
        </p:nvSpPr>
        <p:spPr>
          <a:xfrm>
            <a:off x="767880" y="6470280"/>
            <a:ext cx="1616040" cy="274680"/>
          </a:xfrm>
          <a:prstGeom prst="rect">
            <a:avLst/>
          </a:prstGeom>
        </p:spPr>
        <p:txBody>
          <a:bodyPr lIns="90000" tIns="46800" rIns="90000" bIns="46800" anchor="ctr"/>
          <a:lstStyle/>
          <a:p>
            <a:pPr>
              <a:lnSpc>
                <a:spcPct val="100000"/>
              </a:lnSpc>
            </a:pPr>
            <a:r>
              <a:rPr lang="en-GB" sz="1000">
                <a:solidFill>
                  <a:srgbClr val="0D0D0D"/>
                </a:solidFill>
                <a:latin typeface="Tw Cen MT Condensed"/>
              </a:rPr>
              <a:t>03/11/15</a:t>
            </a:r>
            <a:endParaRPr/>
          </a:p>
        </p:txBody>
      </p:sp>
      <p:sp>
        <p:nvSpPr>
          <p:cNvPr id="127" name="PlaceHolder 4"/>
          <p:cNvSpPr>
            <a:spLocks noGrp="1"/>
          </p:cNvSpPr>
          <p:nvPr>
            <p:ph type="ftr"/>
          </p:nvPr>
        </p:nvSpPr>
        <p:spPr>
          <a:xfrm>
            <a:off x="3631680" y="6470280"/>
            <a:ext cx="4426200" cy="274680"/>
          </a:xfrm>
          <a:prstGeom prst="rect">
            <a:avLst/>
          </a:prstGeom>
        </p:spPr>
        <p:txBody>
          <a:bodyPr lIns="90000" tIns="46800" rIns="90000" bIns="46800" anchor="ctr"/>
          <a:lstStyle/>
          <a:p>
            <a:endParaRPr/>
          </a:p>
        </p:txBody>
      </p:sp>
      <p:sp>
        <p:nvSpPr>
          <p:cNvPr id="128" name="PlaceHolder 5"/>
          <p:cNvSpPr>
            <a:spLocks noGrp="1"/>
          </p:cNvSpPr>
          <p:nvPr>
            <p:ph type="sldNum"/>
          </p:nvPr>
        </p:nvSpPr>
        <p:spPr>
          <a:xfrm>
            <a:off x="8128080" y="6470280"/>
            <a:ext cx="730080" cy="274680"/>
          </a:xfrm>
          <a:prstGeom prst="rect">
            <a:avLst/>
          </a:prstGeom>
        </p:spPr>
        <p:txBody>
          <a:bodyPr lIns="90000" tIns="46800" rIns="90000" bIns="46800" anchor="ctr"/>
          <a:lstStyle/>
          <a:p>
            <a:pPr>
              <a:lnSpc>
                <a:spcPct val="100000"/>
              </a:lnSpc>
            </a:pPr>
            <a:fld id="{77485C12-086E-4BA2-B05C-0ED48B5D0894}" type="slidenum">
              <a:rPr lang="en-US" sz="1000">
                <a:solidFill>
                  <a:srgbClr val="0D0D0D"/>
                </a:solidFill>
                <a:latin typeface="Tw Cen MT Condensed"/>
              </a:rPr>
              <a:pPr>
                <a:lnSpc>
                  <a:spcPct val="100000"/>
                </a:lnSpc>
              </a:pPr>
              <a:t>‹#›</a:t>
            </a:fld>
            <a:endParaRPr/>
          </a:p>
        </p:txBody>
      </p:sp>
    </p:spTree>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63" name="Line 1"/>
          <p:cNvSpPr/>
          <p:nvPr/>
        </p:nvSpPr>
        <p:spPr>
          <a:xfrm flipV="1">
            <a:off x="6289560" y="5264280"/>
            <a:ext cx="0" cy="914400"/>
          </a:xfrm>
          <a:prstGeom prst="line">
            <a:avLst/>
          </a:prstGeom>
          <a:ln w="19080">
            <a:solidFill>
              <a:srgbClr val="1CADE4"/>
            </a:solidFill>
            <a:miter/>
          </a:ln>
        </p:spPr>
      </p:sp>
      <p:sp>
        <p:nvSpPr>
          <p:cNvPr id="164" name="PlaceHolder 2"/>
          <p:cNvSpPr>
            <a:spLocks noGrp="1"/>
          </p:cNvSpPr>
          <p:nvPr>
            <p:ph type="title"/>
          </p:nvPr>
        </p:nvSpPr>
        <p:spPr>
          <a:xfrm>
            <a:off x="768240" y="585360"/>
            <a:ext cx="7290000" cy="1498680"/>
          </a:xfrm>
          <a:prstGeom prst="rect">
            <a:avLst/>
          </a:prstGeom>
        </p:spPr>
        <p:txBody>
          <a:bodyPr lIns="90000" tIns="46800" rIns="90000" bIns="46800" anchor="ctr"/>
          <a:lstStyle/>
          <a:p>
            <a:r>
              <a:rPr lang="en-GB" sz="4400">
                <a:latin typeface="Tw Cen MT Condensed"/>
              </a:rPr>
              <a:t>Click to edit the title text format</a:t>
            </a:r>
            <a:endParaRPr/>
          </a:p>
        </p:txBody>
      </p:sp>
      <p:sp>
        <p:nvSpPr>
          <p:cNvPr id="165" name="PlaceHolder 3"/>
          <p:cNvSpPr>
            <a:spLocks noGrp="1"/>
          </p:cNvSpPr>
          <p:nvPr>
            <p:ph type="body"/>
          </p:nvPr>
        </p:nvSpPr>
        <p:spPr>
          <a:xfrm>
            <a:off x="768240" y="2286000"/>
            <a:ext cx="7290000" cy="4022640"/>
          </a:xfrm>
          <a:prstGeom prst="rect">
            <a:avLst/>
          </a:prstGeom>
        </p:spPr>
        <p:txBody>
          <a:bodyPr lIns="45720" tIns="46800" rIns="45720" bIns="46800"/>
          <a:lstStyle/>
          <a:p>
            <a:pPr>
              <a:buFont typeface="Tw Cen MT"/>
              <a:buChar char=" "/>
            </a:pPr>
            <a:r>
              <a:rPr lang="en-GB" sz="2000">
                <a:latin typeface="Tw Cen MT"/>
              </a:rPr>
              <a:t>Click to edit the outline text format</a:t>
            </a:r>
            <a:endParaRPr/>
          </a:p>
          <a:p>
            <a:pPr lvl="1">
              <a:buFont typeface="Wingdings 3" charset="2"/>
              <a:buChar char=""/>
            </a:pPr>
            <a:r>
              <a:rPr lang="en-GB" sz="1600">
                <a:latin typeface="Tw Cen MT"/>
              </a:rPr>
              <a:t>Second Outline Level</a:t>
            </a:r>
            <a:endParaRPr/>
          </a:p>
          <a:p>
            <a:pPr lvl="2">
              <a:buFont typeface="Wingdings 3" charset="2"/>
              <a:buChar char=""/>
            </a:pPr>
            <a:r>
              <a:rPr lang="en-GB" sz="1200">
                <a:latin typeface="Tw Cen MT"/>
              </a:rPr>
              <a:t>Third Outline Level</a:t>
            </a:r>
            <a:endParaRPr/>
          </a:p>
          <a:p>
            <a:pPr lvl="3">
              <a:buFont typeface="Wingdings 3" charset="2"/>
              <a:buChar char=""/>
            </a:pPr>
            <a:r>
              <a:rPr lang="en-GB" sz="1200">
                <a:latin typeface="Tw Cen MT"/>
              </a:rPr>
              <a:t>Fourth Outline Level</a:t>
            </a:r>
            <a:endParaRPr/>
          </a:p>
          <a:p>
            <a:pPr lvl="4">
              <a:buFont typeface="Wingdings 3" charset="2"/>
              <a:buChar char=""/>
            </a:pPr>
            <a:r>
              <a:rPr lang="en-GB" sz="1200">
                <a:latin typeface="Tw Cen MT"/>
              </a:rPr>
              <a:t>Fifth Outline Level</a:t>
            </a:r>
            <a:endParaRPr/>
          </a:p>
          <a:p>
            <a:pPr lvl="5">
              <a:buFont typeface="Wingdings 3" charset="2"/>
              <a:buChar char=""/>
            </a:pPr>
            <a:r>
              <a:rPr lang="en-GB" sz="1200">
                <a:latin typeface="Tw Cen MT"/>
              </a:rPr>
              <a:t>Sixth Outline Level</a:t>
            </a:r>
            <a:endParaRPr/>
          </a:p>
          <a:p>
            <a:pPr lvl="6">
              <a:buFont typeface="Wingdings 3" charset="2"/>
              <a:buChar char=""/>
            </a:pPr>
            <a:r>
              <a:rPr lang="en-GB" sz="1200">
                <a:latin typeface="Tw Cen MT"/>
              </a:rPr>
              <a:t>Seventh Outline Level</a:t>
            </a:r>
            <a:endParaRPr/>
          </a:p>
        </p:txBody>
      </p:sp>
      <p:sp>
        <p:nvSpPr>
          <p:cNvPr id="166" name="PlaceHolder 4"/>
          <p:cNvSpPr>
            <a:spLocks noGrp="1"/>
          </p:cNvSpPr>
          <p:nvPr>
            <p:ph type="dt"/>
          </p:nvPr>
        </p:nvSpPr>
        <p:spPr>
          <a:xfrm>
            <a:off x="767880" y="6470280"/>
            <a:ext cx="1616040" cy="274680"/>
          </a:xfrm>
          <a:prstGeom prst="rect">
            <a:avLst/>
          </a:prstGeom>
        </p:spPr>
        <p:txBody>
          <a:bodyPr lIns="90000" tIns="46800" rIns="90000" bIns="46800" anchor="ctr"/>
          <a:lstStyle/>
          <a:p>
            <a:pPr>
              <a:lnSpc>
                <a:spcPct val="100000"/>
              </a:lnSpc>
            </a:pPr>
            <a:r>
              <a:rPr lang="en-GB" sz="1000">
                <a:solidFill>
                  <a:srgbClr val="0D0D0D"/>
                </a:solidFill>
                <a:latin typeface="Tw Cen MT Condensed"/>
              </a:rPr>
              <a:t>03/11/15</a:t>
            </a:r>
            <a:endParaRPr/>
          </a:p>
        </p:txBody>
      </p:sp>
      <p:sp>
        <p:nvSpPr>
          <p:cNvPr id="167" name="PlaceHolder 5"/>
          <p:cNvSpPr>
            <a:spLocks noGrp="1"/>
          </p:cNvSpPr>
          <p:nvPr>
            <p:ph type="ftr"/>
          </p:nvPr>
        </p:nvSpPr>
        <p:spPr>
          <a:xfrm>
            <a:off x="3631680" y="6470280"/>
            <a:ext cx="4426200" cy="274680"/>
          </a:xfrm>
          <a:prstGeom prst="rect">
            <a:avLst/>
          </a:prstGeom>
        </p:spPr>
        <p:txBody>
          <a:bodyPr lIns="90000" tIns="46800" rIns="90000" bIns="46800" anchor="ctr"/>
          <a:lstStyle/>
          <a:p>
            <a:endParaRPr/>
          </a:p>
        </p:txBody>
      </p:sp>
      <p:sp>
        <p:nvSpPr>
          <p:cNvPr id="168" name="PlaceHolder 6"/>
          <p:cNvSpPr>
            <a:spLocks noGrp="1"/>
          </p:cNvSpPr>
          <p:nvPr>
            <p:ph type="sldNum"/>
          </p:nvPr>
        </p:nvSpPr>
        <p:spPr>
          <a:xfrm>
            <a:off x="8128080" y="6470280"/>
            <a:ext cx="730080" cy="274680"/>
          </a:xfrm>
          <a:prstGeom prst="rect">
            <a:avLst/>
          </a:prstGeom>
        </p:spPr>
        <p:txBody>
          <a:bodyPr lIns="90000" tIns="46800" rIns="90000" bIns="46800" anchor="ctr"/>
          <a:lstStyle/>
          <a:p>
            <a:pPr>
              <a:lnSpc>
                <a:spcPct val="100000"/>
              </a:lnSpc>
            </a:pPr>
            <a:fld id="{BA5B96C4-E502-4E4D-9FB9-96D7DDD85460}" type="slidenum">
              <a:rPr lang="en-US" sz="1000">
                <a:solidFill>
                  <a:srgbClr val="0D0D0D"/>
                </a:solidFill>
                <a:latin typeface="Tw Cen MT Condensed"/>
              </a:rPr>
              <a:pPr>
                <a:lnSpc>
                  <a:spcPct val="100000"/>
                </a:lnSpc>
              </a:pPr>
              <a:t>‹#›</a:t>
            </a:fld>
            <a:endParaRPr/>
          </a:p>
        </p:txBody>
      </p:sp>
    </p:spTree>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3" name="Line 1"/>
          <p:cNvSpPr/>
          <p:nvPr/>
        </p:nvSpPr>
        <p:spPr>
          <a:xfrm>
            <a:off x="7201080" y="515880"/>
            <a:ext cx="685800" cy="0"/>
          </a:xfrm>
          <a:prstGeom prst="line">
            <a:avLst/>
          </a:prstGeom>
          <a:ln w="19080">
            <a:solidFill>
              <a:srgbClr val="1CADE4"/>
            </a:solidFill>
            <a:miter/>
          </a:ln>
        </p:spPr>
      </p:sp>
      <p:sp>
        <p:nvSpPr>
          <p:cNvPr id="204" name="PlaceHolder 2"/>
          <p:cNvSpPr>
            <a:spLocks noGrp="1"/>
          </p:cNvSpPr>
          <p:nvPr>
            <p:ph type="title"/>
          </p:nvPr>
        </p:nvSpPr>
        <p:spPr>
          <a:xfrm>
            <a:off x="768240" y="585360"/>
            <a:ext cx="7290000" cy="1498680"/>
          </a:xfrm>
          <a:prstGeom prst="rect">
            <a:avLst/>
          </a:prstGeom>
        </p:spPr>
        <p:txBody>
          <a:bodyPr lIns="90000" tIns="46800" rIns="90000" bIns="46800" anchor="ctr"/>
          <a:lstStyle/>
          <a:p>
            <a:r>
              <a:rPr lang="en-GB" sz="4400">
                <a:latin typeface="Tw Cen MT Condensed"/>
              </a:rPr>
              <a:t>Click to edit the title text format</a:t>
            </a:r>
            <a:endParaRPr/>
          </a:p>
        </p:txBody>
      </p:sp>
      <p:sp>
        <p:nvSpPr>
          <p:cNvPr id="205" name="PlaceHolder 3"/>
          <p:cNvSpPr>
            <a:spLocks noGrp="1"/>
          </p:cNvSpPr>
          <p:nvPr>
            <p:ph type="body"/>
          </p:nvPr>
        </p:nvSpPr>
        <p:spPr>
          <a:xfrm>
            <a:off x="768240" y="2286000"/>
            <a:ext cx="7290000" cy="4022640"/>
          </a:xfrm>
          <a:prstGeom prst="rect">
            <a:avLst/>
          </a:prstGeom>
        </p:spPr>
        <p:txBody>
          <a:bodyPr lIns="45720" tIns="46800" rIns="45720" bIns="46800"/>
          <a:lstStyle/>
          <a:p>
            <a:pPr>
              <a:buFont typeface="Tw Cen MT"/>
              <a:buChar char=" "/>
            </a:pPr>
            <a:r>
              <a:rPr lang="en-GB" sz="2000">
                <a:latin typeface="Tw Cen MT"/>
              </a:rPr>
              <a:t>Click to edit the outline text format</a:t>
            </a:r>
            <a:endParaRPr/>
          </a:p>
          <a:p>
            <a:pPr lvl="1">
              <a:buFont typeface="Wingdings 3" charset="2"/>
              <a:buChar char=""/>
            </a:pPr>
            <a:r>
              <a:rPr lang="en-GB" sz="1600">
                <a:latin typeface="Tw Cen MT"/>
              </a:rPr>
              <a:t>Second Outline Level</a:t>
            </a:r>
            <a:endParaRPr/>
          </a:p>
          <a:p>
            <a:pPr lvl="2">
              <a:buFont typeface="Wingdings 3" charset="2"/>
              <a:buChar char=""/>
            </a:pPr>
            <a:r>
              <a:rPr lang="en-GB" sz="1200">
                <a:latin typeface="Tw Cen MT"/>
              </a:rPr>
              <a:t>Third Outline Level</a:t>
            </a:r>
            <a:endParaRPr/>
          </a:p>
          <a:p>
            <a:pPr lvl="3">
              <a:buFont typeface="Wingdings 3" charset="2"/>
              <a:buChar char=""/>
            </a:pPr>
            <a:r>
              <a:rPr lang="en-GB" sz="1200">
                <a:latin typeface="Tw Cen MT"/>
              </a:rPr>
              <a:t>Fourth Outline Level</a:t>
            </a:r>
            <a:endParaRPr/>
          </a:p>
          <a:p>
            <a:pPr lvl="4">
              <a:buFont typeface="Wingdings 3" charset="2"/>
              <a:buChar char=""/>
            </a:pPr>
            <a:r>
              <a:rPr lang="en-GB" sz="1200">
                <a:latin typeface="Tw Cen MT"/>
              </a:rPr>
              <a:t>Fifth Outline Level</a:t>
            </a:r>
            <a:endParaRPr/>
          </a:p>
          <a:p>
            <a:pPr lvl="5">
              <a:buFont typeface="Wingdings 3" charset="2"/>
              <a:buChar char=""/>
            </a:pPr>
            <a:r>
              <a:rPr lang="en-GB" sz="1200">
                <a:latin typeface="Tw Cen MT"/>
              </a:rPr>
              <a:t>Sixth Outline Level</a:t>
            </a:r>
            <a:endParaRPr/>
          </a:p>
          <a:p>
            <a:pPr lvl="6">
              <a:buFont typeface="Wingdings 3" charset="2"/>
              <a:buChar char=""/>
            </a:pPr>
            <a:r>
              <a:rPr lang="en-GB" sz="1200">
                <a:latin typeface="Tw Cen MT"/>
              </a:rPr>
              <a:t>Seventh Outline Level</a:t>
            </a:r>
            <a:endParaRPr/>
          </a:p>
        </p:txBody>
      </p:sp>
      <p:sp>
        <p:nvSpPr>
          <p:cNvPr id="206" name="PlaceHolder 4"/>
          <p:cNvSpPr>
            <a:spLocks noGrp="1"/>
          </p:cNvSpPr>
          <p:nvPr>
            <p:ph type="dt"/>
          </p:nvPr>
        </p:nvSpPr>
        <p:spPr>
          <a:xfrm>
            <a:off x="767880" y="6470280"/>
            <a:ext cx="1616040" cy="274680"/>
          </a:xfrm>
          <a:prstGeom prst="rect">
            <a:avLst/>
          </a:prstGeom>
        </p:spPr>
        <p:txBody>
          <a:bodyPr lIns="90000" tIns="46800" rIns="90000" bIns="46800" anchor="ctr"/>
          <a:lstStyle/>
          <a:p>
            <a:pPr>
              <a:lnSpc>
                <a:spcPct val="100000"/>
              </a:lnSpc>
            </a:pPr>
            <a:r>
              <a:rPr lang="en-GB" sz="1000">
                <a:solidFill>
                  <a:srgbClr val="0D0D0D"/>
                </a:solidFill>
                <a:latin typeface="Tw Cen MT Condensed"/>
              </a:rPr>
              <a:t>03/11/15</a:t>
            </a:r>
            <a:endParaRPr/>
          </a:p>
        </p:txBody>
      </p:sp>
      <p:sp>
        <p:nvSpPr>
          <p:cNvPr id="207" name="PlaceHolder 5"/>
          <p:cNvSpPr>
            <a:spLocks noGrp="1"/>
          </p:cNvSpPr>
          <p:nvPr>
            <p:ph type="ftr"/>
          </p:nvPr>
        </p:nvSpPr>
        <p:spPr>
          <a:xfrm>
            <a:off x="3631680" y="6470280"/>
            <a:ext cx="4426200" cy="274680"/>
          </a:xfrm>
          <a:prstGeom prst="rect">
            <a:avLst/>
          </a:prstGeom>
        </p:spPr>
        <p:txBody>
          <a:bodyPr lIns="90000" tIns="46800" rIns="90000" bIns="46800" anchor="ctr"/>
          <a:lstStyle/>
          <a:p>
            <a:endParaRPr/>
          </a:p>
        </p:txBody>
      </p:sp>
      <p:sp>
        <p:nvSpPr>
          <p:cNvPr id="208" name="PlaceHolder 6"/>
          <p:cNvSpPr>
            <a:spLocks noGrp="1"/>
          </p:cNvSpPr>
          <p:nvPr>
            <p:ph type="sldNum"/>
          </p:nvPr>
        </p:nvSpPr>
        <p:spPr>
          <a:xfrm>
            <a:off x="8128080" y="6470280"/>
            <a:ext cx="730080" cy="274680"/>
          </a:xfrm>
          <a:prstGeom prst="rect">
            <a:avLst/>
          </a:prstGeom>
        </p:spPr>
        <p:txBody>
          <a:bodyPr lIns="90000" tIns="46800" rIns="90000" bIns="46800" anchor="ctr"/>
          <a:lstStyle/>
          <a:p>
            <a:pPr>
              <a:lnSpc>
                <a:spcPct val="100000"/>
              </a:lnSpc>
            </a:pPr>
            <a:fld id="{85037D19-D1FB-4C39-8676-9D8087CCDE51}" type="slidenum">
              <a:rPr lang="en-US" sz="1000">
                <a:solidFill>
                  <a:srgbClr val="0D0D0D"/>
                </a:solidFill>
                <a:latin typeface="Tw Cen MT Condensed"/>
              </a:rPr>
              <a:pPr>
                <a:lnSpc>
                  <a:spcPct val="100000"/>
                </a:lnSpc>
              </a:pPr>
              <a:t>‹#›</a:t>
            </a:fld>
            <a:endParaRPr/>
          </a:p>
        </p:txBody>
      </p:sp>
    </p:spTree>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5"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2.xml.rels><?xml version="1.0" encoding="UTF-8" standalone="yes"?>
<Relationships xmlns="http://schemas.openxmlformats.org/package/2006/relationships"><Relationship Id="rId3" Type="http://schemas.openxmlformats.org/officeDocument/2006/relationships/image" Target="../media/image66.png"/><Relationship Id="rId7" Type="http://schemas.openxmlformats.org/officeDocument/2006/relationships/image" Target="../media/image69.jpeg"/><Relationship Id="rId2" Type="http://schemas.openxmlformats.org/officeDocument/2006/relationships/image" Target="../media/image65.jpeg"/><Relationship Id="rId1" Type="http://schemas.openxmlformats.org/officeDocument/2006/relationships/slideLayout" Target="../slideLayouts/slideLayout4.xml"/><Relationship Id="rId6" Type="http://schemas.openxmlformats.org/officeDocument/2006/relationships/image" Target="../media/image28.jpeg"/><Relationship Id="rId5" Type="http://schemas.openxmlformats.org/officeDocument/2006/relationships/image" Target="../media/image68.jpeg"/><Relationship Id="rId4" Type="http://schemas.openxmlformats.org/officeDocument/2006/relationships/image" Target="../media/image67.jpe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8" Type="http://schemas.microsoft.com/office/2007/relationships/diagramDrawing" Target="../diagrams/drawing18.xml"/><Relationship Id="rId3" Type="http://schemas.openxmlformats.org/officeDocument/2006/relationships/image" Target="../media/image9.jpeg"/><Relationship Id="rId7" Type="http://schemas.openxmlformats.org/officeDocument/2006/relationships/diagramColors" Target="../diagrams/colors18.xml"/><Relationship Id="rId2" Type="http://schemas.openxmlformats.org/officeDocument/2006/relationships/notesSlide" Target="../notesSlides/notesSlide22.xml"/><Relationship Id="rId1" Type="http://schemas.openxmlformats.org/officeDocument/2006/relationships/slideLayout" Target="../slideLayouts/slideLayout3.xml"/><Relationship Id="rId6" Type="http://schemas.openxmlformats.org/officeDocument/2006/relationships/diagramQuickStyle" Target="../diagrams/quickStyle18.xml"/><Relationship Id="rId5" Type="http://schemas.openxmlformats.org/officeDocument/2006/relationships/diagramLayout" Target="../diagrams/layout18.xml"/><Relationship Id="rId4" Type="http://schemas.openxmlformats.org/officeDocument/2006/relationships/diagramData" Target="../diagrams/data18.xml"/></Relationships>
</file>

<file path=ppt/slides/_rels/slide106.xml.rels><?xml version="1.0" encoding="UTF-8" standalone="yes"?>
<Relationships xmlns="http://schemas.openxmlformats.org/package/2006/relationships"><Relationship Id="rId8" Type="http://schemas.openxmlformats.org/officeDocument/2006/relationships/diagramLayout" Target="../diagrams/layout20.xml"/><Relationship Id="rId3" Type="http://schemas.openxmlformats.org/officeDocument/2006/relationships/diagramLayout" Target="../diagrams/layout19.xml"/><Relationship Id="rId7" Type="http://schemas.openxmlformats.org/officeDocument/2006/relationships/diagramData" Target="../diagrams/data20.xml"/><Relationship Id="rId2" Type="http://schemas.openxmlformats.org/officeDocument/2006/relationships/diagramData" Target="../diagrams/data19.xml"/><Relationship Id="rId1" Type="http://schemas.openxmlformats.org/officeDocument/2006/relationships/slideLayout" Target="../slideLayouts/slideLayout4.xml"/><Relationship Id="rId6" Type="http://schemas.microsoft.com/office/2007/relationships/diagramDrawing" Target="../diagrams/drawing19.xml"/><Relationship Id="rId11" Type="http://schemas.microsoft.com/office/2007/relationships/diagramDrawing" Target="../diagrams/drawing20.xml"/><Relationship Id="rId5" Type="http://schemas.openxmlformats.org/officeDocument/2006/relationships/diagramColors" Target="../diagrams/colors19.xml"/><Relationship Id="rId10" Type="http://schemas.openxmlformats.org/officeDocument/2006/relationships/diagramColors" Target="../diagrams/colors20.xml"/><Relationship Id="rId4" Type="http://schemas.openxmlformats.org/officeDocument/2006/relationships/diagramQuickStyle" Target="../diagrams/quickStyle19.xml"/><Relationship Id="rId9" Type="http://schemas.openxmlformats.org/officeDocument/2006/relationships/diagramQuickStyle" Target="../diagrams/quickStyle20.xml"/></Relationships>
</file>

<file path=ppt/slides/_rels/slide107.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image" Target="../media/image70.png"/><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09.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image" Target="../media/image72.jpeg"/><Relationship Id="rId1" Type="http://schemas.openxmlformats.org/officeDocument/2006/relationships/slideLayout" Target="../slideLayouts/slideLayout4.xml"/><Relationship Id="rId5" Type="http://schemas.openxmlformats.org/officeDocument/2006/relationships/image" Target="../media/image27.jpeg"/><Relationship Id="rId4" Type="http://schemas.openxmlformats.org/officeDocument/2006/relationships/image" Target="../media/image74.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image" Target="../media/image75.gif"/><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image" Target="../media/image77.jpeg"/><Relationship Id="rId1" Type="http://schemas.openxmlformats.org/officeDocument/2006/relationships/slideLayout" Target="../slideLayouts/slideLayout13.xml"/></Relationships>
</file>

<file path=ppt/slides/_rels/slide11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image" Target="../media/image79.jpeg"/><Relationship Id="rId1" Type="http://schemas.openxmlformats.org/officeDocument/2006/relationships/slideLayout" Target="../slideLayouts/slideLayout1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image" Target="../media/image81.jpeg"/><Relationship Id="rId1" Type="http://schemas.openxmlformats.org/officeDocument/2006/relationships/slideLayout" Target="../slideLayouts/slideLayout15.xml"/></Relationships>
</file>

<file path=ppt/slides/_rels/slide116.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image" Target="../media/image83.png"/><Relationship Id="rId1" Type="http://schemas.openxmlformats.org/officeDocument/2006/relationships/slideLayout" Target="../slideLayouts/slideLayout13.xml"/><Relationship Id="rId4" Type="http://schemas.openxmlformats.org/officeDocument/2006/relationships/image" Target="../media/image85.png"/></Relationships>
</file>

<file path=ppt/slides/_rels/slide117.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image" Target="../media/image86.jpeg"/><Relationship Id="rId1" Type="http://schemas.openxmlformats.org/officeDocument/2006/relationships/slideLayout" Target="../slideLayouts/slideLayout1.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22.xml.rels><?xml version="1.0" encoding="UTF-8" standalone="yes"?>
<Relationships xmlns="http://schemas.openxmlformats.org/package/2006/relationships"><Relationship Id="rId3" Type="http://schemas.openxmlformats.org/officeDocument/2006/relationships/diagramLayout" Target="../diagrams/layout21.xml"/><Relationship Id="rId7" Type="http://schemas.openxmlformats.org/officeDocument/2006/relationships/image" Target="../media/image88.jpeg"/><Relationship Id="rId2" Type="http://schemas.openxmlformats.org/officeDocument/2006/relationships/diagramData" Target="../diagrams/data21.xml"/><Relationship Id="rId1" Type="http://schemas.openxmlformats.org/officeDocument/2006/relationships/slideLayout" Target="../slideLayouts/slideLayout13.xml"/><Relationship Id="rId6" Type="http://schemas.microsoft.com/office/2007/relationships/diagramDrawing" Target="../diagrams/drawing21.xml"/><Relationship Id="rId5" Type="http://schemas.openxmlformats.org/officeDocument/2006/relationships/diagramColors" Target="../diagrams/colors21.xml"/><Relationship Id="rId4" Type="http://schemas.openxmlformats.org/officeDocument/2006/relationships/diagramQuickStyle" Target="../diagrams/quickStyle21.xml"/></Relationships>
</file>

<file path=ppt/slides/_rels/slide123.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image" Target="../media/image89.png"/><Relationship Id="rId1" Type="http://schemas.openxmlformats.org/officeDocument/2006/relationships/slideLayout" Target="../slideLayouts/slideLayout1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8.xml.rels><?xml version="1.0" encoding="UTF-8" standalone="yes"?>
<Relationships xmlns="http://schemas.openxmlformats.org/package/2006/relationships"><Relationship Id="rId3" Type="http://schemas.openxmlformats.org/officeDocument/2006/relationships/diagramLayout" Target="../diagrams/layout22.xml"/><Relationship Id="rId2" Type="http://schemas.openxmlformats.org/officeDocument/2006/relationships/diagramData" Target="../diagrams/data22.xml"/><Relationship Id="rId1" Type="http://schemas.openxmlformats.org/officeDocument/2006/relationships/slideLayout" Target="../slideLayouts/slideLayout3.xml"/><Relationship Id="rId6" Type="http://schemas.microsoft.com/office/2007/relationships/diagramDrawing" Target="../diagrams/drawing22.xml"/><Relationship Id="rId5" Type="http://schemas.openxmlformats.org/officeDocument/2006/relationships/diagramColors" Target="../diagrams/colors22.xml"/><Relationship Id="rId4" Type="http://schemas.openxmlformats.org/officeDocument/2006/relationships/diagramQuickStyle" Target="../diagrams/quickStyle2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3.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131.xml.rels><?xml version="1.0" encoding="UTF-8" standalone="yes"?>
<Relationships xmlns="http://schemas.openxmlformats.org/package/2006/relationships"><Relationship Id="rId3" Type="http://schemas.openxmlformats.org/officeDocument/2006/relationships/diagramLayout" Target="../diagrams/layout23.xml"/><Relationship Id="rId2" Type="http://schemas.openxmlformats.org/officeDocument/2006/relationships/diagramData" Target="../diagrams/data23.xml"/><Relationship Id="rId1" Type="http://schemas.openxmlformats.org/officeDocument/2006/relationships/slideLayout" Target="../slideLayouts/slideLayout3.xml"/><Relationship Id="rId6" Type="http://schemas.microsoft.com/office/2007/relationships/diagramDrawing" Target="../diagrams/drawing23.xml"/><Relationship Id="rId5" Type="http://schemas.openxmlformats.org/officeDocument/2006/relationships/diagramColors" Target="../diagrams/colors23.xml"/><Relationship Id="rId4" Type="http://schemas.openxmlformats.org/officeDocument/2006/relationships/diagramQuickStyle" Target="../diagrams/quickStyle23.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5.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image" Target="../media/image91.jpeg"/><Relationship Id="rId1" Type="http://schemas.openxmlformats.org/officeDocument/2006/relationships/slideLayout" Target="../slideLayouts/slideLayout3.xml"/></Relationships>
</file>

<file path=ppt/slides/_rels/slide136.xml.rels><?xml version="1.0" encoding="UTF-8" standalone="yes"?>
<Relationships xmlns="http://schemas.openxmlformats.org/package/2006/relationships"><Relationship Id="rId3" Type="http://schemas.openxmlformats.org/officeDocument/2006/relationships/diagramLayout" Target="../diagrams/layout24.xml"/><Relationship Id="rId2" Type="http://schemas.openxmlformats.org/officeDocument/2006/relationships/diagramData" Target="../diagrams/data24.xml"/><Relationship Id="rId1" Type="http://schemas.openxmlformats.org/officeDocument/2006/relationships/slideLayout" Target="../slideLayouts/slideLayout3.xml"/><Relationship Id="rId6" Type="http://schemas.microsoft.com/office/2007/relationships/diagramDrawing" Target="../diagrams/drawing24.xml"/><Relationship Id="rId5" Type="http://schemas.openxmlformats.org/officeDocument/2006/relationships/diagramColors" Target="../diagrams/colors24.xml"/><Relationship Id="rId4" Type="http://schemas.openxmlformats.org/officeDocument/2006/relationships/diagramQuickStyle" Target="../diagrams/quickStyle24.xml"/></Relationships>
</file>

<file path=ppt/slides/_rels/slide137.xml.rels><?xml version="1.0" encoding="UTF-8" standalone="yes"?>
<Relationships xmlns="http://schemas.openxmlformats.org/package/2006/relationships"><Relationship Id="rId3" Type="http://schemas.openxmlformats.org/officeDocument/2006/relationships/image" Target="../media/image96.jpeg"/><Relationship Id="rId2" Type="http://schemas.openxmlformats.org/officeDocument/2006/relationships/notesSlide" Target="../notesSlides/notesSlide26.xml"/><Relationship Id="rId1" Type="http://schemas.openxmlformats.org/officeDocument/2006/relationships/slideLayout" Target="../slideLayouts/slideLayout1.xml"/><Relationship Id="rId5" Type="http://schemas.openxmlformats.org/officeDocument/2006/relationships/image" Target="../media/image98.jpeg"/><Relationship Id="rId4" Type="http://schemas.openxmlformats.org/officeDocument/2006/relationships/image" Target="../media/image97.jpeg"/></Relationships>
</file>

<file path=ppt/slides/_rels/slide13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92.jpeg"/><Relationship Id="rId1" Type="http://schemas.openxmlformats.org/officeDocument/2006/relationships/slideLayout" Target="../slideLayouts/slideLayout3.xml"/></Relationships>
</file>

<file path=ppt/slides/_rels/slide139.xml.rels><?xml version="1.0" encoding="UTF-8" standalone="yes"?>
<Relationships xmlns="http://schemas.openxmlformats.org/package/2006/relationships"><Relationship Id="rId3" Type="http://schemas.openxmlformats.org/officeDocument/2006/relationships/image" Target="../media/image100.jpeg"/><Relationship Id="rId2" Type="http://schemas.openxmlformats.org/officeDocument/2006/relationships/image" Target="../media/image99.png"/><Relationship Id="rId1" Type="http://schemas.openxmlformats.org/officeDocument/2006/relationships/slideLayout" Target="../slideLayouts/slideLayout1.xml"/><Relationship Id="rId5" Type="http://schemas.openxmlformats.org/officeDocument/2006/relationships/image" Target="../media/image102.png"/><Relationship Id="rId4" Type="http://schemas.openxmlformats.org/officeDocument/2006/relationships/image" Target="../media/image101.jpe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6.xml.rels><?xml version="1.0" encoding="UTF-8" standalone="yes"?>
<Relationships xmlns="http://schemas.openxmlformats.org/package/2006/relationships"><Relationship Id="rId8" Type="http://schemas.openxmlformats.org/officeDocument/2006/relationships/diagramLayout" Target="../diagrams/layout26.xml"/><Relationship Id="rId3" Type="http://schemas.openxmlformats.org/officeDocument/2006/relationships/diagramLayout" Target="../diagrams/layout25.xml"/><Relationship Id="rId7" Type="http://schemas.openxmlformats.org/officeDocument/2006/relationships/diagramData" Target="../diagrams/data26.xml"/><Relationship Id="rId2" Type="http://schemas.openxmlformats.org/officeDocument/2006/relationships/diagramData" Target="../diagrams/data25.xml"/><Relationship Id="rId1" Type="http://schemas.openxmlformats.org/officeDocument/2006/relationships/slideLayout" Target="../slideLayouts/slideLayout15.xml"/><Relationship Id="rId6" Type="http://schemas.microsoft.com/office/2007/relationships/diagramDrawing" Target="../diagrams/drawing25.xml"/><Relationship Id="rId11" Type="http://schemas.microsoft.com/office/2007/relationships/diagramDrawing" Target="../diagrams/drawing26.xml"/><Relationship Id="rId5" Type="http://schemas.openxmlformats.org/officeDocument/2006/relationships/diagramColors" Target="../diagrams/colors25.xml"/><Relationship Id="rId10" Type="http://schemas.openxmlformats.org/officeDocument/2006/relationships/diagramColors" Target="../diagrams/colors26.xml"/><Relationship Id="rId4" Type="http://schemas.openxmlformats.org/officeDocument/2006/relationships/diagramQuickStyle" Target="../diagrams/quickStyle25.xml"/><Relationship Id="rId9" Type="http://schemas.openxmlformats.org/officeDocument/2006/relationships/diagramQuickStyle" Target="../diagrams/quickStyle26.xml"/></Relationships>
</file>

<file path=ppt/slides/_rels/slide147.xml.rels><?xml version="1.0" encoding="UTF-8" standalone="yes"?>
<Relationships xmlns="http://schemas.openxmlformats.org/package/2006/relationships"><Relationship Id="rId2" Type="http://schemas.openxmlformats.org/officeDocument/2006/relationships/image" Target="../media/image103.jpe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3.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3.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3.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hyperlink" Target="Lien%20ket-M&#272;/CNXHKH%20kh&#244;ng%20t&#432;&#7903;ng.pptx" TargetMode="External"/><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hyperlink" Target="Lien%20ket-M&#272;/Tri&#7871;t%20h&#7885;c%20C&#272;%20&#272;&#7913;c.pptx" TargetMode="External"/><Relationship Id="rId4" Type="http://schemas.openxmlformats.org/officeDocument/2006/relationships/hyperlink" Target="Lien%20ket-M&#272;/KTCT%20-%20TSC&#272;%20Anh.pptx" TargetMode="Externa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3.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3.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4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3.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3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3.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42.xml"/><Relationship Id="rId4" Type="http://schemas.openxmlformats.org/officeDocument/2006/relationships/image" Target="../media/image4.jpeg"/></Relationships>
</file>

<file path=ppt/slides/_rels/slide40.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3.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41.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3.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4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1.xml"/><Relationship Id="rId4" Type="http://schemas.openxmlformats.org/officeDocument/2006/relationships/image" Target="../media/image11.jpeg"/></Relationships>
</file>

<file path=ppt/slides/_rels/slide4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9.jpeg"/><Relationship Id="rId1" Type="http://schemas.openxmlformats.org/officeDocument/2006/relationships/slideLayout" Target="../slideLayouts/slideLayout1.xml"/><Relationship Id="rId6" Type="http://schemas.openxmlformats.org/officeDocument/2006/relationships/image" Target="../media/image15.jpeg"/><Relationship Id="rId5" Type="http://schemas.openxmlformats.org/officeDocument/2006/relationships/image" Target="../media/image14.png"/><Relationship Id="rId4" Type="http://schemas.openxmlformats.org/officeDocument/2006/relationships/image" Target="../media/image13.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3.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9.jpeg"/></Relationships>
</file>

<file path=ppt/slides/_rels/slide5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9.jpeg"/><Relationship Id="rId1" Type="http://schemas.openxmlformats.org/officeDocument/2006/relationships/slideLayout" Target="../slideLayouts/slideLayout3.xml"/><Relationship Id="rId4" Type="http://schemas.openxmlformats.org/officeDocument/2006/relationships/image" Target="../media/image21.jpeg"/></Relationships>
</file>

<file path=ppt/slides/_rels/slide5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jpeg"/><Relationship Id="rId2" Type="http://schemas.openxmlformats.org/officeDocument/2006/relationships/image" Target="../media/image23.jpeg"/><Relationship Id="rId1" Type="http://schemas.openxmlformats.org/officeDocument/2006/relationships/slideLayout" Target="../slideLayouts/slideLayout1.xml"/><Relationship Id="rId6" Type="http://schemas.openxmlformats.org/officeDocument/2006/relationships/image" Target="../media/image27.jpeg"/><Relationship Id="rId5" Type="http://schemas.openxmlformats.org/officeDocument/2006/relationships/image" Target="../media/image26.jpeg"/><Relationship Id="rId4" Type="http://schemas.openxmlformats.org/officeDocument/2006/relationships/image" Target="../media/image25.gif"/></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wmf"/><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32.jpe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3.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image" Target="../media/image9.jpeg"/><Relationship Id="rId1" Type="http://schemas.openxmlformats.org/officeDocument/2006/relationships/slideLayout" Target="../slideLayouts/slideLayout3.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3" Type="http://schemas.openxmlformats.org/officeDocument/2006/relationships/diagramLayout" Target="../diagrams/layout15.xml"/><Relationship Id="rId2" Type="http://schemas.openxmlformats.org/officeDocument/2006/relationships/diagramData" Target="../diagrams/data15.xml"/><Relationship Id="rId1" Type="http://schemas.openxmlformats.org/officeDocument/2006/relationships/slideLayout" Target="../slideLayouts/slideLayout3.xml"/><Relationship Id="rId6" Type="http://schemas.microsoft.com/office/2007/relationships/diagramDrawing" Target="../diagrams/drawing15.xml"/><Relationship Id="rId5" Type="http://schemas.openxmlformats.org/officeDocument/2006/relationships/diagramColors" Target="../diagrams/colors15.xml"/><Relationship Id="rId4" Type="http://schemas.openxmlformats.org/officeDocument/2006/relationships/diagramQuickStyle" Target="../diagrams/quickStyle15.xml"/></Relationships>
</file>

<file path=ppt/slides/_rels/slide78.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3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slideLayout" Target="../slideLayouts/slideLayout15.xml"/><Relationship Id="rId5" Type="http://schemas.openxmlformats.org/officeDocument/2006/relationships/image" Target="../media/image40.jpeg"/><Relationship Id="rId4" Type="http://schemas.openxmlformats.org/officeDocument/2006/relationships/image" Target="../media/image39.jpeg"/></Relationships>
</file>

<file path=ppt/slides/_rels/slide84.xml.rels><?xml version="1.0" encoding="UTF-8" standalone="yes"?>
<Relationships xmlns="http://schemas.openxmlformats.org/package/2006/relationships"><Relationship Id="rId8" Type="http://schemas.openxmlformats.org/officeDocument/2006/relationships/image" Target="../media/image47.jpeg"/><Relationship Id="rId3" Type="http://schemas.openxmlformats.org/officeDocument/2006/relationships/image" Target="../media/image42.jpeg"/><Relationship Id="rId7" Type="http://schemas.openxmlformats.org/officeDocument/2006/relationships/image" Target="../media/image46.jpeg"/><Relationship Id="rId2" Type="http://schemas.openxmlformats.org/officeDocument/2006/relationships/image" Target="../media/image41.jpeg"/><Relationship Id="rId1" Type="http://schemas.openxmlformats.org/officeDocument/2006/relationships/slideLayout" Target="../slideLayouts/slideLayout1.xml"/><Relationship Id="rId6" Type="http://schemas.openxmlformats.org/officeDocument/2006/relationships/image" Target="../media/image45.jpeg"/><Relationship Id="rId5" Type="http://schemas.openxmlformats.org/officeDocument/2006/relationships/image" Target="../media/image44.jpeg"/><Relationship Id="rId4" Type="http://schemas.openxmlformats.org/officeDocument/2006/relationships/image" Target="../media/image43.jpeg"/><Relationship Id="rId9" Type="http://schemas.openxmlformats.org/officeDocument/2006/relationships/image" Target="../media/image48.jpeg"/></Relationships>
</file>

<file path=ppt/slides/_rels/slide8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3" Type="http://schemas.openxmlformats.org/officeDocument/2006/relationships/diagramData" Target="../diagrams/data16.xml"/><Relationship Id="rId7" Type="http://schemas.microsoft.com/office/2007/relationships/diagramDrawing" Target="../diagrams/drawing16.xml"/><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diagramColors" Target="../diagrams/colors16.xml"/><Relationship Id="rId5" Type="http://schemas.openxmlformats.org/officeDocument/2006/relationships/diagramQuickStyle" Target="../diagrams/quickStyle16.xml"/><Relationship Id="rId4" Type="http://schemas.openxmlformats.org/officeDocument/2006/relationships/diagramLayout" Target="../diagrams/layout16.xml"/></Relationships>
</file>

<file path=ppt/slides/_rels/slide8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0.xml"/><Relationship Id="rId1" Type="http://schemas.openxmlformats.org/officeDocument/2006/relationships/slideLayout" Target="../slideLayouts/slideLayout3.xml"/><Relationship Id="rId5" Type="http://schemas.openxmlformats.org/officeDocument/2006/relationships/image" Target="../media/image49.jpeg"/><Relationship Id="rId4" Type="http://schemas.openxmlformats.org/officeDocument/2006/relationships/hyperlink" Target="Tu%20lieu%20tham%20khao%20chuong%20IV%20-%20Vat%20chat%20va%20y%20thuc/Phim%20tu%20lieu/4,5%20ty%20nam%20truoc%20-%20coi%20nguon%20cua%20Thai%20Duong%20he,%20su%20song%20chi%20co%20tren%20Trai%20dat.MPG" TargetMode="External"/></Relationships>
</file>

<file path=ppt/slides/_rels/slide88.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jpeg"/><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2.jpeg"/><Relationship Id="rId1" Type="http://schemas.openxmlformats.org/officeDocument/2006/relationships/slideLayout" Target="../slideLayouts/slideLayout15.xml"/><Relationship Id="rId4" Type="http://schemas.openxmlformats.org/officeDocument/2006/relationships/image" Target="../media/image5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55.jpeg"/><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3" Type="http://schemas.openxmlformats.org/officeDocument/2006/relationships/diagramLayout" Target="../diagrams/layout17.xml"/><Relationship Id="rId2" Type="http://schemas.openxmlformats.org/officeDocument/2006/relationships/diagramData" Target="../diagrams/data17.xml"/><Relationship Id="rId1" Type="http://schemas.openxmlformats.org/officeDocument/2006/relationships/slideLayout" Target="../slideLayouts/slideLayout3.xml"/><Relationship Id="rId6" Type="http://schemas.microsoft.com/office/2007/relationships/diagramDrawing" Target="../diagrams/drawing17.xml"/><Relationship Id="rId5" Type="http://schemas.openxmlformats.org/officeDocument/2006/relationships/diagramColors" Target="../diagrams/colors17.xml"/><Relationship Id="rId4" Type="http://schemas.openxmlformats.org/officeDocument/2006/relationships/diagramQuickStyle" Target="../diagrams/quickStyle1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57.jpeg"/><Relationship Id="rId1" Type="http://schemas.openxmlformats.org/officeDocument/2006/relationships/slideLayout" Target="../slideLayouts/slideLayout4.xml"/><Relationship Id="rId6" Type="http://schemas.openxmlformats.org/officeDocument/2006/relationships/image" Target="../media/image61.jpeg"/><Relationship Id="rId5" Type="http://schemas.openxmlformats.org/officeDocument/2006/relationships/image" Target="../media/image60.jpeg"/><Relationship Id="rId4" Type="http://schemas.openxmlformats.org/officeDocument/2006/relationships/image" Target="../media/image59.jpe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62.jpeg"/><Relationship Id="rId1" Type="http://schemas.openxmlformats.org/officeDocument/2006/relationships/slideLayout" Target="../slideLayouts/slideLayout4.xml"/><Relationship Id="rId4" Type="http://schemas.openxmlformats.org/officeDocument/2006/relationships/image" Target="../media/image64.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4593" y="565855"/>
            <a:ext cx="7290000" cy="1592640"/>
          </a:xfrm>
        </p:spPr>
        <p:txBody>
          <a:bodyPr/>
          <a:lstStyle/>
          <a:p>
            <a:pPr algn="ctr">
              <a:lnSpc>
                <a:spcPct val="150000"/>
              </a:lnSpc>
            </a:pPr>
            <a:r>
              <a:rPr lang="en-US" sz="2800" b="1" dirty="0"/>
              <a:t>GIÁO TRÌNH TRIẾT HỌC MÁC – LÊNIN</a:t>
            </a:r>
            <a:br>
              <a:rPr lang="en-US" sz="2800" b="1" dirty="0"/>
            </a:br>
            <a:r>
              <a:rPr lang="en-US" sz="2000" b="1" dirty="0"/>
              <a:t>TRÌNH ĐỘ ĐẠI HỌC </a:t>
            </a:r>
            <a:br>
              <a:rPr lang="en-US" sz="2000" b="1" dirty="0"/>
            </a:br>
            <a:r>
              <a:rPr lang="en-US" sz="1800" b="1" dirty="0"/>
              <a:t>ĐỐI TƯỢNG: KHỐI CÁC NGÀNH NGOÀI LÝ </a:t>
            </a:r>
            <a:r>
              <a:rPr lang="en-US" sz="1800" b="1" dirty="0" err="1"/>
              <a:t>LuẬN</a:t>
            </a:r>
            <a:r>
              <a:rPr lang="en-US" sz="1800" b="1" dirty="0"/>
              <a:t> CHÍNH TRỊ</a:t>
            </a:r>
            <a:endParaRPr lang="vi-VN" sz="1800" b="1" dirty="0"/>
          </a:p>
        </p:txBody>
      </p:sp>
      <p:sp>
        <p:nvSpPr>
          <p:cNvPr id="3" name="Text Placeholder 2"/>
          <p:cNvSpPr>
            <a:spLocks noGrp="1"/>
          </p:cNvSpPr>
          <p:nvPr>
            <p:ph type="body"/>
          </p:nvPr>
        </p:nvSpPr>
        <p:spPr/>
        <p:txBody>
          <a:bodyPr/>
          <a:lstStyle/>
          <a:p>
            <a:pPr algn="just">
              <a:lnSpc>
                <a:spcPct val="150000"/>
              </a:lnSpc>
              <a:spcBef>
                <a:spcPts val="0"/>
              </a:spcBef>
              <a:buNone/>
            </a:pPr>
            <a:endParaRPr lang="en-US" b="1" dirty="0"/>
          </a:p>
          <a:p>
            <a:pPr algn="just">
              <a:lnSpc>
                <a:spcPct val="150000"/>
              </a:lnSpc>
              <a:spcBef>
                <a:spcPts val="0"/>
              </a:spcBef>
              <a:buNone/>
            </a:pPr>
            <a:endParaRPr lang="en-US" b="1" dirty="0"/>
          </a:p>
          <a:p>
            <a:pPr algn="r">
              <a:lnSpc>
                <a:spcPct val="150000"/>
              </a:lnSpc>
              <a:spcBef>
                <a:spcPts val="0"/>
              </a:spcBef>
              <a:buNone/>
            </a:pPr>
            <a:endParaRPr lang="en-US" sz="2000" b="1" i="1" dirty="0"/>
          </a:p>
          <a:p>
            <a:pPr algn="r">
              <a:lnSpc>
                <a:spcPct val="150000"/>
              </a:lnSpc>
              <a:spcBef>
                <a:spcPts val="0"/>
              </a:spcBef>
              <a:buNone/>
            </a:pPr>
            <a:endParaRPr lang="en-US" sz="2000" b="1" i="1" dirty="0"/>
          </a:p>
          <a:p>
            <a:pPr algn="r">
              <a:lnSpc>
                <a:spcPct val="150000"/>
              </a:lnSpc>
              <a:spcBef>
                <a:spcPts val="0"/>
              </a:spcBef>
              <a:buNone/>
            </a:pPr>
            <a:endParaRPr lang="en-US" sz="2000" b="1" i="1" dirty="0"/>
          </a:p>
          <a:p>
            <a:pPr algn="r">
              <a:lnSpc>
                <a:spcPct val="150000"/>
              </a:lnSpc>
              <a:spcBef>
                <a:spcPts val="0"/>
              </a:spcBef>
              <a:buNone/>
            </a:pPr>
            <a:endParaRPr lang="en-US" sz="2000" b="1" i="1" dirty="0"/>
          </a:p>
          <a:p>
            <a:pPr algn="r">
              <a:lnSpc>
                <a:spcPct val="150000"/>
              </a:lnSpc>
              <a:spcBef>
                <a:spcPts val="0"/>
              </a:spcBef>
              <a:buNone/>
            </a:pPr>
            <a:endParaRPr lang="en-US" sz="2000" b="1" i="1" dirty="0"/>
          </a:p>
          <a:p>
            <a:pPr algn="r">
              <a:lnSpc>
                <a:spcPct val="150000"/>
              </a:lnSpc>
              <a:spcBef>
                <a:spcPts val="0"/>
              </a:spcBef>
              <a:buNone/>
            </a:pPr>
            <a:endParaRPr lang="en-US" sz="2000" b="1" i="1" dirty="0"/>
          </a:p>
          <a:p>
            <a:pPr algn="r">
              <a:lnSpc>
                <a:spcPct val="150000"/>
              </a:lnSpc>
              <a:spcBef>
                <a:spcPts val="0"/>
              </a:spcBef>
              <a:buNone/>
            </a:pPr>
            <a:endParaRPr lang="en-US" sz="2000" b="1" i="1" dirty="0"/>
          </a:p>
          <a:p>
            <a:pPr algn="just">
              <a:lnSpc>
                <a:spcPct val="150000"/>
              </a:lnSpc>
              <a:spcBef>
                <a:spcPts val="0"/>
              </a:spcBef>
              <a:buNone/>
            </a:pPr>
            <a:endParaRPr lang="en-US" sz="2000" b="1" dirty="0"/>
          </a:p>
          <a:p>
            <a:pPr algn="just">
              <a:lnSpc>
                <a:spcPct val="150000"/>
              </a:lnSpc>
              <a:spcBef>
                <a:spcPts val="0"/>
              </a:spcBef>
              <a:buNone/>
            </a:pPr>
            <a:endParaRPr lang="en-US" sz="2000" b="1" dirty="0"/>
          </a:p>
          <a:p>
            <a:pPr algn="just">
              <a:lnSpc>
                <a:spcPct val="150000"/>
              </a:lnSpc>
              <a:spcBef>
                <a:spcPts val="0"/>
              </a:spcBef>
              <a:buNone/>
            </a:pPr>
            <a:r>
              <a:rPr lang="en-US" sz="2000" b="1" dirty="0" err="1"/>
              <a:t>Chương</a:t>
            </a:r>
            <a:r>
              <a:rPr lang="en-US" sz="2000" b="1" dirty="0"/>
              <a:t> 1. </a:t>
            </a:r>
            <a:r>
              <a:rPr lang="en-US" sz="2000" b="1" dirty="0" err="1"/>
              <a:t>Triết</a:t>
            </a:r>
            <a:r>
              <a:rPr lang="en-US" sz="2000" b="1" dirty="0"/>
              <a:t> </a:t>
            </a:r>
            <a:r>
              <a:rPr lang="en-US" sz="2000" b="1" dirty="0" err="1"/>
              <a:t>học</a:t>
            </a:r>
            <a:r>
              <a:rPr lang="en-US" sz="2000" b="1" dirty="0"/>
              <a:t> </a:t>
            </a:r>
            <a:r>
              <a:rPr lang="en-US" sz="2000" b="1" dirty="0" err="1"/>
              <a:t>và</a:t>
            </a:r>
            <a:r>
              <a:rPr lang="en-US" sz="2000" b="1" dirty="0"/>
              <a:t> </a:t>
            </a:r>
            <a:r>
              <a:rPr lang="en-US" sz="2000" b="1" dirty="0" err="1"/>
              <a:t>vai</a:t>
            </a:r>
            <a:r>
              <a:rPr lang="en-US" sz="2000" b="1" dirty="0"/>
              <a:t> </a:t>
            </a:r>
            <a:r>
              <a:rPr lang="en-US" sz="2000" b="1" dirty="0" err="1"/>
              <a:t>trò</a:t>
            </a:r>
            <a:r>
              <a:rPr lang="en-US" sz="2000" b="1" dirty="0"/>
              <a:t> </a:t>
            </a:r>
            <a:r>
              <a:rPr lang="en-US" sz="2000" b="1" dirty="0" err="1"/>
              <a:t>của</a:t>
            </a:r>
            <a:r>
              <a:rPr lang="en-US" sz="2000" b="1" dirty="0"/>
              <a:t> </a:t>
            </a:r>
            <a:r>
              <a:rPr lang="en-US" sz="2000" b="1" dirty="0" err="1"/>
              <a:t>triết</a:t>
            </a:r>
            <a:r>
              <a:rPr lang="en-US" sz="2000" b="1" dirty="0"/>
              <a:t> </a:t>
            </a:r>
            <a:r>
              <a:rPr lang="en-US" sz="2000" b="1" dirty="0" err="1"/>
              <a:t>học</a:t>
            </a:r>
            <a:r>
              <a:rPr lang="en-US" sz="2000" b="1" dirty="0"/>
              <a:t> </a:t>
            </a:r>
            <a:r>
              <a:rPr lang="en-US" sz="2000" b="1" dirty="0" err="1"/>
              <a:t>trong</a:t>
            </a:r>
            <a:r>
              <a:rPr lang="en-US" sz="2000" b="1" dirty="0"/>
              <a:t> </a:t>
            </a:r>
            <a:r>
              <a:rPr lang="en-US" sz="2000" b="1" dirty="0" err="1"/>
              <a:t>đời</a:t>
            </a:r>
            <a:r>
              <a:rPr lang="en-US" sz="2000" b="1" dirty="0"/>
              <a:t> </a:t>
            </a:r>
            <a:r>
              <a:rPr lang="en-US" sz="2000" b="1" dirty="0" err="1"/>
              <a:t>sống</a:t>
            </a:r>
            <a:r>
              <a:rPr lang="en-US" sz="2000" b="1" dirty="0"/>
              <a:t> </a:t>
            </a:r>
            <a:r>
              <a:rPr lang="en-US" sz="2000" b="1" dirty="0" err="1"/>
              <a:t>xã</a:t>
            </a:r>
            <a:r>
              <a:rPr lang="en-US" sz="2000" b="1" dirty="0"/>
              <a:t> </a:t>
            </a:r>
            <a:r>
              <a:rPr lang="en-US" sz="2000" b="1" dirty="0" err="1"/>
              <a:t>hôi</a:t>
            </a:r>
            <a:endParaRPr lang="en-US" sz="2000" b="1" dirty="0"/>
          </a:p>
          <a:p>
            <a:pPr algn="just">
              <a:lnSpc>
                <a:spcPct val="150000"/>
              </a:lnSpc>
              <a:spcBef>
                <a:spcPts val="0"/>
              </a:spcBef>
              <a:buNone/>
            </a:pPr>
            <a:r>
              <a:rPr lang="en-US" sz="2000" b="1" dirty="0" err="1"/>
              <a:t>Chương</a:t>
            </a:r>
            <a:r>
              <a:rPr lang="en-US" sz="2000" b="1" dirty="0"/>
              <a:t> 2. </a:t>
            </a:r>
            <a:r>
              <a:rPr lang="en-US" sz="2000" b="1" dirty="0" err="1"/>
              <a:t>Chủ</a:t>
            </a:r>
            <a:r>
              <a:rPr lang="en-US" sz="2000" b="1" dirty="0"/>
              <a:t> </a:t>
            </a:r>
            <a:r>
              <a:rPr lang="en-US" sz="2000" b="1" dirty="0" err="1"/>
              <a:t>nghĩa</a:t>
            </a:r>
            <a:r>
              <a:rPr lang="en-US" sz="2000" b="1" dirty="0"/>
              <a:t> </a:t>
            </a:r>
            <a:r>
              <a:rPr lang="en-US" sz="2000" b="1" dirty="0" err="1"/>
              <a:t>duy</a:t>
            </a:r>
            <a:r>
              <a:rPr lang="en-US" sz="2000" b="1" dirty="0"/>
              <a:t> </a:t>
            </a:r>
            <a:r>
              <a:rPr lang="en-US" sz="2000" b="1" dirty="0" err="1"/>
              <a:t>vật</a:t>
            </a:r>
            <a:r>
              <a:rPr lang="en-US" sz="2000" b="1" dirty="0"/>
              <a:t> </a:t>
            </a:r>
            <a:r>
              <a:rPr lang="en-US" sz="2000" b="1" dirty="0" err="1"/>
              <a:t>biện</a:t>
            </a:r>
            <a:r>
              <a:rPr lang="en-US" sz="2000" b="1" dirty="0"/>
              <a:t> </a:t>
            </a:r>
            <a:r>
              <a:rPr lang="en-US" sz="2000" b="1" dirty="0" err="1"/>
              <a:t>chứng</a:t>
            </a:r>
            <a:endParaRPr lang="en-US" sz="2000" b="1" dirty="0"/>
          </a:p>
          <a:p>
            <a:pPr algn="r">
              <a:lnSpc>
                <a:spcPct val="150000"/>
              </a:lnSpc>
              <a:spcBef>
                <a:spcPts val="0"/>
              </a:spcBef>
              <a:buNone/>
            </a:pPr>
            <a:endParaRPr lang="en-US" sz="2000" b="1" i="1" dirty="0"/>
          </a:p>
          <a:p>
            <a:pPr algn="r">
              <a:lnSpc>
                <a:spcPct val="150000"/>
              </a:lnSpc>
              <a:spcBef>
                <a:spcPts val="0"/>
              </a:spcBef>
              <a:buNone/>
            </a:pPr>
            <a:endParaRPr lang="en-US" sz="2000" b="1" i="1" dirty="0"/>
          </a:p>
          <a:p>
            <a:pPr algn="r">
              <a:lnSpc>
                <a:spcPct val="150000"/>
              </a:lnSpc>
              <a:spcBef>
                <a:spcPts val="0"/>
              </a:spcBef>
              <a:buNone/>
            </a:pPr>
            <a:endParaRPr lang="en-US" sz="2000" b="1" i="1"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a:xfrm>
            <a:off x="41275" y="76200"/>
            <a:ext cx="8915400" cy="838200"/>
          </a:xfrm>
        </p:spPr>
        <p:txBody>
          <a:bodyPr/>
          <a:lstStyle/>
          <a:p>
            <a:br>
              <a:rPr lang="en-GB" altLang="en-US" sz="3200" i="1">
                <a:latin typeface="Times New Roman" pitchFamily="18" charset="0"/>
                <a:cs typeface="Times New Roman" pitchFamily="18" charset="0"/>
              </a:rPr>
            </a:br>
            <a:r>
              <a:rPr lang="en-GB" altLang="en-US" sz="3200" i="1">
                <a:latin typeface="Times New Roman" pitchFamily="18" charset="0"/>
                <a:cs typeface="Times New Roman" pitchFamily="18" charset="0"/>
              </a:rPr>
              <a:t>d. Triết học - hạt nhân lý luận của thế giới quan</a:t>
            </a:r>
            <a:br>
              <a:rPr lang="vi-VN" altLang="en-US" sz="3200">
                <a:latin typeface="Times New Roman" pitchFamily="18" charset="0"/>
                <a:cs typeface="Times New Roman" pitchFamily="18" charset="0"/>
              </a:rPr>
            </a:br>
            <a:endParaRPr lang="vi-VN" altLang="en-US" sz="3200">
              <a:latin typeface="Times New Roman" pitchFamily="18" charset="0"/>
              <a:cs typeface="Times New Roman" pitchFamily="18" charset="0"/>
            </a:endParaRPr>
          </a:p>
        </p:txBody>
      </p:sp>
      <p:sp>
        <p:nvSpPr>
          <p:cNvPr id="4" name="Date Placeholder 3"/>
          <p:cNvSpPr>
            <a:spLocks noGrp="1"/>
          </p:cNvSpPr>
          <p:nvPr>
            <p:ph type="dt" sz="quarter" idx="4294967295"/>
          </p:nvPr>
        </p:nvSpPr>
        <p:spPr>
          <a:xfrm>
            <a:off x="457200" y="6245225"/>
            <a:ext cx="2133600" cy="476250"/>
          </a:xfrm>
          <a:prstGeom prst="rect">
            <a:avLst/>
          </a:prstGeom>
        </p:spPr>
        <p:txBody>
          <a:bodyPr/>
          <a:lstStyle/>
          <a:p>
            <a:pPr>
              <a:defRPr/>
            </a:pPr>
            <a:fld id="{10D714E9-3B26-4978-A800-95CCD4AE1C9F}" type="datetime1">
              <a:rPr lang="en-US" smtClean="0"/>
              <a:pPr>
                <a:defRPr/>
              </a:pPr>
              <a:t>02/10/2023</a:t>
            </a:fld>
            <a:endParaRPr lang="en-US" dirty="0"/>
          </a:p>
        </p:txBody>
      </p:sp>
      <p:sp>
        <p:nvSpPr>
          <p:cNvPr id="2" name="Rounded Rectangle 1"/>
          <p:cNvSpPr/>
          <p:nvPr/>
        </p:nvSpPr>
        <p:spPr>
          <a:xfrm>
            <a:off x="325438" y="1804988"/>
            <a:ext cx="8437562" cy="2819400"/>
          </a:xfrm>
          <a:prstGeom prst="roundRect">
            <a:avLst/>
          </a:prstGeom>
          <a:solidFill>
            <a:schemeClr val="accent2">
              <a:lumMod val="20000"/>
              <a:lumOff val="80000"/>
            </a:schemeClr>
          </a:solidFill>
        </p:spPr>
        <p:style>
          <a:lnRef idx="1">
            <a:schemeClr val="accent5"/>
          </a:lnRef>
          <a:fillRef idx="2">
            <a:schemeClr val="accent5"/>
          </a:fillRef>
          <a:effectRef idx="1">
            <a:schemeClr val="accent5"/>
          </a:effectRef>
          <a:fontRef idx="minor">
            <a:schemeClr val="dk1"/>
          </a:fontRef>
        </p:style>
        <p:txBody>
          <a:bodyPr anchor="ctr"/>
          <a:lstStyle/>
          <a:p>
            <a:pPr algn="ctr">
              <a:defRPr/>
            </a:pPr>
            <a:r>
              <a:rPr lang="en-GB" altLang="en-US" sz="2800" kern="0" dirty="0" err="1">
                <a:solidFill>
                  <a:srgbClr val="000000"/>
                </a:solidFill>
                <a:latin typeface="Times New Roman" panose="02020603050405020304" pitchFamily="18" charset="0"/>
                <a:cs typeface="Times New Roman" panose="02020603050405020304" pitchFamily="18" charset="0"/>
              </a:rPr>
              <a:t>Là</a:t>
            </a:r>
            <a:r>
              <a:rPr lang="en-GB" altLang="en-US" sz="2800" kern="0" dirty="0">
                <a:solidFill>
                  <a:srgbClr val="000000"/>
                </a:solidFill>
                <a:latin typeface="Times New Roman" panose="02020603050405020304" pitchFamily="18" charset="0"/>
                <a:cs typeface="Times New Roman" panose="02020603050405020304" pitchFamily="18" charset="0"/>
              </a:rPr>
              <a:t> </a:t>
            </a:r>
            <a:r>
              <a:rPr lang="en-GB" altLang="en-US" sz="2800" kern="0" dirty="0" err="1">
                <a:solidFill>
                  <a:srgbClr val="000000"/>
                </a:solidFill>
                <a:latin typeface="Times New Roman" panose="02020603050405020304" pitchFamily="18" charset="0"/>
                <a:cs typeface="Times New Roman" panose="02020603050405020304" pitchFamily="18" charset="0"/>
              </a:rPr>
              <a:t>khái</a:t>
            </a:r>
            <a:r>
              <a:rPr lang="en-GB" altLang="en-US" sz="2800" kern="0" dirty="0">
                <a:solidFill>
                  <a:srgbClr val="000000"/>
                </a:solidFill>
                <a:latin typeface="Times New Roman" panose="02020603050405020304" pitchFamily="18" charset="0"/>
                <a:cs typeface="Times New Roman" panose="02020603050405020304" pitchFamily="18" charset="0"/>
              </a:rPr>
              <a:t> </a:t>
            </a:r>
            <a:r>
              <a:rPr lang="en-GB" altLang="en-US" sz="2800" kern="0" dirty="0" err="1">
                <a:solidFill>
                  <a:srgbClr val="000000"/>
                </a:solidFill>
                <a:latin typeface="Times New Roman" panose="02020603050405020304" pitchFamily="18" charset="0"/>
                <a:cs typeface="Times New Roman" panose="02020603050405020304" pitchFamily="18" charset="0"/>
              </a:rPr>
              <a:t>niệm</a:t>
            </a:r>
            <a:r>
              <a:rPr lang="en-GB" altLang="en-US" sz="2800" kern="0" dirty="0">
                <a:solidFill>
                  <a:srgbClr val="000000"/>
                </a:solidFill>
                <a:latin typeface="Times New Roman" panose="02020603050405020304" pitchFamily="18" charset="0"/>
                <a:cs typeface="Times New Roman" panose="02020603050405020304" pitchFamily="18" charset="0"/>
              </a:rPr>
              <a:t> </a:t>
            </a:r>
            <a:r>
              <a:rPr lang="en-GB" altLang="en-US" sz="2800" kern="0" dirty="0" err="1">
                <a:solidFill>
                  <a:srgbClr val="000000"/>
                </a:solidFill>
                <a:latin typeface="Times New Roman" panose="02020603050405020304" pitchFamily="18" charset="0"/>
                <a:cs typeface="Times New Roman" panose="02020603050405020304" pitchFamily="18" charset="0"/>
              </a:rPr>
              <a:t>triết</a:t>
            </a:r>
            <a:r>
              <a:rPr lang="en-GB" altLang="en-US" sz="2800" kern="0" dirty="0">
                <a:solidFill>
                  <a:srgbClr val="000000"/>
                </a:solidFill>
                <a:latin typeface="Times New Roman" panose="02020603050405020304" pitchFamily="18" charset="0"/>
                <a:cs typeface="Times New Roman" panose="02020603050405020304" pitchFamily="18" charset="0"/>
              </a:rPr>
              <a:t> </a:t>
            </a:r>
            <a:r>
              <a:rPr lang="en-GB" altLang="en-US" sz="2800" kern="0" dirty="0" err="1">
                <a:solidFill>
                  <a:srgbClr val="000000"/>
                </a:solidFill>
                <a:latin typeface="Times New Roman" panose="02020603050405020304" pitchFamily="18" charset="0"/>
                <a:cs typeface="Times New Roman" panose="02020603050405020304" pitchFamily="18" charset="0"/>
              </a:rPr>
              <a:t>học</a:t>
            </a:r>
            <a:r>
              <a:rPr lang="en-GB" altLang="en-US" sz="2800" kern="0" dirty="0">
                <a:solidFill>
                  <a:srgbClr val="000000"/>
                </a:solidFill>
                <a:latin typeface="Times New Roman" panose="02020603050405020304" pitchFamily="18" charset="0"/>
                <a:cs typeface="Times New Roman" panose="02020603050405020304" pitchFamily="18" charset="0"/>
              </a:rPr>
              <a:t> </a:t>
            </a:r>
            <a:r>
              <a:rPr lang="en-GB" altLang="en-US" sz="2800" kern="0" dirty="0" err="1">
                <a:solidFill>
                  <a:srgbClr val="000000"/>
                </a:solidFill>
                <a:latin typeface="Times New Roman" panose="02020603050405020304" pitchFamily="18" charset="0"/>
                <a:cs typeface="Times New Roman" panose="02020603050405020304" pitchFamily="18" charset="0"/>
              </a:rPr>
              <a:t>chỉ</a:t>
            </a:r>
            <a:r>
              <a:rPr lang="en-GB" altLang="en-US" sz="2800" kern="0" dirty="0">
                <a:solidFill>
                  <a:srgbClr val="000000"/>
                </a:solidFill>
                <a:latin typeface="Times New Roman" panose="02020603050405020304" pitchFamily="18" charset="0"/>
                <a:cs typeface="Times New Roman" panose="02020603050405020304" pitchFamily="18" charset="0"/>
              </a:rPr>
              <a:t> </a:t>
            </a:r>
            <a:r>
              <a:rPr lang="en-GB" altLang="en-US" sz="2800" kern="0" dirty="0" err="1">
                <a:solidFill>
                  <a:srgbClr val="000000"/>
                </a:solidFill>
                <a:latin typeface="Times New Roman" panose="02020603050405020304" pitchFamily="18" charset="0"/>
                <a:cs typeface="Times New Roman" panose="02020603050405020304" pitchFamily="18" charset="0"/>
              </a:rPr>
              <a:t>hệ</a:t>
            </a:r>
            <a:r>
              <a:rPr lang="en-GB" altLang="en-US" sz="2800" kern="0" dirty="0">
                <a:solidFill>
                  <a:srgbClr val="000000"/>
                </a:solidFill>
                <a:latin typeface="Times New Roman" panose="02020603050405020304" pitchFamily="18" charset="0"/>
                <a:cs typeface="Times New Roman" panose="02020603050405020304" pitchFamily="18" charset="0"/>
              </a:rPr>
              <a:t> </a:t>
            </a:r>
            <a:r>
              <a:rPr lang="en-GB" altLang="en-US" sz="2800" kern="0" dirty="0" err="1">
                <a:solidFill>
                  <a:srgbClr val="000000"/>
                </a:solidFill>
                <a:latin typeface="Times New Roman" panose="02020603050405020304" pitchFamily="18" charset="0"/>
                <a:cs typeface="Times New Roman" panose="02020603050405020304" pitchFamily="18" charset="0"/>
              </a:rPr>
              <a:t>thống</a:t>
            </a:r>
            <a:r>
              <a:rPr lang="en-GB" altLang="en-US" sz="2800" kern="0" dirty="0">
                <a:solidFill>
                  <a:srgbClr val="000000"/>
                </a:solidFill>
                <a:latin typeface="Times New Roman" panose="02020603050405020304" pitchFamily="18" charset="0"/>
                <a:cs typeface="Times New Roman" panose="02020603050405020304" pitchFamily="18" charset="0"/>
              </a:rPr>
              <a:t> </a:t>
            </a:r>
            <a:r>
              <a:rPr lang="en-GB" altLang="en-US" sz="2800" kern="0" dirty="0" err="1">
                <a:solidFill>
                  <a:srgbClr val="000000"/>
                </a:solidFill>
                <a:latin typeface="Times New Roman" panose="02020603050405020304" pitchFamily="18" charset="0"/>
                <a:cs typeface="Times New Roman" panose="02020603050405020304" pitchFamily="18" charset="0"/>
              </a:rPr>
              <a:t>các</a:t>
            </a:r>
            <a:r>
              <a:rPr lang="en-GB" altLang="en-US" sz="2800" kern="0" dirty="0">
                <a:solidFill>
                  <a:srgbClr val="000000"/>
                </a:solidFill>
                <a:latin typeface="Times New Roman" panose="02020603050405020304" pitchFamily="18" charset="0"/>
                <a:cs typeface="Times New Roman" panose="02020603050405020304" pitchFamily="18" charset="0"/>
              </a:rPr>
              <a:t> tri </a:t>
            </a:r>
            <a:r>
              <a:rPr lang="en-GB" altLang="en-US" sz="2800" kern="0" dirty="0" err="1">
                <a:solidFill>
                  <a:srgbClr val="000000"/>
                </a:solidFill>
                <a:latin typeface="Times New Roman" panose="02020603050405020304" pitchFamily="18" charset="0"/>
                <a:cs typeface="Times New Roman" panose="02020603050405020304" pitchFamily="18" charset="0"/>
              </a:rPr>
              <a:t>thức</a:t>
            </a:r>
            <a:r>
              <a:rPr lang="en-GB" altLang="en-US" sz="2800" kern="0" dirty="0">
                <a:solidFill>
                  <a:srgbClr val="000000"/>
                </a:solidFill>
                <a:latin typeface="Times New Roman" panose="02020603050405020304" pitchFamily="18" charset="0"/>
                <a:cs typeface="Times New Roman" panose="02020603050405020304" pitchFamily="18" charset="0"/>
              </a:rPr>
              <a:t>, </a:t>
            </a:r>
            <a:r>
              <a:rPr lang="en-GB" altLang="en-US" sz="2800" kern="0" dirty="0" err="1">
                <a:solidFill>
                  <a:srgbClr val="000000"/>
                </a:solidFill>
                <a:latin typeface="Times New Roman" panose="02020603050405020304" pitchFamily="18" charset="0"/>
                <a:cs typeface="Times New Roman" panose="02020603050405020304" pitchFamily="18" charset="0"/>
              </a:rPr>
              <a:t>quan</a:t>
            </a:r>
            <a:r>
              <a:rPr lang="en-GB" altLang="en-US" sz="2800" kern="0" dirty="0">
                <a:solidFill>
                  <a:srgbClr val="000000"/>
                </a:solidFill>
                <a:latin typeface="Times New Roman" panose="02020603050405020304" pitchFamily="18" charset="0"/>
                <a:cs typeface="Times New Roman" panose="02020603050405020304" pitchFamily="18" charset="0"/>
              </a:rPr>
              <a:t> </a:t>
            </a:r>
            <a:r>
              <a:rPr lang="en-GB" altLang="en-US" sz="2800" kern="0" dirty="0" err="1">
                <a:solidFill>
                  <a:srgbClr val="000000"/>
                </a:solidFill>
                <a:latin typeface="Times New Roman" panose="02020603050405020304" pitchFamily="18" charset="0"/>
                <a:cs typeface="Times New Roman" panose="02020603050405020304" pitchFamily="18" charset="0"/>
              </a:rPr>
              <a:t>điểm</a:t>
            </a:r>
            <a:r>
              <a:rPr lang="en-GB" altLang="en-US" sz="2800" kern="0" dirty="0">
                <a:solidFill>
                  <a:srgbClr val="000000"/>
                </a:solidFill>
                <a:latin typeface="Times New Roman" panose="02020603050405020304" pitchFamily="18" charset="0"/>
                <a:cs typeface="Times New Roman" panose="02020603050405020304" pitchFamily="18" charset="0"/>
              </a:rPr>
              <a:t>, </a:t>
            </a:r>
            <a:r>
              <a:rPr lang="en-GB" altLang="en-US" sz="2800" kern="0" dirty="0" err="1">
                <a:solidFill>
                  <a:srgbClr val="000000"/>
                </a:solidFill>
                <a:latin typeface="Times New Roman" panose="02020603050405020304" pitchFamily="18" charset="0"/>
                <a:cs typeface="Times New Roman" panose="02020603050405020304" pitchFamily="18" charset="0"/>
              </a:rPr>
              <a:t>tình</a:t>
            </a:r>
            <a:r>
              <a:rPr lang="en-GB" altLang="en-US" sz="2800" kern="0" dirty="0">
                <a:solidFill>
                  <a:srgbClr val="000000"/>
                </a:solidFill>
                <a:latin typeface="Times New Roman" panose="02020603050405020304" pitchFamily="18" charset="0"/>
                <a:cs typeface="Times New Roman" panose="02020603050405020304" pitchFamily="18" charset="0"/>
              </a:rPr>
              <a:t> </a:t>
            </a:r>
            <a:r>
              <a:rPr lang="en-GB" altLang="en-US" sz="2800" kern="0" dirty="0" err="1">
                <a:solidFill>
                  <a:srgbClr val="000000"/>
                </a:solidFill>
                <a:latin typeface="Times New Roman" panose="02020603050405020304" pitchFamily="18" charset="0"/>
                <a:cs typeface="Times New Roman" panose="02020603050405020304" pitchFamily="18" charset="0"/>
              </a:rPr>
              <a:t>cảm</a:t>
            </a:r>
            <a:r>
              <a:rPr lang="en-GB" altLang="en-US" sz="2800" kern="0" dirty="0">
                <a:solidFill>
                  <a:srgbClr val="000000"/>
                </a:solidFill>
                <a:latin typeface="Times New Roman" panose="02020603050405020304" pitchFamily="18" charset="0"/>
                <a:cs typeface="Times New Roman" panose="02020603050405020304" pitchFamily="18" charset="0"/>
              </a:rPr>
              <a:t>, </a:t>
            </a:r>
            <a:r>
              <a:rPr lang="en-GB" altLang="en-US" sz="2800" kern="0" dirty="0" err="1">
                <a:solidFill>
                  <a:srgbClr val="000000"/>
                </a:solidFill>
                <a:latin typeface="Times New Roman" panose="02020603050405020304" pitchFamily="18" charset="0"/>
                <a:cs typeface="Times New Roman" panose="02020603050405020304" pitchFamily="18" charset="0"/>
              </a:rPr>
              <a:t>niềm</a:t>
            </a:r>
            <a:r>
              <a:rPr lang="en-GB" altLang="en-US" sz="2800" kern="0" dirty="0">
                <a:solidFill>
                  <a:srgbClr val="000000"/>
                </a:solidFill>
                <a:latin typeface="Times New Roman" panose="02020603050405020304" pitchFamily="18" charset="0"/>
                <a:cs typeface="Times New Roman" panose="02020603050405020304" pitchFamily="18" charset="0"/>
              </a:rPr>
              <a:t> tin, </a:t>
            </a:r>
            <a:r>
              <a:rPr lang="en-GB" altLang="en-US" sz="2800" kern="0" dirty="0" err="1">
                <a:solidFill>
                  <a:srgbClr val="000000"/>
                </a:solidFill>
                <a:latin typeface="Times New Roman" panose="02020603050405020304" pitchFamily="18" charset="0"/>
                <a:cs typeface="Times New Roman" panose="02020603050405020304" pitchFamily="18" charset="0"/>
              </a:rPr>
              <a:t>lý</a:t>
            </a:r>
            <a:r>
              <a:rPr lang="en-GB" altLang="en-US" sz="2800" kern="0" dirty="0">
                <a:solidFill>
                  <a:srgbClr val="000000"/>
                </a:solidFill>
                <a:latin typeface="Times New Roman" panose="02020603050405020304" pitchFamily="18" charset="0"/>
                <a:cs typeface="Times New Roman" panose="02020603050405020304" pitchFamily="18" charset="0"/>
              </a:rPr>
              <a:t> </a:t>
            </a:r>
            <a:r>
              <a:rPr lang="en-GB" altLang="en-US" sz="2800" kern="0" dirty="0" err="1">
                <a:solidFill>
                  <a:srgbClr val="000000"/>
                </a:solidFill>
                <a:latin typeface="Times New Roman" panose="02020603050405020304" pitchFamily="18" charset="0"/>
                <a:cs typeface="Times New Roman" panose="02020603050405020304" pitchFamily="18" charset="0"/>
              </a:rPr>
              <a:t>tưởng</a:t>
            </a:r>
            <a:r>
              <a:rPr lang="en-GB" altLang="en-US" sz="2800" kern="0" dirty="0">
                <a:solidFill>
                  <a:srgbClr val="000000"/>
                </a:solidFill>
                <a:latin typeface="Times New Roman" panose="02020603050405020304" pitchFamily="18" charset="0"/>
                <a:cs typeface="Times New Roman" panose="02020603050405020304" pitchFamily="18" charset="0"/>
              </a:rPr>
              <a:t> </a:t>
            </a:r>
            <a:r>
              <a:rPr lang="en-GB" altLang="en-US" sz="2800" kern="0" dirty="0" err="1">
                <a:solidFill>
                  <a:srgbClr val="000000"/>
                </a:solidFill>
                <a:latin typeface="Times New Roman" panose="02020603050405020304" pitchFamily="18" charset="0"/>
                <a:cs typeface="Times New Roman" panose="02020603050405020304" pitchFamily="18" charset="0"/>
              </a:rPr>
              <a:t>xác</a:t>
            </a:r>
            <a:r>
              <a:rPr lang="en-GB" altLang="en-US" sz="2800" kern="0" dirty="0">
                <a:solidFill>
                  <a:srgbClr val="000000"/>
                </a:solidFill>
                <a:latin typeface="Times New Roman" panose="02020603050405020304" pitchFamily="18" charset="0"/>
                <a:cs typeface="Times New Roman" panose="02020603050405020304" pitchFamily="18" charset="0"/>
              </a:rPr>
              <a:t> </a:t>
            </a:r>
            <a:r>
              <a:rPr lang="en-GB" altLang="en-US" sz="2800" kern="0" dirty="0" err="1">
                <a:solidFill>
                  <a:srgbClr val="000000"/>
                </a:solidFill>
                <a:latin typeface="Times New Roman" panose="02020603050405020304" pitchFamily="18" charset="0"/>
                <a:cs typeface="Times New Roman" panose="02020603050405020304" pitchFamily="18" charset="0"/>
              </a:rPr>
              <a:t>định</a:t>
            </a:r>
            <a:r>
              <a:rPr lang="en-GB" altLang="en-US" sz="2800" kern="0" dirty="0">
                <a:solidFill>
                  <a:srgbClr val="000000"/>
                </a:solidFill>
                <a:latin typeface="Times New Roman" panose="02020603050405020304" pitchFamily="18" charset="0"/>
                <a:cs typeface="Times New Roman" panose="02020603050405020304" pitchFamily="18" charset="0"/>
              </a:rPr>
              <a:t> </a:t>
            </a:r>
            <a:r>
              <a:rPr lang="en-GB" altLang="en-US" sz="2800" kern="0" dirty="0" err="1">
                <a:solidFill>
                  <a:srgbClr val="000000"/>
                </a:solidFill>
                <a:latin typeface="Times New Roman" panose="02020603050405020304" pitchFamily="18" charset="0"/>
                <a:cs typeface="Times New Roman" panose="02020603050405020304" pitchFamily="18" charset="0"/>
              </a:rPr>
              <a:t>về</a:t>
            </a:r>
            <a:r>
              <a:rPr lang="en-GB" altLang="en-US" sz="2800" kern="0" dirty="0">
                <a:solidFill>
                  <a:srgbClr val="000000"/>
                </a:solidFill>
                <a:latin typeface="Times New Roman" panose="02020603050405020304" pitchFamily="18" charset="0"/>
                <a:cs typeface="Times New Roman" panose="02020603050405020304" pitchFamily="18" charset="0"/>
              </a:rPr>
              <a:t> </a:t>
            </a:r>
            <a:r>
              <a:rPr lang="en-GB" altLang="en-US" sz="2800" kern="0" dirty="0" err="1">
                <a:solidFill>
                  <a:srgbClr val="000000"/>
                </a:solidFill>
                <a:latin typeface="Times New Roman" panose="02020603050405020304" pitchFamily="18" charset="0"/>
                <a:cs typeface="Times New Roman" panose="02020603050405020304" pitchFamily="18" charset="0"/>
              </a:rPr>
              <a:t>thế</a:t>
            </a:r>
            <a:r>
              <a:rPr lang="en-GB" altLang="en-US" sz="2800" kern="0" dirty="0">
                <a:solidFill>
                  <a:srgbClr val="000000"/>
                </a:solidFill>
                <a:latin typeface="Times New Roman" panose="02020603050405020304" pitchFamily="18" charset="0"/>
                <a:cs typeface="Times New Roman" panose="02020603050405020304" pitchFamily="18" charset="0"/>
              </a:rPr>
              <a:t> </a:t>
            </a:r>
            <a:r>
              <a:rPr lang="en-GB" altLang="en-US" sz="2800" kern="0" dirty="0" err="1">
                <a:solidFill>
                  <a:srgbClr val="000000"/>
                </a:solidFill>
                <a:latin typeface="Times New Roman" panose="02020603050405020304" pitchFamily="18" charset="0"/>
                <a:cs typeface="Times New Roman" panose="02020603050405020304" pitchFamily="18" charset="0"/>
              </a:rPr>
              <a:t>giới</a:t>
            </a:r>
            <a:r>
              <a:rPr lang="en-GB" altLang="en-US" sz="2800" kern="0" dirty="0">
                <a:solidFill>
                  <a:srgbClr val="000000"/>
                </a:solidFill>
                <a:latin typeface="Times New Roman" panose="02020603050405020304" pitchFamily="18" charset="0"/>
                <a:cs typeface="Times New Roman" panose="02020603050405020304" pitchFamily="18" charset="0"/>
              </a:rPr>
              <a:t> </a:t>
            </a:r>
            <a:r>
              <a:rPr lang="en-GB" altLang="en-US" sz="2800" kern="0" dirty="0" err="1">
                <a:solidFill>
                  <a:srgbClr val="000000"/>
                </a:solidFill>
                <a:latin typeface="Times New Roman" panose="02020603050405020304" pitchFamily="18" charset="0"/>
                <a:cs typeface="Times New Roman" panose="02020603050405020304" pitchFamily="18" charset="0"/>
              </a:rPr>
              <a:t>và</a:t>
            </a:r>
            <a:r>
              <a:rPr lang="en-GB" altLang="en-US" sz="2800" kern="0" dirty="0">
                <a:solidFill>
                  <a:srgbClr val="000000"/>
                </a:solidFill>
                <a:latin typeface="Times New Roman" panose="02020603050405020304" pitchFamily="18" charset="0"/>
                <a:cs typeface="Times New Roman" panose="02020603050405020304" pitchFamily="18" charset="0"/>
              </a:rPr>
              <a:t> </a:t>
            </a:r>
            <a:r>
              <a:rPr lang="en-GB" altLang="en-US" sz="2800" kern="0" dirty="0" err="1">
                <a:solidFill>
                  <a:srgbClr val="000000"/>
                </a:solidFill>
                <a:latin typeface="Times New Roman" panose="02020603050405020304" pitchFamily="18" charset="0"/>
                <a:cs typeface="Times New Roman" panose="02020603050405020304" pitchFamily="18" charset="0"/>
              </a:rPr>
              <a:t>về</a:t>
            </a:r>
            <a:r>
              <a:rPr lang="en-GB" altLang="en-US" sz="2800" kern="0" dirty="0">
                <a:solidFill>
                  <a:srgbClr val="000000"/>
                </a:solidFill>
                <a:latin typeface="Times New Roman" panose="02020603050405020304" pitchFamily="18" charset="0"/>
                <a:cs typeface="Times New Roman" panose="02020603050405020304" pitchFamily="18" charset="0"/>
              </a:rPr>
              <a:t> </a:t>
            </a:r>
            <a:r>
              <a:rPr lang="en-GB" altLang="en-US" sz="2800" kern="0" dirty="0" err="1">
                <a:solidFill>
                  <a:srgbClr val="000000"/>
                </a:solidFill>
                <a:latin typeface="Times New Roman" panose="02020603050405020304" pitchFamily="18" charset="0"/>
                <a:cs typeface="Times New Roman" panose="02020603050405020304" pitchFamily="18" charset="0"/>
              </a:rPr>
              <a:t>vị</a:t>
            </a:r>
            <a:r>
              <a:rPr lang="en-GB" altLang="en-US" sz="2800" kern="0" dirty="0">
                <a:solidFill>
                  <a:srgbClr val="000000"/>
                </a:solidFill>
                <a:latin typeface="Times New Roman" panose="02020603050405020304" pitchFamily="18" charset="0"/>
                <a:cs typeface="Times New Roman" panose="02020603050405020304" pitchFamily="18" charset="0"/>
              </a:rPr>
              <a:t> </a:t>
            </a:r>
            <a:r>
              <a:rPr lang="en-GB" altLang="en-US" sz="2800" kern="0" dirty="0" err="1">
                <a:solidFill>
                  <a:srgbClr val="000000"/>
                </a:solidFill>
                <a:latin typeface="Times New Roman" panose="02020603050405020304" pitchFamily="18" charset="0"/>
                <a:cs typeface="Times New Roman" panose="02020603050405020304" pitchFamily="18" charset="0"/>
              </a:rPr>
              <a:t>trí</a:t>
            </a:r>
            <a:r>
              <a:rPr lang="en-GB" altLang="en-US" sz="2800" kern="0" dirty="0">
                <a:solidFill>
                  <a:srgbClr val="000000"/>
                </a:solidFill>
                <a:latin typeface="Times New Roman" panose="02020603050405020304" pitchFamily="18" charset="0"/>
                <a:cs typeface="Times New Roman" panose="02020603050405020304" pitchFamily="18" charset="0"/>
              </a:rPr>
              <a:t> </a:t>
            </a:r>
            <a:r>
              <a:rPr lang="en-GB" altLang="en-US" sz="2800" kern="0" dirty="0" err="1">
                <a:solidFill>
                  <a:srgbClr val="000000"/>
                </a:solidFill>
                <a:latin typeface="Times New Roman" panose="02020603050405020304" pitchFamily="18" charset="0"/>
                <a:cs typeface="Times New Roman" panose="02020603050405020304" pitchFamily="18" charset="0"/>
              </a:rPr>
              <a:t>của</a:t>
            </a:r>
            <a:r>
              <a:rPr lang="en-GB" altLang="en-US" sz="2800" kern="0" dirty="0">
                <a:solidFill>
                  <a:srgbClr val="000000"/>
                </a:solidFill>
                <a:latin typeface="Times New Roman" panose="02020603050405020304" pitchFamily="18" charset="0"/>
                <a:cs typeface="Times New Roman" panose="02020603050405020304" pitchFamily="18" charset="0"/>
              </a:rPr>
              <a:t> con </a:t>
            </a:r>
            <a:r>
              <a:rPr lang="en-GB" altLang="en-US" sz="2800" kern="0" dirty="0" err="1">
                <a:solidFill>
                  <a:srgbClr val="000000"/>
                </a:solidFill>
                <a:latin typeface="Times New Roman" panose="02020603050405020304" pitchFamily="18" charset="0"/>
                <a:cs typeface="Times New Roman" panose="02020603050405020304" pitchFamily="18" charset="0"/>
              </a:rPr>
              <a:t>người</a:t>
            </a:r>
            <a:r>
              <a:rPr lang="en-GB" altLang="en-US" sz="2800" kern="0" dirty="0">
                <a:solidFill>
                  <a:srgbClr val="000000"/>
                </a:solidFill>
                <a:latin typeface="Times New Roman" panose="02020603050405020304" pitchFamily="18" charset="0"/>
                <a:cs typeface="Times New Roman" panose="02020603050405020304" pitchFamily="18" charset="0"/>
              </a:rPr>
              <a:t> (</a:t>
            </a:r>
            <a:r>
              <a:rPr lang="en-GB" altLang="en-US" sz="2800" kern="0" dirty="0" err="1">
                <a:solidFill>
                  <a:srgbClr val="000000"/>
                </a:solidFill>
                <a:latin typeface="Times New Roman" panose="02020603050405020304" pitchFamily="18" charset="0"/>
                <a:cs typeface="Times New Roman" panose="02020603050405020304" pitchFamily="18" charset="0"/>
              </a:rPr>
              <a:t>bao</a:t>
            </a:r>
            <a:r>
              <a:rPr lang="en-GB" altLang="en-US" sz="2800" kern="0" dirty="0">
                <a:solidFill>
                  <a:srgbClr val="000000"/>
                </a:solidFill>
                <a:latin typeface="Times New Roman" panose="02020603050405020304" pitchFamily="18" charset="0"/>
                <a:cs typeface="Times New Roman" panose="02020603050405020304" pitchFamily="18" charset="0"/>
              </a:rPr>
              <a:t> </a:t>
            </a:r>
            <a:r>
              <a:rPr lang="en-GB" altLang="en-US" sz="2800" kern="0" dirty="0" err="1">
                <a:solidFill>
                  <a:srgbClr val="000000"/>
                </a:solidFill>
                <a:latin typeface="Times New Roman" panose="02020603050405020304" pitchFamily="18" charset="0"/>
                <a:cs typeface="Times New Roman" panose="02020603050405020304" pitchFamily="18" charset="0"/>
              </a:rPr>
              <a:t>gồm</a:t>
            </a:r>
            <a:r>
              <a:rPr lang="en-GB" altLang="en-US" sz="2800" kern="0" dirty="0">
                <a:solidFill>
                  <a:srgbClr val="000000"/>
                </a:solidFill>
                <a:latin typeface="Times New Roman" panose="02020603050405020304" pitchFamily="18" charset="0"/>
                <a:cs typeface="Times New Roman" panose="02020603050405020304" pitchFamily="18" charset="0"/>
              </a:rPr>
              <a:t> </a:t>
            </a:r>
            <a:r>
              <a:rPr lang="en-GB" altLang="en-US" sz="2800" kern="0" dirty="0" err="1">
                <a:solidFill>
                  <a:srgbClr val="000000"/>
                </a:solidFill>
                <a:latin typeface="Times New Roman" panose="02020603050405020304" pitchFamily="18" charset="0"/>
                <a:cs typeface="Times New Roman" panose="02020603050405020304" pitchFamily="18" charset="0"/>
              </a:rPr>
              <a:t>cá</a:t>
            </a:r>
            <a:r>
              <a:rPr lang="en-GB" altLang="en-US" sz="2800" kern="0" dirty="0">
                <a:solidFill>
                  <a:srgbClr val="000000"/>
                </a:solidFill>
                <a:latin typeface="Times New Roman" panose="02020603050405020304" pitchFamily="18" charset="0"/>
                <a:cs typeface="Times New Roman" panose="02020603050405020304" pitchFamily="18" charset="0"/>
              </a:rPr>
              <a:t> </a:t>
            </a:r>
            <a:r>
              <a:rPr lang="en-GB" altLang="en-US" sz="2800" kern="0" dirty="0" err="1">
                <a:solidFill>
                  <a:srgbClr val="000000"/>
                </a:solidFill>
                <a:latin typeface="Times New Roman" panose="02020603050405020304" pitchFamily="18" charset="0"/>
                <a:cs typeface="Times New Roman" panose="02020603050405020304" pitchFamily="18" charset="0"/>
              </a:rPr>
              <a:t>nhân</a:t>
            </a:r>
            <a:r>
              <a:rPr lang="en-GB" altLang="en-US" sz="2800" kern="0" dirty="0">
                <a:solidFill>
                  <a:srgbClr val="000000"/>
                </a:solidFill>
                <a:latin typeface="Times New Roman" panose="02020603050405020304" pitchFamily="18" charset="0"/>
                <a:cs typeface="Times New Roman" panose="02020603050405020304" pitchFamily="18" charset="0"/>
              </a:rPr>
              <a:t>, </a:t>
            </a:r>
            <a:r>
              <a:rPr lang="en-GB" altLang="en-US" sz="2800" kern="0" dirty="0" err="1">
                <a:solidFill>
                  <a:srgbClr val="000000"/>
                </a:solidFill>
                <a:latin typeface="Times New Roman" panose="02020603050405020304" pitchFamily="18" charset="0"/>
                <a:cs typeface="Times New Roman" panose="02020603050405020304" pitchFamily="18" charset="0"/>
              </a:rPr>
              <a:t>xã</a:t>
            </a:r>
            <a:r>
              <a:rPr lang="en-GB" altLang="en-US" sz="2800" kern="0" dirty="0">
                <a:solidFill>
                  <a:srgbClr val="000000"/>
                </a:solidFill>
                <a:latin typeface="Times New Roman" panose="02020603050405020304" pitchFamily="18" charset="0"/>
                <a:cs typeface="Times New Roman" panose="02020603050405020304" pitchFamily="18" charset="0"/>
              </a:rPr>
              <a:t> </a:t>
            </a:r>
            <a:r>
              <a:rPr lang="en-GB" altLang="en-US" sz="2800" kern="0" dirty="0" err="1">
                <a:solidFill>
                  <a:srgbClr val="000000"/>
                </a:solidFill>
                <a:latin typeface="Times New Roman" panose="02020603050405020304" pitchFamily="18" charset="0"/>
                <a:cs typeface="Times New Roman" panose="02020603050405020304" pitchFamily="18" charset="0"/>
              </a:rPr>
              <a:t>hội</a:t>
            </a:r>
            <a:r>
              <a:rPr lang="en-GB" altLang="en-US" sz="2800" kern="0" dirty="0">
                <a:solidFill>
                  <a:srgbClr val="000000"/>
                </a:solidFill>
                <a:latin typeface="Times New Roman" panose="02020603050405020304" pitchFamily="18" charset="0"/>
                <a:cs typeface="Times New Roman" panose="02020603050405020304" pitchFamily="18" charset="0"/>
              </a:rPr>
              <a:t> </a:t>
            </a:r>
            <a:r>
              <a:rPr lang="en-GB" altLang="en-US" sz="2800" kern="0" dirty="0" err="1">
                <a:solidFill>
                  <a:srgbClr val="000000"/>
                </a:solidFill>
                <a:latin typeface="Times New Roman" panose="02020603050405020304" pitchFamily="18" charset="0"/>
                <a:cs typeface="Times New Roman" panose="02020603050405020304" pitchFamily="18" charset="0"/>
              </a:rPr>
              <a:t>và</a:t>
            </a:r>
            <a:r>
              <a:rPr lang="en-GB" altLang="en-US" sz="2800" kern="0" dirty="0">
                <a:solidFill>
                  <a:srgbClr val="000000"/>
                </a:solidFill>
                <a:latin typeface="Times New Roman" panose="02020603050405020304" pitchFamily="18" charset="0"/>
                <a:cs typeface="Times New Roman" panose="02020603050405020304" pitchFamily="18" charset="0"/>
              </a:rPr>
              <a:t> </a:t>
            </a:r>
            <a:r>
              <a:rPr lang="en-GB" altLang="en-US" sz="2800" kern="0" dirty="0" err="1">
                <a:solidFill>
                  <a:srgbClr val="000000"/>
                </a:solidFill>
                <a:latin typeface="Times New Roman" panose="02020603050405020304" pitchFamily="18" charset="0"/>
                <a:cs typeface="Times New Roman" panose="02020603050405020304" pitchFamily="18" charset="0"/>
              </a:rPr>
              <a:t>cả</a:t>
            </a:r>
            <a:r>
              <a:rPr lang="en-GB" altLang="en-US" sz="2800" kern="0" dirty="0">
                <a:solidFill>
                  <a:srgbClr val="000000"/>
                </a:solidFill>
                <a:latin typeface="Times New Roman" panose="02020603050405020304" pitchFamily="18" charset="0"/>
                <a:cs typeface="Times New Roman" panose="02020603050405020304" pitchFamily="18" charset="0"/>
              </a:rPr>
              <a:t> </a:t>
            </a:r>
            <a:r>
              <a:rPr lang="en-GB" altLang="en-US" sz="2800" kern="0" dirty="0" err="1">
                <a:solidFill>
                  <a:srgbClr val="000000"/>
                </a:solidFill>
                <a:latin typeface="Times New Roman" panose="02020603050405020304" pitchFamily="18" charset="0"/>
                <a:cs typeface="Times New Roman" panose="02020603050405020304" pitchFamily="18" charset="0"/>
              </a:rPr>
              <a:t>nhân</a:t>
            </a:r>
            <a:r>
              <a:rPr lang="en-GB" altLang="en-US" sz="2800" kern="0" dirty="0">
                <a:solidFill>
                  <a:srgbClr val="000000"/>
                </a:solidFill>
                <a:latin typeface="Times New Roman" panose="02020603050405020304" pitchFamily="18" charset="0"/>
                <a:cs typeface="Times New Roman" panose="02020603050405020304" pitchFamily="18" charset="0"/>
              </a:rPr>
              <a:t> </a:t>
            </a:r>
            <a:r>
              <a:rPr lang="en-GB" altLang="en-US" sz="2800" kern="0" dirty="0" err="1">
                <a:solidFill>
                  <a:srgbClr val="000000"/>
                </a:solidFill>
                <a:latin typeface="Times New Roman" panose="02020603050405020304" pitchFamily="18" charset="0"/>
                <a:cs typeface="Times New Roman" panose="02020603050405020304" pitchFamily="18" charset="0"/>
              </a:rPr>
              <a:t>loại</a:t>
            </a:r>
            <a:r>
              <a:rPr lang="en-GB" altLang="en-US" sz="2800" kern="0" dirty="0">
                <a:solidFill>
                  <a:srgbClr val="000000"/>
                </a:solidFill>
                <a:latin typeface="Times New Roman" panose="02020603050405020304" pitchFamily="18" charset="0"/>
                <a:cs typeface="Times New Roman" panose="02020603050405020304" pitchFamily="18" charset="0"/>
              </a:rPr>
              <a:t>) </a:t>
            </a:r>
            <a:r>
              <a:rPr lang="en-GB" altLang="en-US" sz="2800" kern="0" dirty="0" err="1">
                <a:solidFill>
                  <a:srgbClr val="000000"/>
                </a:solidFill>
                <a:latin typeface="Times New Roman" panose="02020603050405020304" pitchFamily="18" charset="0"/>
                <a:cs typeface="Times New Roman" panose="02020603050405020304" pitchFamily="18" charset="0"/>
              </a:rPr>
              <a:t>trong</a:t>
            </a:r>
            <a:r>
              <a:rPr lang="en-GB" altLang="en-US" sz="2800" kern="0" dirty="0">
                <a:solidFill>
                  <a:srgbClr val="000000"/>
                </a:solidFill>
                <a:latin typeface="Times New Roman" panose="02020603050405020304" pitchFamily="18" charset="0"/>
                <a:cs typeface="Times New Roman" panose="02020603050405020304" pitchFamily="18" charset="0"/>
              </a:rPr>
              <a:t> </a:t>
            </a:r>
            <a:r>
              <a:rPr lang="en-GB" altLang="en-US" sz="2800" kern="0" dirty="0" err="1">
                <a:solidFill>
                  <a:srgbClr val="000000"/>
                </a:solidFill>
                <a:latin typeface="Times New Roman" panose="02020603050405020304" pitchFamily="18" charset="0"/>
                <a:cs typeface="Times New Roman" panose="02020603050405020304" pitchFamily="18" charset="0"/>
              </a:rPr>
              <a:t>thế</a:t>
            </a:r>
            <a:r>
              <a:rPr lang="en-GB" altLang="en-US" sz="2800" kern="0" dirty="0">
                <a:solidFill>
                  <a:srgbClr val="000000"/>
                </a:solidFill>
                <a:latin typeface="Times New Roman" panose="02020603050405020304" pitchFamily="18" charset="0"/>
                <a:cs typeface="Times New Roman" panose="02020603050405020304" pitchFamily="18" charset="0"/>
              </a:rPr>
              <a:t> </a:t>
            </a:r>
            <a:r>
              <a:rPr lang="en-GB" altLang="en-US" sz="2800" kern="0" dirty="0" err="1">
                <a:solidFill>
                  <a:srgbClr val="000000"/>
                </a:solidFill>
                <a:latin typeface="Times New Roman" panose="02020603050405020304" pitchFamily="18" charset="0"/>
                <a:cs typeface="Times New Roman" panose="02020603050405020304" pitchFamily="18" charset="0"/>
              </a:rPr>
              <a:t>giới</a:t>
            </a:r>
            <a:r>
              <a:rPr lang="en-GB" altLang="en-US" sz="2800" kern="0" dirty="0">
                <a:solidFill>
                  <a:srgbClr val="000000"/>
                </a:solidFill>
                <a:latin typeface="Times New Roman" panose="02020603050405020304" pitchFamily="18" charset="0"/>
                <a:cs typeface="Times New Roman" panose="02020603050405020304" pitchFamily="18" charset="0"/>
              </a:rPr>
              <a:t> </a:t>
            </a:r>
            <a:r>
              <a:rPr lang="en-GB" altLang="en-US" sz="2800" kern="0" dirty="0" err="1">
                <a:solidFill>
                  <a:srgbClr val="000000"/>
                </a:solidFill>
                <a:latin typeface="Times New Roman" panose="02020603050405020304" pitchFamily="18" charset="0"/>
                <a:cs typeface="Times New Roman" panose="02020603050405020304" pitchFamily="18" charset="0"/>
              </a:rPr>
              <a:t>đó</a:t>
            </a:r>
            <a:r>
              <a:rPr lang="en-GB" altLang="en-US" sz="2800" kern="0" dirty="0">
                <a:solidFill>
                  <a:srgbClr val="000000"/>
                </a:solidFill>
                <a:latin typeface="Times New Roman" panose="02020603050405020304" pitchFamily="18" charset="0"/>
                <a:cs typeface="Times New Roman" panose="02020603050405020304" pitchFamily="18" charset="0"/>
              </a:rPr>
              <a:t>. </a:t>
            </a:r>
            <a:r>
              <a:rPr lang="en-GB" altLang="en-US" sz="2800" kern="0" dirty="0" err="1">
                <a:solidFill>
                  <a:srgbClr val="000000"/>
                </a:solidFill>
                <a:latin typeface="Times New Roman" panose="02020603050405020304" pitchFamily="18" charset="0"/>
                <a:cs typeface="Times New Roman" panose="02020603050405020304" pitchFamily="18" charset="0"/>
              </a:rPr>
              <a:t>Thế</a:t>
            </a:r>
            <a:r>
              <a:rPr lang="en-GB" altLang="en-US" sz="2800" kern="0" dirty="0">
                <a:solidFill>
                  <a:srgbClr val="000000"/>
                </a:solidFill>
                <a:latin typeface="Times New Roman" panose="02020603050405020304" pitchFamily="18" charset="0"/>
                <a:cs typeface="Times New Roman" panose="02020603050405020304" pitchFamily="18" charset="0"/>
              </a:rPr>
              <a:t> </a:t>
            </a:r>
            <a:r>
              <a:rPr lang="en-GB" altLang="en-US" sz="2800" kern="0" dirty="0" err="1">
                <a:solidFill>
                  <a:srgbClr val="000000"/>
                </a:solidFill>
                <a:latin typeface="Times New Roman" panose="02020603050405020304" pitchFamily="18" charset="0"/>
                <a:cs typeface="Times New Roman" panose="02020603050405020304" pitchFamily="18" charset="0"/>
              </a:rPr>
              <a:t>giới</a:t>
            </a:r>
            <a:r>
              <a:rPr lang="en-GB" altLang="en-US" sz="2800" kern="0" dirty="0">
                <a:solidFill>
                  <a:srgbClr val="000000"/>
                </a:solidFill>
                <a:latin typeface="Times New Roman" panose="02020603050405020304" pitchFamily="18" charset="0"/>
                <a:cs typeface="Times New Roman" panose="02020603050405020304" pitchFamily="18" charset="0"/>
              </a:rPr>
              <a:t> </a:t>
            </a:r>
            <a:r>
              <a:rPr lang="en-GB" altLang="en-US" sz="2800" kern="0" dirty="0" err="1">
                <a:solidFill>
                  <a:srgbClr val="000000"/>
                </a:solidFill>
                <a:latin typeface="Times New Roman" panose="02020603050405020304" pitchFamily="18" charset="0"/>
                <a:cs typeface="Times New Roman" panose="02020603050405020304" pitchFamily="18" charset="0"/>
              </a:rPr>
              <a:t>quan</a:t>
            </a:r>
            <a:r>
              <a:rPr lang="en-GB" altLang="en-US" sz="2800" kern="0" dirty="0">
                <a:solidFill>
                  <a:srgbClr val="000000"/>
                </a:solidFill>
                <a:latin typeface="Times New Roman" panose="02020603050405020304" pitchFamily="18" charset="0"/>
                <a:cs typeface="Times New Roman" panose="02020603050405020304" pitchFamily="18" charset="0"/>
              </a:rPr>
              <a:t> </a:t>
            </a:r>
            <a:r>
              <a:rPr lang="en-GB" altLang="en-US" sz="2800" kern="0" dirty="0" err="1">
                <a:solidFill>
                  <a:srgbClr val="000000"/>
                </a:solidFill>
                <a:latin typeface="Times New Roman" panose="02020603050405020304" pitchFamily="18" charset="0"/>
                <a:cs typeface="Times New Roman" panose="02020603050405020304" pitchFamily="18" charset="0"/>
              </a:rPr>
              <a:t>quy</a:t>
            </a:r>
            <a:r>
              <a:rPr lang="en-GB" altLang="en-US" sz="2800" kern="0" dirty="0">
                <a:solidFill>
                  <a:srgbClr val="000000"/>
                </a:solidFill>
                <a:latin typeface="Times New Roman" panose="02020603050405020304" pitchFamily="18" charset="0"/>
                <a:cs typeface="Times New Roman" panose="02020603050405020304" pitchFamily="18" charset="0"/>
              </a:rPr>
              <a:t> </a:t>
            </a:r>
            <a:r>
              <a:rPr lang="en-GB" altLang="en-US" sz="2800" kern="0" dirty="0" err="1">
                <a:solidFill>
                  <a:srgbClr val="000000"/>
                </a:solidFill>
                <a:latin typeface="Times New Roman" panose="02020603050405020304" pitchFamily="18" charset="0"/>
                <a:cs typeface="Times New Roman" panose="02020603050405020304" pitchFamily="18" charset="0"/>
              </a:rPr>
              <a:t>định</a:t>
            </a:r>
            <a:r>
              <a:rPr lang="en-GB" altLang="en-US" sz="2800" kern="0" dirty="0">
                <a:solidFill>
                  <a:srgbClr val="000000"/>
                </a:solidFill>
                <a:latin typeface="Times New Roman" panose="02020603050405020304" pitchFamily="18" charset="0"/>
                <a:cs typeface="Times New Roman" panose="02020603050405020304" pitchFamily="18" charset="0"/>
              </a:rPr>
              <a:t> </a:t>
            </a:r>
            <a:r>
              <a:rPr lang="en-GB" altLang="en-US" sz="2800" kern="0" dirty="0" err="1">
                <a:solidFill>
                  <a:srgbClr val="000000"/>
                </a:solidFill>
                <a:latin typeface="Times New Roman" panose="02020603050405020304" pitchFamily="18" charset="0"/>
                <a:cs typeface="Times New Roman" panose="02020603050405020304" pitchFamily="18" charset="0"/>
              </a:rPr>
              <a:t>các</a:t>
            </a:r>
            <a:r>
              <a:rPr lang="en-GB" altLang="en-US" sz="2800" kern="0" dirty="0">
                <a:solidFill>
                  <a:srgbClr val="000000"/>
                </a:solidFill>
                <a:latin typeface="Times New Roman" panose="02020603050405020304" pitchFamily="18" charset="0"/>
                <a:cs typeface="Times New Roman" panose="02020603050405020304" pitchFamily="18" charset="0"/>
              </a:rPr>
              <a:t> </a:t>
            </a:r>
            <a:r>
              <a:rPr lang="en-GB" altLang="en-US" sz="2800" kern="0" dirty="0" err="1">
                <a:solidFill>
                  <a:srgbClr val="000000"/>
                </a:solidFill>
                <a:latin typeface="Times New Roman" panose="02020603050405020304" pitchFamily="18" charset="0"/>
                <a:cs typeface="Times New Roman" panose="02020603050405020304" pitchFamily="18" charset="0"/>
              </a:rPr>
              <a:t>nguyên</a:t>
            </a:r>
            <a:r>
              <a:rPr lang="en-GB" altLang="en-US" sz="2800" kern="0" dirty="0">
                <a:solidFill>
                  <a:srgbClr val="000000"/>
                </a:solidFill>
                <a:latin typeface="Times New Roman" panose="02020603050405020304" pitchFamily="18" charset="0"/>
                <a:cs typeface="Times New Roman" panose="02020603050405020304" pitchFamily="18" charset="0"/>
              </a:rPr>
              <a:t> </a:t>
            </a:r>
            <a:r>
              <a:rPr lang="en-GB" altLang="en-US" sz="2800" kern="0" dirty="0" err="1">
                <a:solidFill>
                  <a:srgbClr val="000000"/>
                </a:solidFill>
                <a:latin typeface="Times New Roman" panose="02020603050405020304" pitchFamily="18" charset="0"/>
                <a:cs typeface="Times New Roman" panose="02020603050405020304" pitchFamily="18" charset="0"/>
              </a:rPr>
              <a:t>tắc</a:t>
            </a:r>
            <a:r>
              <a:rPr lang="en-GB" altLang="en-US" sz="2800" kern="0" dirty="0">
                <a:solidFill>
                  <a:srgbClr val="000000"/>
                </a:solidFill>
                <a:latin typeface="Times New Roman" panose="02020603050405020304" pitchFamily="18" charset="0"/>
                <a:cs typeface="Times New Roman" panose="02020603050405020304" pitchFamily="18" charset="0"/>
              </a:rPr>
              <a:t>, </a:t>
            </a:r>
            <a:r>
              <a:rPr lang="en-GB" altLang="en-US" sz="2800" kern="0" dirty="0" err="1">
                <a:solidFill>
                  <a:srgbClr val="000000"/>
                </a:solidFill>
                <a:latin typeface="Times New Roman" panose="02020603050405020304" pitchFamily="18" charset="0"/>
                <a:cs typeface="Times New Roman" panose="02020603050405020304" pitchFamily="18" charset="0"/>
              </a:rPr>
              <a:t>thái</a:t>
            </a:r>
            <a:r>
              <a:rPr lang="en-GB" altLang="en-US" sz="2800" kern="0" dirty="0">
                <a:solidFill>
                  <a:srgbClr val="000000"/>
                </a:solidFill>
                <a:latin typeface="Times New Roman" panose="02020603050405020304" pitchFamily="18" charset="0"/>
                <a:cs typeface="Times New Roman" panose="02020603050405020304" pitchFamily="18" charset="0"/>
              </a:rPr>
              <a:t> </a:t>
            </a:r>
            <a:r>
              <a:rPr lang="en-GB" altLang="en-US" sz="2800" kern="0" dirty="0" err="1">
                <a:solidFill>
                  <a:srgbClr val="000000"/>
                </a:solidFill>
                <a:latin typeface="Times New Roman" panose="02020603050405020304" pitchFamily="18" charset="0"/>
                <a:cs typeface="Times New Roman" panose="02020603050405020304" pitchFamily="18" charset="0"/>
              </a:rPr>
              <a:t>độ</a:t>
            </a:r>
            <a:r>
              <a:rPr lang="en-GB" altLang="en-US" sz="2800" kern="0" dirty="0">
                <a:solidFill>
                  <a:srgbClr val="000000"/>
                </a:solidFill>
                <a:latin typeface="Times New Roman" panose="02020603050405020304" pitchFamily="18" charset="0"/>
                <a:cs typeface="Times New Roman" panose="02020603050405020304" pitchFamily="18" charset="0"/>
              </a:rPr>
              <a:t>, </a:t>
            </a:r>
            <a:r>
              <a:rPr lang="en-GB" altLang="en-US" sz="2800" kern="0" dirty="0" err="1">
                <a:solidFill>
                  <a:srgbClr val="000000"/>
                </a:solidFill>
                <a:latin typeface="Times New Roman" panose="02020603050405020304" pitchFamily="18" charset="0"/>
                <a:cs typeface="Times New Roman" panose="02020603050405020304" pitchFamily="18" charset="0"/>
              </a:rPr>
              <a:t>giá</a:t>
            </a:r>
            <a:r>
              <a:rPr lang="en-GB" altLang="en-US" sz="2800" kern="0" dirty="0">
                <a:solidFill>
                  <a:srgbClr val="000000"/>
                </a:solidFill>
                <a:latin typeface="Times New Roman" panose="02020603050405020304" pitchFamily="18" charset="0"/>
                <a:cs typeface="Times New Roman" panose="02020603050405020304" pitchFamily="18" charset="0"/>
              </a:rPr>
              <a:t> </a:t>
            </a:r>
            <a:r>
              <a:rPr lang="en-GB" altLang="en-US" sz="2800" kern="0" dirty="0" err="1">
                <a:solidFill>
                  <a:srgbClr val="000000"/>
                </a:solidFill>
                <a:latin typeface="Times New Roman" panose="02020603050405020304" pitchFamily="18" charset="0"/>
                <a:cs typeface="Times New Roman" panose="02020603050405020304" pitchFamily="18" charset="0"/>
              </a:rPr>
              <a:t>trị</a:t>
            </a:r>
            <a:r>
              <a:rPr lang="en-GB" altLang="en-US" sz="2800" kern="0" dirty="0">
                <a:solidFill>
                  <a:srgbClr val="000000"/>
                </a:solidFill>
                <a:latin typeface="Times New Roman" panose="02020603050405020304" pitchFamily="18" charset="0"/>
                <a:cs typeface="Times New Roman" panose="02020603050405020304" pitchFamily="18" charset="0"/>
              </a:rPr>
              <a:t> </a:t>
            </a:r>
            <a:r>
              <a:rPr lang="en-GB" altLang="en-US" sz="2800" kern="0" dirty="0" err="1">
                <a:solidFill>
                  <a:srgbClr val="000000"/>
                </a:solidFill>
                <a:latin typeface="Times New Roman" panose="02020603050405020304" pitchFamily="18" charset="0"/>
                <a:cs typeface="Times New Roman" panose="02020603050405020304" pitchFamily="18" charset="0"/>
              </a:rPr>
              <a:t>trong</a:t>
            </a:r>
            <a:r>
              <a:rPr lang="en-GB" altLang="en-US" sz="2800" kern="0" dirty="0">
                <a:solidFill>
                  <a:srgbClr val="000000"/>
                </a:solidFill>
                <a:latin typeface="Times New Roman" panose="02020603050405020304" pitchFamily="18" charset="0"/>
                <a:cs typeface="Times New Roman" panose="02020603050405020304" pitchFamily="18" charset="0"/>
              </a:rPr>
              <a:t> </a:t>
            </a:r>
            <a:r>
              <a:rPr lang="en-GB" altLang="en-US" sz="2800" kern="0" dirty="0" err="1">
                <a:solidFill>
                  <a:srgbClr val="000000"/>
                </a:solidFill>
                <a:latin typeface="Times New Roman" panose="02020603050405020304" pitchFamily="18" charset="0"/>
                <a:cs typeface="Times New Roman" panose="02020603050405020304" pitchFamily="18" charset="0"/>
              </a:rPr>
              <a:t>định</a:t>
            </a:r>
            <a:r>
              <a:rPr lang="en-GB" altLang="en-US" sz="2800" kern="0" dirty="0">
                <a:solidFill>
                  <a:srgbClr val="000000"/>
                </a:solidFill>
                <a:latin typeface="Times New Roman" panose="02020603050405020304" pitchFamily="18" charset="0"/>
                <a:cs typeface="Times New Roman" panose="02020603050405020304" pitchFamily="18" charset="0"/>
              </a:rPr>
              <a:t> </a:t>
            </a:r>
            <a:r>
              <a:rPr lang="en-GB" altLang="en-US" sz="2800" kern="0" dirty="0" err="1">
                <a:solidFill>
                  <a:srgbClr val="000000"/>
                </a:solidFill>
                <a:latin typeface="Times New Roman" panose="02020603050405020304" pitchFamily="18" charset="0"/>
                <a:cs typeface="Times New Roman" panose="02020603050405020304" pitchFamily="18" charset="0"/>
              </a:rPr>
              <a:t>hướng</a:t>
            </a:r>
            <a:r>
              <a:rPr lang="en-GB" altLang="en-US" sz="2800" kern="0" dirty="0">
                <a:solidFill>
                  <a:srgbClr val="000000"/>
                </a:solidFill>
                <a:latin typeface="Times New Roman" panose="02020603050405020304" pitchFamily="18" charset="0"/>
                <a:cs typeface="Times New Roman" panose="02020603050405020304" pitchFamily="18" charset="0"/>
              </a:rPr>
              <a:t> </a:t>
            </a:r>
            <a:r>
              <a:rPr lang="en-GB" altLang="en-US" sz="2800" kern="0" dirty="0" err="1">
                <a:solidFill>
                  <a:srgbClr val="000000"/>
                </a:solidFill>
                <a:latin typeface="Times New Roman" panose="02020603050405020304" pitchFamily="18" charset="0"/>
                <a:cs typeface="Times New Roman" panose="02020603050405020304" pitchFamily="18" charset="0"/>
              </a:rPr>
              <a:t>nhận</a:t>
            </a:r>
            <a:r>
              <a:rPr lang="en-GB" altLang="en-US" sz="2800" kern="0" dirty="0">
                <a:solidFill>
                  <a:srgbClr val="000000"/>
                </a:solidFill>
                <a:latin typeface="Times New Roman" panose="02020603050405020304" pitchFamily="18" charset="0"/>
                <a:cs typeface="Times New Roman" panose="02020603050405020304" pitchFamily="18" charset="0"/>
              </a:rPr>
              <a:t> </a:t>
            </a:r>
            <a:r>
              <a:rPr lang="en-GB" altLang="en-US" sz="2800" kern="0" dirty="0" err="1">
                <a:solidFill>
                  <a:srgbClr val="000000"/>
                </a:solidFill>
                <a:latin typeface="Times New Roman" panose="02020603050405020304" pitchFamily="18" charset="0"/>
                <a:cs typeface="Times New Roman" panose="02020603050405020304" pitchFamily="18" charset="0"/>
              </a:rPr>
              <a:t>thức</a:t>
            </a:r>
            <a:r>
              <a:rPr lang="en-GB" altLang="en-US" sz="2800" kern="0" dirty="0">
                <a:solidFill>
                  <a:srgbClr val="000000"/>
                </a:solidFill>
                <a:latin typeface="Times New Roman" panose="02020603050405020304" pitchFamily="18" charset="0"/>
                <a:cs typeface="Times New Roman" panose="02020603050405020304" pitchFamily="18" charset="0"/>
              </a:rPr>
              <a:t> </a:t>
            </a:r>
            <a:r>
              <a:rPr lang="en-GB" altLang="en-US" sz="2800" kern="0" dirty="0" err="1">
                <a:solidFill>
                  <a:srgbClr val="000000"/>
                </a:solidFill>
                <a:latin typeface="Times New Roman" panose="02020603050405020304" pitchFamily="18" charset="0"/>
                <a:cs typeface="Times New Roman" panose="02020603050405020304" pitchFamily="18" charset="0"/>
              </a:rPr>
              <a:t>và</a:t>
            </a:r>
            <a:r>
              <a:rPr lang="en-GB" altLang="en-US" sz="2800" kern="0" dirty="0">
                <a:solidFill>
                  <a:srgbClr val="000000"/>
                </a:solidFill>
                <a:latin typeface="Times New Roman" panose="02020603050405020304" pitchFamily="18" charset="0"/>
                <a:cs typeface="Times New Roman" panose="02020603050405020304" pitchFamily="18" charset="0"/>
              </a:rPr>
              <a:t> </a:t>
            </a:r>
            <a:r>
              <a:rPr lang="en-GB" altLang="en-US" sz="2800" kern="0" dirty="0" err="1">
                <a:solidFill>
                  <a:srgbClr val="000000"/>
                </a:solidFill>
                <a:latin typeface="Times New Roman" panose="02020603050405020304" pitchFamily="18" charset="0"/>
                <a:cs typeface="Times New Roman" panose="02020603050405020304" pitchFamily="18" charset="0"/>
              </a:rPr>
              <a:t>hoạt</a:t>
            </a:r>
            <a:r>
              <a:rPr lang="en-GB" altLang="en-US" sz="2800" kern="0" dirty="0">
                <a:solidFill>
                  <a:srgbClr val="000000"/>
                </a:solidFill>
                <a:latin typeface="Times New Roman" panose="02020603050405020304" pitchFamily="18" charset="0"/>
                <a:cs typeface="Times New Roman" panose="02020603050405020304" pitchFamily="18" charset="0"/>
              </a:rPr>
              <a:t> </a:t>
            </a:r>
            <a:r>
              <a:rPr lang="en-GB" altLang="en-US" sz="2800" kern="0" dirty="0" err="1">
                <a:solidFill>
                  <a:srgbClr val="000000"/>
                </a:solidFill>
                <a:latin typeface="Times New Roman" panose="02020603050405020304" pitchFamily="18" charset="0"/>
                <a:cs typeface="Times New Roman" panose="02020603050405020304" pitchFamily="18" charset="0"/>
              </a:rPr>
              <a:t>động</a:t>
            </a:r>
            <a:r>
              <a:rPr lang="en-GB" altLang="en-US" sz="2800" kern="0" dirty="0">
                <a:solidFill>
                  <a:srgbClr val="000000"/>
                </a:solidFill>
                <a:latin typeface="Times New Roman" panose="02020603050405020304" pitchFamily="18" charset="0"/>
                <a:cs typeface="Times New Roman" panose="02020603050405020304" pitchFamily="18" charset="0"/>
              </a:rPr>
              <a:t> </a:t>
            </a:r>
            <a:r>
              <a:rPr lang="en-GB" altLang="en-US" sz="2800" kern="0" dirty="0" err="1">
                <a:solidFill>
                  <a:srgbClr val="000000"/>
                </a:solidFill>
                <a:latin typeface="Times New Roman" panose="02020603050405020304" pitchFamily="18" charset="0"/>
                <a:cs typeface="Times New Roman" panose="02020603050405020304" pitchFamily="18" charset="0"/>
              </a:rPr>
              <a:t>thực</a:t>
            </a:r>
            <a:r>
              <a:rPr lang="en-GB" altLang="en-US" sz="2800" kern="0" dirty="0">
                <a:solidFill>
                  <a:srgbClr val="000000"/>
                </a:solidFill>
                <a:latin typeface="Times New Roman" panose="02020603050405020304" pitchFamily="18" charset="0"/>
                <a:cs typeface="Times New Roman" panose="02020603050405020304" pitchFamily="18" charset="0"/>
              </a:rPr>
              <a:t> </a:t>
            </a:r>
            <a:r>
              <a:rPr lang="en-GB" altLang="en-US" sz="2800" kern="0" dirty="0" err="1">
                <a:solidFill>
                  <a:srgbClr val="000000"/>
                </a:solidFill>
                <a:latin typeface="Times New Roman" panose="02020603050405020304" pitchFamily="18" charset="0"/>
                <a:cs typeface="Times New Roman" panose="02020603050405020304" pitchFamily="18" charset="0"/>
              </a:rPr>
              <a:t>tiễn</a:t>
            </a:r>
            <a:r>
              <a:rPr lang="en-GB" altLang="en-US" sz="2800" kern="0" dirty="0">
                <a:solidFill>
                  <a:srgbClr val="000000"/>
                </a:solidFill>
                <a:latin typeface="Times New Roman" panose="02020603050405020304" pitchFamily="18" charset="0"/>
                <a:cs typeface="Times New Roman" panose="02020603050405020304" pitchFamily="18" charset="0"/>
              </a:rPr>
              <a:t> </a:t>
            </a:r>
            <a:r>
              <a:rPr lang="en-GB" altLang="en-US" sz="2800" kern="0" dirty="0" err="1">
                <a:solidFill>
                  <a:srgbClr val="000000"/>
                </a:solidFill>
                <a:latin typeface="Times New Roman" panose="02020603050405020304" pitchFamily="18" charset="0"/>
                <a:cs typeface="Times New Roman" panose="02020603050405020304" pitchFamily="18" charset="0"/>
              </a:rPr>
              <a:t>của</a:t>
            </a:r>
            <a:r>
              <a:rPr lang="en-GB" altLang="en-US" sz="2800" kern="0" dirty="0">
                <a:solidFill>
                  <a:srgbClr val="000000"/>
                </a:solidFill>
                <a:latin typeface="Times New Roman" panose="02020603050405020304" pitchFamily="18" charset="0"/>
                <a:cs typeface="Times New Roman" panose="02020603050405020304" pitchFamily="18" charset="0"/>
              </a:rPr>
              <a:t> con </a:t>
            </a:r>
            <a:r>
              <a:rPr lang="en-GB" altLang="en-US" sz="2800" kern="0" dirty="0" err="1">
                <a:solidFill>
                  <a:srgbClr val="000000"/>
                </a:solidFill>
                <a:latin typeface="Times New Roman" panose="02020603050405020304" pitchFamily="18" charset="0"/>
                <a:cs typeface="Times New Roman" panose="02020603050405020304" pitchFamily="18" charset="0"/>
              </a:rPr>
              <a:t>người</a:t>
            </a:r>
            <a:r>
              <a:rPr lang="en-GB" altLang="en-US" sz="2800" kern="0" dirty="0">
                <a:solidFill>
                  <a:srgbClr val="000000"/>
                </a:solidFill>
                <a:latin typeface="Times New Roman" panose="02020603050405020304" pitchFamily="18" charset="0"/>
                <a:cs typeface="Times New Roman" panose="02020603050405020304" pitchFamily="18" charset="0"/>
              </a:rPr>
              <a:t>.</a:t>
            </a:r>
            <a:endParaRPr lang="en-US" sz="1600" dirty="0"/>
          </a:p>
        </p:txBody>
      </p:sp>
      <p:sp>
        <p:nvSpPr>
          <p:cNvPr id="21509" name="Rectangle 2"/>
          <p:cNvSpPr>
            <a:spLocks noChangeArrowheads="1"/>
          </p:cNvSpPr>
          <p:nvPr/>
        </p:nvSpPr>
        <p:spPr bwMode="auto">
          <a:xfrm>
            <a:off x="325438" y="4775200"/>
            <a:ext cx="8763000" cy="1308100"/>
          </a:xfrm>
          <a:prstGeom prst="rect">
            <a:avLst/>
          </a:prstGeom>
          <a:noFill/>
          <a:ln w="9525">
            <a:noFill/>
            <a:miter lim="800000"/>
            <a:headEnd/>
            <a:tailEnd/>
          </a:ln>
        </p:spPr>
        <p:txBody>
          <a:bodyPr>
            <a:spAutoFit/>
          </a:bodyPr>
          <a:lstStyle/>
          <a:p>
            <a:pPr algn="just">
              <a:lnSpc>
                <a:spcPct val="150000"/>
              </a:lnSpc>
              <a:buFont typeface="Wingdings" pitchFamily="2" charset="2"/>
              <a:buChar char="Ø"/>
            </a:pPr>
            <a:r>
              <a:rPr lang="en-GB" altLang="en-US" sz="2800" b="1">
                <a:latin typeface="Times New Roman" pitchFamily="18" charset="0"/>
                <a:cs typeface="Times New Roman" pitchFamily="18" charset="0"/>
              </a:rPr>
              <a:t> Quan hệ giữa thế giới quan và nhân sinh quan</a:t>
            </a:r>
          </a:p>
          <a:p>
            <a:pPr algn="just">
              <a:lnSpc>
                <a:spcPct val="150000"/>
              </a:lnSpc>
              <a:buFont typeface="Wingdings" pitchFamily="2" charset="2"/>
              <a:buChar char="Ø"/>
            </a:pPr>
            <a:r>
              <a:rPr lang="en-GB" altLang="en-US" sz="2800" b="1">
                <a:latin typeface="Times New Roman" pitchFamily="18" charset="0"/>
                <a:cs typeface="Times New Roman" pitchFamily="18" charset="0"/>
              </a:rPr>
              <a:t> Các loại hình thế giới quan</a:t>
            </a:r>
            <a:endParaRPr lang="vi-VN" altLang="en-US" sz="2800">
              <a:latin typeface="Times New Roman" pitchFamily="18" charset="0"/>
              <a:cs typeface="Times New Roman" pitchFamily="18" charset="0"/>
            </a:endParaRPr>
          </a:p>
        </p:txBody>
      </p:sp>
      <p:sp>
        <p:nvSpPr>
          <p:cNvPr id="6" name="Rectangle 5"/>
          <p:cNvSpPr/>
          <p:nvPr/>
        </p:nvSpPr>
        <p:spPr>
          <a:xfrm>
            <a:off x="325438" y="989013"/>
            <a:ext cx="3309937" cy="584200"/>
          </a:xfrm>
          <a:prstGeom prst="rect">
            <a:avLst/>
          </a:prstGeom>
        </p:spPr>
        <p:txBody>
          <a:bodyPr wrap="none">
            <a:spAutoFit/>
          </a:bodyPr>
          <a:lstStyle/>
          <a:p>
            <a:pPr marL="342900" indent="-342900" algn="just">
              <a:spcBef>
                <a:spcPct val="20000"/>
              </a:spcBef>
              <a:buFont typeface="Wingdings" panose="05000000000000000000" pitchFamily="2" charset="2"/>
              <a:buChar char="Ø"/>
              <a:defRPr/>
            </a:pPr>
            <a:r>
              <a:rPr lang="en-GB" altLang="en-US" sz="3200" b="1" kern="0" dirty="0">
                <a:solidFill>
                  <a:srgbClr val="000000"/>
                </a:solidFill>
                <a:latin typeface="Times New Roman" panose="02020603050405020304" pitchFamily="18" charset="0"/>
                <a:cs typeface="Times New Roman" panose="02020603050405020304" pitchFamily="18" charset="0"/>
              </a:rPr>
              <a:t> </a:t>
            </a:r>
            <a:r>
              <a:rPr lang="en-GB" altLang="en-US" sz="3200" b="1" kern="0" dirty="0" err="1">
                <a:solidFill>
                  <a:srgbClr val="000000"/>
                </a:solidFill>
                <a:latin typeface="Times New Roman" panose="02020603050405020304" pitchFamily="18" charset="0"/>
                <a:cs typeface="Times New Roman" panose="02020603050405020304" pitchFamily="18" charset="0"/>
              </a:rPr>
              <a:t>Thế</a:t>
            </a:r>
            <a:r>
              <a:rPr lang="en-GB" altLang="en-US" sz="3200" b="1" kern="0" dirty="0">
                <a:solidFill>
                  <a:srgbClr val="000000"/>
                </a:solidFill>
                <a:latin typeface="Times New Roman" panose="02020603050405020304" pitchFamily="18" charset="0"/>
                <a:cs typeface="Times New Roman" panose="02020603050405020304" pitchFamily="18" charset="0"/>
              </a:rPr>
              <a:t> </a:t>
            </a:r>
            <a:r>
              <a:rPr lang="en-GB" altLang="en-US" sz="3200" b="1" kern="0" dirty="0" err="1">
                <a:solidFill>
                  <a:srgbClr val="000000"/>
                </a:solidFill>
                <a:latin typeface="Times New Roman" panose="02020603050405020304" pitchFamily="18" charset="0"/>
                <a:cs typeface="Times New Roman" panose="02020603050405020304" pitchFamily="18" charset="0"/>
              </a:rPr>
              <a:t>giới</a:t>
            </a:r>
            <a:r>
              <a:rPr lang="en-GB" altLang="en-US" sz="3200" b="1" kern="0" dirty="0">
                <a:solidFill>
                  <a:srgbClr val="000000"/>
                </a:solidFill>
                <a:latin typeface="Times New Roman" panose="02020603050405020304" pitchFamily="18" charset="0"/>
                <a:cs typeface="Times New Roman" panose="02020603050405020304" pitchFamily="18" charset="0"/>
              </a:rPr>
              <a:t> </a:t>
            </a:r>
            <a:r>
              <a:rPr lang="en-GB" altLang="en-US" sz="3200" b="1" kern="0" dirty="0" err="1">
                <a:solidFill>
                  <a:srgbClr val="000000"/>
                </a:solidFill>
                <a:latin typeface="Times New Roman" panose="02020603050405020304" pitchFamily="18" charset="0"/>
                <a:cs typeface="Times New Roman" panose="02020603050405020304" pitchFamily="18" charset="0"/>
              </a:rPr>
              <a:t>quan</a:t>
            </a:r>
            <a:r>
              <a:rPr lang="en-GB" altLang="en-US" sz="3200" b="1" kern="0" dirty="0">
                <a:solidFill>
                  <a:srgbClr val="000000"/>
                </a:solidFill>
                <a:latin typeface="Times New Roman" panose="02020603050405020304" pitchFamily="18" charset="0"/>
                <a:cs typeface="Times New Roman" panose="02020603050405020304" pitchFamily="18" charset="0"/>
              </a:rPr>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heckerboard(across)">
                                      <p:cBhvr>
                                        <p:cTn id="7" dur="500"/>
                                        <p:tgtEl>
                                          <p:spTgt spid="6"/>
                                        </p:tgtEl>
                                      </p:cBhvr>
                                    </p:animEffect>
                                  </p:childTnLst>
                                </p:cTn>
                              </p:par>
                              <p:par>
                                <p:cTn id="8" presetID="5" presetClass="entr" presetSubtype="1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checkerboard(across)">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6" presetClass="entr" presetSubtype="16" fill="hold" grpId="0" nodeType="clickEffect">
                                  <p:stCondLst>
                                    <p:cond delay="0"/>
                                  </p:stCondLst>
                                  <p:childTnLst>
                                    <p:set>
                                      <p:cBhvr>
                                        <p:cTn id="14" dur="1" fill="hold">
                                          <p:stCondLst>
                                            <p:cond delay="0"/>
                                          </p:stCondLst>
                                        </p:cTn>
                                        <p:tgtEl>
                                          <p:spTgt spid="21509"/>
                                        </p:tgtEl>
                                        <p:attrNameLst>
                                          <p:attrName>style.visibility</p:attrName>
                                        </p:attrNameLst>
                                      </p:cBhvr>
                                      <p:to>
                                        <p:strVal val="visible"/>
                                      </p:to>
                                    </p:set>
                                    <p:animEffect transition="in" filter="circle(in)">
                                      <p:cBhvr>
                                        <p:cTn id="15" dur="2000"/>
                                        <p:tgtEl>
                                          <p:spTgt spid="215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1509" grpId="0"/>
      <p:bldP spid="6"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Title 1"/>
          <p:cNvSpPr>
            <a:spLocks noGrp="1"/>
          </p:cNvSpPr>
          <p:nvPr>
            <p:ph type="title"/>
          </p:nvPr>
        </p:nvSpPr>
        <p:spPr/>
        <p:txBody>
          <a:bodyPr/>
          <a:lstStyle/>
          <a:p>
            <a:endParaRPr lang="en-US" altLang="en-US"/>
          </a:p>
        </p:txBody>
      </p:sp>
      <p:sp>
        <p:nvSpPr>
          <p:cNvPr id="93187" name="Content Placeholder 2"/>
          <p:cNvSpPr>
            <a:spLocks noGrp="1"/>
          </p:cNvSpPr>
          <p:nvPr>
            <p:ph idx="4294967295"/>
          </p:nvPr>
        </p:nvSpPr>
        <p:spPr>
          <a:xfrm>
            <a:off x="457200" y="1600200"/>
            <a:ext cx="8229600" cy="4525963"/>
          </a:xfrm>
          <a:prstGeom prst="rect">
            <a:avLst/>
          </a:prstGeom>
        </p:spPr>
        <p:txBody>
          <a:bodyPr/>
          <a:lstStyle/>
          <a:p>
            <a:endParaRPr lang="en-US" altLang="en-US"/>
          </a:p>
        </p:txBody>
      </p:sp>
      <p:pic>
        <p:nvPicPr>
          <p:cNvPr id="4" name="Picture 3"/>
          <p:cNvPicPr>
            <a:picLocks noChangeAspect="1"/>
          </p:cNvPicPr>
          <p:nvPr/>
        </p:nvPicPr>
        <p:blipFill>
          <a:blip r:embed="rId3"/>
          <a:stretch>
            <a:fillRect/>
          </a:stretch>
        </p:blipFill>
        <p:spPr>
          <a:xfrm>
            <a:off x="-61913" y="-87313"/>
            <a:ext cx="9144001" cy="6858001"/>
          </a:xfrm>
          <a:prstGeom prst="rect">
            <a:avLst/>
          </a:prstGeom>
        </p:spPr>
        <p:style>
          <a:lnRef idx="1">
            <a:schemeClr val="accent3"/>
          </a:lnRef>
          <a:fillRef idx="2">
            <a:schemeClr val="accent3"/>
          </a:fillRef>
          <a:effectRef idx="1">
            <a:schemeClr val="accent3"/>
          </a:effectRef>
          <a:fontRef idx="minor">
            <a:schemeClr val="dk1"/>
          </a:fontRef>
        </p:style>
      </p:pic>
      <p:sp>
        <p:nvSpPr>
          <p:cNvPr id="93190" name="Rectangle 2"/>
          <p:cNvSpPr txBox="1">
            <a:spLocks noChangeArrowheads="1"/>
          </p:cNvSpPr>
          <p:nvPr/>
        </p:nvSpPr>
        <p:spPr bwMode="auto">
          <a:xfrm>
            <a:off x="1657350" y="274638"/>
            <a:ext cx="4541838" cy="422275"/>
          </a:xfrm>
          <a:prstGeom prst="rect">
            <a:avLst/>
          </a:prstGeom>
          <a:noFill/>
          <a:ln w="9525">
            <a:noFill/>
            <a:miter lim="800000"/>
            <a:headEnd/>
            <a:tailEnd/>
          </a:ln>
        </p:spPr>
        <p:txBody>
          <a:bodyPr/>
          <a:lstStyle/>
          <a:p>
            <a:pPr algn="ctr" defTabSz="684213"/>
            <a:endParaRPr lang="en-US" altLang="en-US" sz="2400" b="1">
              <a:solidFill>
                <a:srgbClr val="FFFFFF"/>
              </a:solidFill>
              <a:latin typeface="Times New Roman" pitchFamily="18" charset="0"/>
              <a:ea typeface="Cordia New" pitchFamily="34" charset="-34"/>
              <a:cs typeface="Times New Roman" pitchFamily="18" charset="0"/>
            </a:endParaRPr>
          </a:p>
        </p:txBody>
      </p:sp>
      <p:sp>
        <p:nvSpPr>
          <p:cNvPr id="93191" name="Rectangle 2"/>
          <p:cNvSpPr txBox="1">
            <a:spLocks noChangeArrowheads="1"/>
          </p:cNvSpPr>
          <p:nvPr/>
        </p:nvSpPr>
        <p:spPr bwMode="auto">
          <a:xfrm>
            <a:off x="652463" y="366713"/>
            <a:ext cx="6551612" cy="422275"/>
          </a:xfrm>
          <a:prstGeom prst="rect">
            <a:avLst/>
          </a:prstGeom>
          <a:noFill/>
          <a:ln w="9525">
            <a:noFill/>
            <a:miter lim="800000"/>
            <a:headEnd/>
            <a:tailEnd/>
          </a:ln>
        </p:spPr>
        <p:txBody>
          <a:bodyPr/>
          <a:lstStyle/>
          <a:p>
            <a:pPr algn="ctr" defTabSz="684213"/>
            <a:r>
              <a:rPr lang="en-US" altLang="en-US" sz="2800" b="1">
                <a:solidFill>
                  <a:srgbClr val="FFFFFF"/>
                </a:solidFill>
                <a:latin typeface="Times New Roman" pitchFamily="18" charset="0"/>
                <a:ea typeface="Cordia New" pitchFamily="34" charset="-34"/>
                <a:cs typeface="Times New Roman" pitchFamily="18" charset="0"/>
              </a:rPr>
              <a:t> </a:t>
            </a:r>
          </a:p>
        </p:txBody>
      </p:sp>
      <p:sp>
        <p:nvSpPr>
          <p:cNvPr id="11" name="Rounded Rectangle 10"/>
          <p:cNvSpPr/>
          <p:nvPr/>
        </p:nvSpPr>
        <p:spPr>
          <a:xfrm>
            <a:off x="331788" y="1089025"/>
            <a:ext cx="8561387" cy="1524000"/>
          </a:xfrm>
          <a:prstGeom prst="roundRect">
            <a:avLst/>
          </a:prstGeom>
        </p:spPr>
        <p:style>
          <a:lnRef idx="1">
            <a:schemeClr val="accent4"/>
          </a:lnRef>
          <a:fillRef idx="2">
            <a:schemeClr val="accent4"/>
          </a:fillRef>
          <a:effectRef idx="1">
            <a:schemeClr val="accent4"/>
          </a:effectRef>
          <a:fontRef idx="minor">
            <a:schemeClr val="dk1"/>
          </a:fontRef>
        </p:style>
        <p:txBody>
          <a:bodyPr anchor="ctr"/>
          <a:lstStyle/>
          <a:p>
            <a:pPr>
              <a:spcBef>
                <a:spcPct val="20000"/>
              </a:spcBef>
              <a:buClr>
                <a:srgbClr val="86D1EC"/>
              </a:buClr>
              <a:buSzPct val="90000"/>
            </a:pPr>
            <a:r>
              <a:rPr lang="en-US" sz="2400">
                <a:solidFill>
                  <a:srgbClr val="000000"/>
                </a:solidFill>
                <a:latin typeface="Times New Roman" pitchFamily="18" charset="0"/>
                <a:cs typeface="Times New Roman" pitchFamily="18" charset="0"/>
              </a:rPr>
              <a:t>- </a:t>
            </a:r>
            <a:r>
              <a:rPr lang="vi-VN" sz="2400">
                <a:solidFill>
                  <a:srgbClr val="000000"/>
                </a:solidFill>
                <a:latin typeface="Times New Roman" pitchFamily="18" charset="0"/>
                <a:cs typeface="Times New Roman" pitchFamily="18" charset="0"/>
              </a:rPr>
              <a:t>Nguyên nhân là phạm trù dùng để chỉ sự tác động lẫn nhau giữa các mặt trong một sự vật, hiện tượng hay giữa các sự vật, hiện tượng với nhau tạo ra một sự biến đổi nhất định.</a:t>
            </a:r>
            <a:endParaRPr lang="en-US" sz="2400">
              <a:solidFill>
                <a:srgbClr val="000000"/>
              </a:solidFill>
              <a:latin typeface="Times New Roman" pitchFamily="18" charset="0"/>
              <a:cs typeface="Times New Roman" pitchFamily="18" charset="0"/>
            </a:endParaRPr>
          </a:p>
        </p:txBody>
      </p:sp>
      <p:sp>
        <p:nvSpPr>
          <p:cNvPr id="12" name="Oval 11"/>
          <p:cNvSpPr/>
          <p:nvPr/>
        </p:nvSpPr>
        <p:spPr>
          <a:xfrm>
            <a:off x="76200" y="4249738"/>
            <a:ext cx="2590800" cy="914400"/>
          </a:xfrm>
          <a:prstGeom prst="ellipse">
            <a:avLst/>
          </a:prstGeom>
        </p:spPr>
        <p:style>
          <a:lnRef idx="1">
            <a:schemeClr val="accent5"/>
          </a:lnRef>
          <a:fillRef idx="2">
            <a:schemeClr val="accent5"/>
          </a:fillRef>
          <a:effectRef idx="1">
            <a:schemeClr val="accent5"/>
          </a:effectRef>
          <a:fontRef idx="minor">
            <a:schemeClr val="dk1"/>
          </a:fontRef>
        </p:style>
        <p:txBody>
          <a:bodyPr anchor="ctr"/>
          <a:lstStyle/>
          <a:p>
            <a:pPr algn="ctr" eaLnBrk="1" hangingPunct="1"/>
            <a:r>
              <a:rPr lang="vi-VN" sz="2800">
                <a:solidFill>
                  <a:srgbClr val="000000"/>
                </a:solidFill>
                <a:latin typeface="Times New Roman" pitchFamily="18" charset="0"/>
                <a:cs typeface="Cordia New" pitchFamily="34" charset="-34"/>
              </a:rPr>
              <a:t>Nguyên cớ</a:t>
            </a:r>
            <a:endParaRPr lang="en-US" sz="2400">
              <a:solidFill>
                <a:srgbClr val="000000"/>
              </a:solidFill>
              <a:latin typeface="Calibri" pitchFamily="34" charset="0"/>
              <a:cs typeface="Cordia New" pitchFamily="34" charset="-34"/>
            </a:endParaRPr>
          </a:p>
        </p:txBody>
      </p:sp>
      <p:sp>
        <p:nvSpPr>
          <p:cNvPr id="14" name="Oval 13"/>
          <p:cNvSpPr/>
          <p:nvPr/>
        </p:nvSpPr>
        <p:spPr>
          <a:xfrm>
            <a:off x="6199188" y="4229100"/>
            <a:ext cx="2411412" cy="838200"/>
          </a:xfrm>
          <a:prstGeom prst="ellipse">
            <a:avLst/>
          </a:prstGeom>
        </p:spPr>
        <p:style>
          <a:lnRef idx="1">
            <a:schemeClr val="accent2"/>
          </a:lnRef>
          <a:fillRef idx="2">
            <a:schemeClr val="accent2"/>
          </a:fillRef>
          <a:effectRef idx="1">
            <a:schemeClr val="accent2"/>
          </a:effectRef>
          <a:fontRef idx="minor">
            <a:schemeClr val="dk1"/>
          </a:fontRef>
        </p:style>
        <p:txBody>
          <a:bodyPr anchor="ctr"/>
          <a:lstStyle/>
          <a:p>
            <a:pPr algn="ctr" eaLnBrk="1" hangingPunct="1"/>
            <a:r>
              <a:rPr lang="vi-VN" sz="2800">
                <a:solidFill>
                  <a:srgbClr val="000000"/>
                </a:solidFill>
                <a:latin typeface="Times New Roman" pitchFamily="18" charset="0"/>
                <a:cs typeface="Cordia New" pitchFamily="34" charset="-34"/>
              </a:rPr>
              <a:t>Điều kiện</a:t>
            </a:r>
            <a:endParaRPr lang="en-US" sz="2400">
              <a:solidFill>
                <a:srgbClr val="000000"/>
              </a:solidFill>
              <a:latin typeface="Calibri" pitchFamily="34" charset="0"/>
              <a:cs typeface="Cordia New" pitchFamily="34" charset="-34"/>
            </a:endParaRPr>
          </a:p>
        </p:txBody>
      </p:sp>
      <p:sp>
        <p:nvSpPr>
          <p:cNvPr id="15" name="Oval 14"/>
          <p:cNvSpPr/>
          <p:nvPr/>
        </p:nvSpPr>
        <p:spPr>
          <a:xfrm>
            <a:off x="3505200" y="4179888"/>
            <a:ext cx="1793875" cy="1054100"/>
          </a:xfrm>
          <a:prstGeom prst="ellipse">
            <a:avLst/>
          </a:prstGeom>
          <a:solidFill>
            <a:srgbClr val="CCFF66"/>
          </a:solidFill>
        </p:spPr>
        <p:style>
          <a:lnRef idx="1">
            <a:schemeClr val="accent6"/>
          </a:lnRef>
          <a:fillRef idx="2">
            <a:schemeClr val="accent6"/>
          </a:fillRef>
          <a:effectRef idx="1">
            <a:schemeClr val="accent6"/>
          </a:effectRef>
          <a:fontRef idx="minor">
            <a:schemeClr val="dk1"/>
          </a:fontRef>
        </p:style>
        <p:txBody>
          <a:bodyPr anchor="ctr"/>
          <a:lstStyle/>
          <a:p>
            <a:pPr algn="ctr" eaLnBrk="1" fontAlgn="auto" hangingPunct="1">
              <a:spcBef>
                <a:spcPts val="0"/>
              </a:spcBef>
              <a:spcAft>
                <a:spcPts val="0"/>
              </a:spcAft>
              <a:defRPr/>
            </a:pPr>
            <a:r>
              <a:rPr lang="vi-VN" sz="2400" b="1" kern="0" dirty="0">
                <a:solidFill>
                  <a:prstClr val="black"/>
                </a:solidFill>
                <a:latin typeface="Times New Roman" panose="02020603050405020304" pitchFamily="18" charset="0"/>
                <a:cs typeface="Times New Roman" panose="02020603050405020304" pitchFamily="18" charset="0"/>
              </a:rPr>
              <a:t>Nguyên  nhân</a:t>
            </a:r>
            <a:endParaRPr lang="en-US" sz="1800" b="1" dirty="0">
              <a:solidFill>
                <a:prstClr val="black"/>
              </a:solidFill>
              <a:latin typeface="Calibri"/>
            </a:endParaRPr>
          </a:p>
        </p:txBody>
      </p:sp>
      <p:sp>
        <p:nvSpPr>
          <p:cNvPr id="18" name="Not Equal 17"/>
          <p:cNvSpPr/>
          <p:nvPr/>
        </p:nvSpPr>
        <p:spPr>
          <a:xfrm>
            <a:off x="2667000" y="4565411"/>
            <a:ext cx="533400" cy="304670"/>
          </a:xfrm>
          <a:prstGeom prst="mathNotEqual">
            <a:avLst>
              <a:gd name="adj1" fmla="val 23520"/>
              <a:gd name="adj2" fmla="val 6600000"/>
              <a:gd name="adj3" fmla="val 25720"/>
            </a:avLst>
          </a:prstGeom>
        </p:spPr>
        <p:style>
          <a:lnRef idx="0">
            <a:schemeClr val="accent4"/>
          </a:lnRef>
          <a:fillRef idx="3">
            <a:schemeClr val="accent4"/>
          </a:fillRef>
          <a:effectRef idx="3">
            <a:schemeClr val="accent4"/>
          </a:effectRef>
          <a:fontRef idx="minor">
            <a:schemeClr val="lt1"/>
          </a:fontRef>
        </p:style>
        <p:txBody>
          <a:bodyPr anchor="ctr"/>
          <a:lstStyle/>
          <a:p>
            <a:pPr algn="ctr" eaLnBrk="1" fontAlgn="auto" hangingPunct="1">
              <a:spcBef>
                <a:spcPts val="0"/>
              </a:spcBef>
              <a:spcAft>
                <a:spcPts val="0"/>
              </a:spcAft>
              <a:defRPr/>
            </a:pPr>
            <a:endParaRPr lang="en-US" sz="1800">
              <a:solidFill>
                <a:prstClr val="black"/>
              </a:solidFill>
              <a:latin typeface="Calibri"/>
            </a:endParaRPr>
          </a:p>
        </p:txBody>
      </p:sp>
      <p:sp>
        <p:nvSpPr>
          <p:cNvPr id="19" name="Not Equal 18"/>
          <p:cNvSpPr/>
          <p:nvPr/>
        </p:nvSpPr>
        <p:spPr>
          <a:xfrm>
            <a:off x="5638800" y="4554653"/>
            <a:ext cx="464716" cy="304799"/>
          </a:xfrm>
          <a:prstGeom prst="mathNotEqual">
            <a:avLst>
              <a:gd name="adj1" fmla="val 23520"/>
              <a:gd name="adj2" fmla="val 6600000"/>
              <a:gd name="adj3" fmla="val 11760"/>
            </a:avLst>
          </a:prstGeom>
        </p:spPr>
        <p:style>
          <a:lnRef idx="0">
            <a:schemeClr val="accent4"/>
          </a:lnRef>
          <a:fillRef idx="3">
            <a:schemeClr val="accent4"/>
          </a:fillRef>
          <a:effectRef idx="3">
            <a:schemeClr val="accent4"/>
          </a:effectRef>
          <a:fontRef idx="minor">
            <a:schemeClr val="lt1"/>
          </a:fontRef>
        </p:style>
        <p:txBody>
          <a:bodyPr anchor="ctr"/>
          <a:lstStyle/>
          <a:p>
            <a:pPr algn="ctr" eaLnBrk="1" fontAlgn="auto" hangingPunct="1">
              <a:spcBef>
                <a:spcPts val="0"/>
              </a:spcBef>
              <a:spcAft>
                <a:spcPts val="0"/>
              </a:spcAft>
              <a:defRPr/>
            </a:pPr>
            <a:endParaRPr lang="en-US" sz="1800">
              <a:solidFill>
                <a:prstClr val="black"/>
              </a:solidFill>
              <a:latin typeface="Calibri"/>
            </a:endParaRPr>
          </a:p>
        </p:txBody>
      </p:sp>
      <p:sp>
        <p:nvSpPr>
          <p:cNvPr id="20" name="Rounded Rectangle 19"/>
          <p:cNvSpPr/>
          <p:nvPr/>
        </p:nvSpPr>
        <p:spPr>
          <a:xfrm>
            <a:off x="331788" y="2743200"/>
            <a:ext cx="8559800" cy="1371600"/>
          </a:xfrm>
          <a:prstGeom prst="roundRect">
            <a:avLst/>
          </a:prstGeom>
        </p:spPr>
        <p:style>
          <a:lnRef idx="1">
            <a:schemeClr val="accent1"/>
          </a:lnRef>
          <a:fillRef idx="2">
            <a:schemeClr val="accent1"/>
          </a:fillRef>
          <a:effectRef idx="1">
            <a:schemeClr val="accent1"/>
          </a:effectRef>
          <a:fontRef idx="minor">
            <a:schemeClr val="dk1"/>
          </a:fontRef>
        </p:style>
        <p:txBody>
          <a:bodyPr anchor="ctr"/>
          <a:lstStyle/>
          <a:p>
            <a:pPr>
              <a:spcBef>
                <a:spcPct val="20000"/>
              </a:spcBef>
              <a:buClr>
                <a:srgbClr val="86D1EC"/>
              </a:buClr>
              <a:buSzPct val="90000"/>
            </a:pPr>
            <a:r>
              <a:rPr lang="en-US" sz="2400">
                <a:solidFill>
                  <a:srgbClr val="000000"/>
                </a:solidFill>
                <a:latin typeface="Times New Roman" pitchFamily="18" charset="0"/>
                <a:cs typeface="Times New Roman" pitchFamily="18" charset="0"/>
              </a:rPr>
              <a:t>- </a:t>
            </a:r>
            <a:r>
              <a:rPr lang="vi-VN" sz="2400">
                <a:solidFill>
                  <a:srgbClr val="000000"/>
                </a:solidFill>
                <a:latin typeface="Times New Roman" pitchFamily="18" charset="0"/>
                <a:cs typeface="Times New Roman" pitchFamily="18" charset="0"/>
              </a:rPr>
              <a:t>Kết quả là phạm trù dùng để chỉ những biến đổi xuất hiện do những tác động giữa các mặt, các yếu tố trong một sự vật hoặc giữa các sự vật, hiện tượng tạo nên. 	</a:t>
            </a:r>
            <a:endParaRPr lang="en-US" sz="2400">
              <a:solidFill>
                <a:srgbClr val="000000"/>
              </a:solidFill>
              <a:latin typeface="Times New Roman" pitchFamily="18" charset="0"/>
              <a:cs typeface="Times New Roman" pitchFamily="18" charset="0"/>
            </a:endParaRPr>
          </a:p>
        </p:txBody>
      </p:sp>
      <p:sp>
        <p:nvSpPr>
          <p:cNvPr id="10" name="Rounded Rectangle 9"/>
          <p:cNvSpPr/>
          <p:nvPr/>
        </p:nvSpPr>
        <p:spPr>
          <a:xfrm>
            <a:off x="223838" y="5276850"/>
            <a:ext cx="2762250" cy="1416050"/>
          </a:xfrm>
          <a:prstGeom prst="roundRect">
            <a:avLst/>
          </a:prstGeom>
          <a:solidFill>
            <a:srgbClr val="FFC000"/>
          </a:solidFill>
        </p:spPr>
        <p:style>
          <a:lnRef idx="1">
            <a:schemeClr val="accent1"/>
          </a:lnRef>
          <a:fillRef idx="2">
            <a:schemeClr val="accent1"/>
          </a:fillRef>
          <a:effectRef idx="1">
            <a:schemeClr val="accent1"/>
          </a:effectRef>
          <a:fontRef idx="minor">
            <a:schemeClr val="dk1"/>
          </a:fontRef>
        </p:style>
        <p:txBody>
          <a:bodyPr anchor="ctr"/>
          <a:lstStyle/>
          <a:p>
            <a:pPr algn="ctr" eaLnBrk="1" hangingPunct="1"/>
            <a:r>
              <a:rPr lang="en-US" sz="2400">
                <a:solidFill>
                  <a:srgbClr val="000000"/>
                </a:solidFill>
                <a:latin typeface="Times New Roman" pitchFamily="18" charset="0"/>
                <a:cs typeface="Cordia New" pitchFamily="34" charset="-34"/>
              </a:rPr>
              <a:t>L</a:t>
            </a:r>
            <a:r>
              <a:rPr lang="vi-VN" sz="2400">
                <a:solidFill>
                  <a:srgbClr val="000000"/>
                </a:solidFill>
                <a:latin typeface="Times New Roman" pitchFamily="18" charset="0"/>
                <a:cs typeface="Cordia New" pitchFamily="34" charset="-34"/>
              </a:rPr>
              <a:t>à cái không có mối liên hệ bản chất với kết quả.</a:t>
            </a:r>
            <a:endParaRPr lang="en-US">
              <a:solidFill>
                <a:srgbClr val="000000"/>
              </a:solidFill>
              <a:latin typeface="Calibri" pitchFamily="34" charset="0"/>
              <a:cs typeface="Cordia New" pitchFamily="34" charset="-34"/>
            </a:endParaRPr>
          </a:p>
        </p:txBody>
      </p:sp>
      <p:sp>
        <p:nvSpPr>
          <p:cNvPr id="16" name="Rounded Rectangle 15"/>
          <p:cNvSpPr/>
          <p:nvPr/>
        </p:nvSpPr>
        <p:spPr>
          <a:xfrm>
            <a:off x="5299075" y="5067300"/>
            <a:ext cx="3833813" cy="1706563"/>
          </a:xfrm>
          <a:prstGeom prst="roundRect">
            <a:avLst/>
          </a:prstGeom>
          <a:solidFill>
            <a:schemeClr val="accent2"/>
          </a:solidFill>
        </p:spPr>
        <p:style>
          <a:lnRef idx="1">
            <a:schemeClr val="accent3"/>
          </a:lnRef>
          <a:fillRef idx="2">
            <a:schemeClr val="accent3"/>
          </a:fillRef>
          <a:effectRef idx="1">
            <a:schemeClr val="accent3"/>
          </a:effectRef>
          <a:fontRef idx="minor">
            <a:schemeClr val="dk1"/>
          </a:fontRef>
        </p:style>
        <p:txBody>
          <a:bodyPr anchor="ctr"/>
          <a:lstStyle/>
          <a:p>
            <a:pPr algn="ctr" eaLnBrk="1" hangingPunct="1"/>
            <a:r>
              <a:rPr lang="en-US" sz="2400">
                <a:solidFill>
                  <a:srgbClr val="000000"/>
                </a:solidFill>
                <a:latin typeface="Times New Roman" pitchFamily="18" charset="0"/>
                <a:cs typeface="Cordia New" pitchFamily="34" charset="-34"/>
              </a:rPr>
              <a:t>L</a:t>
            </a:r>
            <a:r>
              <a:rPr lang="vi-VN" sz="2400">
                <a:solidFill>
                  <a:srgbClr val="000000"/>
                </a:solidFill>
                <a:latin typeface="Times New Roman" pitchFamily="18" charset="0"/>
                <a:cs typeface="Cordia New" pitchFamily="34" charset="-34"/>
              </a:rPr>
              <a:t>à những yếu tố giúp nguyên nhân sinh ra kết quả, nhưng bản thân điều kiện không sinh ra kết quả.</a:t>
            </a:r>
            <a:endParaRPr lang="en-US">
              <a:solidFill>
                <a:srgbClr val="000000"/>
              </a:solidFill>
              <a:latin typeface="Calibri" pitchFamily="34" charset="0"/>
              <a:cs typeface="Cordia New" pitchFamily="34" charset="-34"/>
            </a:endParaRPr>
          </a:p>
        </p:txBody>
      </p:sp>
      <p:sp>
        <p:nvSpPr>
          <p:cNvPr id="91157" name="Rectangle 16"/>
          <p:cNvSpPr>
            <a:spLocks noChangeArrowheads="1"/>
          </p:cNvSpPr>
          <p:nvPr/>
        </p:nvSpPr>
        <p:spPr bwMode="auto">
          <a:xfrm>
            <a:off x="1371600" y="30163"/>
            <a:ext cx="7048500" cy="83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just" eaLnBrk="1" hangingPunct="1">
              <a:lnSpc>
                <a:spcPct val="150000"/>
              </a:lnSpc>
              <a:spcBef>
                <a:spcPct val="0"/>
              </a:spcBef>
              <a:buFontTx/>
              <a:buNone/>
              <a:defRPr/>
            </a:pPr>
            <a:r>
              <a:rPr lang="en-US" altLang="en-US" sz="3600" b="1" dirty="0" err="1">
                <a:solidFill>
                  <a:schemeClr val="accent3"/>
                </a:solidFill>
                <a:latin typeface="Times New Roman" panose="02020603050405020304" pitchFamily="18" charset="0"/>
                <a:ea typeface="Calibri" panose="020F0502020204030204" pitchFamily="34" charset="0"/>
                <a:cs typeface="Times New Roman" panose="02020603050405020304" pitchFamily="18" charset="0"/>
              </a:rPr>
              <a:t>Nguyên</a:t>
            </a:r>
            <a:r>
              <a:rPr lang="en-US" altLang="en-US" sz="3600" b="1" dirty="0">
                <a:solidFill>
                  <a:schemeClr val="accent3"/>
                </a:solidFill>
                <a:latin typeface="Times New Roman" panose="02020603050405020304" pitchFamily="18" charset="0"/>
                <a:ea typeface="Calibri" panose="020F0502020204030204" pitchFamily="34" charset="0"/>
                <a:cs typeface="Times New Roman" panose="02020603050405020304" pitchFamily="18" charset="0"/>
              </a:rPr>
              <a:t> </a:t>
            </a:r>
            <a:r>
              <a:rPr lang="en-US" altLang="en-US" sz="3600" b="1" dirty="0" err="1">
                <a:solidFill>
                  <a:schemeClr val="accent3"/>
                </a:solidFill>
                <a:latin typeface="Times New Roman" panose="02020603050405020304" pitchFamily="18" charset="0"/>
                <a:ea typeface="Calibri" panose="020F0502020204030204" pitchFamily="34" charset="0"/>
                <a:cs typeface="Times New Roman" panose="02020603050405020304" pitchFamily="18" charset="0"/>
              </a:rPr>
              <a:t>nhân</a:t>
            </a:r>
            <a:r>
              <a:rPr lang="en-US" altLang="en-US" sz="3600" b="1" dirty="0">
                <a:solidFill>
                  <a:schemeClr val="accent3"/>
                </a:solidFill>
                <a:latin typeface="Times New Roman" panose="02020603050405020304" pitchFamily="18" charset="0"/>
                <a:ea typeface="Calibri" panose="020F0502020204030204" pitchFamily="34" charset="0"/>
                <a:cs typeface="Times New Roman" panose="02020603050405020304" pitchFamily="18" charset="0"/>
              </a:rPr>
              <a:t> – </a:t>
            </a:r>
            <a:r>
              <a:rPr lang="en-US" altLang="en-US" sz="3600" b="1" dirty="0" err="1">
                <a:solidFill>
                  <a:schemeClr val="accent3"/>
                </a:solidFill>
                <a:latin typeface="Times New Roman" panose="02020603050405020304" pitchFamily="18" charset="0"/>
                <a:ea typeface="Calibri" panose="020F0502020204030204" pitchFamily="34" charset="0"/>
                <a:cs typeface="Times New Roman" panose="02020603050405020304" pitchFamily="18" charset="0"/>
              </a:rPr>
              <a:t>kết</a:t>
            </a:r>
            <a:r>
              <a:rPr lang="en-US" altLang="en-US" sz="3600" b="1" dirty="0">
                <a:solidFill>
                  <a:schemeClr val="accent3"/>
                </a:solidFill>
                <a:latin typeface="Times New Roman" panose="02020603050405020304" pitchFamily="18" charset="0"/>
                <a:ea typeface="Calibri" panose="020F0502020204030204" pitchFamily="34" charset="0"/>
                <a:cs typeface="Times New Roman" panose="02020603050405020304" pitchFamily="18" charset="0"/>
              </a:rPr>
              <a:t> </a:t>
            </a:r>
            <a:r>
              <a:rPr lang="en-US" altLang="en-US" sz="3600" b="1" dirty="0" err="1">
                <a:solidFill>
                  <a:schemeClr val="accent3"/>
                </a:solidFill>
                <a:latin typeface="Times New Roman" panose="02020603050405020304" pitchFamily="18" charset="0"/>
                <a:ea typeface="Calibri" panose="020F0502020204030204" pitchFamily="34" charset="0"/>
                <a:cs typeface="Times New Roman" panose="02020603050405020304" pitchFamily="18" charset="0"/>
              </a:rPr>
              <a:t>quả</a:t>
            </a:r>
            <a:endParaRPr lang="en-US" altLang="en-US" sz="3600" dirty="0">
              <a:solidFill>
                <a:schemeClr val="accent3"/>
              </a:solidFill>
              <a:latin typeface="Calibri" panose="020F0502020204030204" pitchFamily="34" charset="0"/>
              <a:ea typeface="Calibri" panose="020F0502020204030204" pitchFamily="34" charset="0"/>
              <a:cs typeface="Times New Roman" panose="02020603050405020304" pitchFamily="18" charset="0"/>
            </a:endParaRP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circle(in)">
                                      <p:cBhvr>
                                        <p:cTn id="7" dur="2000"/>
                                        <p:tgtEl>
                                          <p:spTgt spid="1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circle(in)">
                                      <p:cBhvr>
                                        <p:cTn id="12" dur="2000"/>
                                        <p:tgtEl>
                                          <p:spTgt spid="20"/>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barn(inVertical)">
                                      <p:cBhvr>
                                        <p:cTn id="17" dur="500"/>
                                        <p:tgtEl>
                                          <p:spTgt spid="15"/>
                                        </p:tgtEl>
                                      </p:cBhvr>
                                    </p:animEffect>
                                  </p:childTnLst>
                                </p:cTn>
                              </p:par>
                              <p:par>
                                <p:cTn id="18" presetID="16" presetClass="entr" presetSubtype="21" fill="hold" nodeType="with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barn(inVertical)">
                                      <p:cBhvr>
                                        <p:cTn id="20" dur="500"/>
                                        <p:tgtEl>
                                          <p:spTgt spid="18"/>
                                        </p:tgtEl>
                                      </p:cBhvr>
                                    </p:animEffect>
                                  </p:childTnLst>
                                </p:cTn>
                              </p:par>
                              <p:par>
                                <p:cTn id="21" presetID="16" presetClass="entr" presetSubtype="21" fill="hold" nodeType="with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barn(inVertical)">
                                      <p:cBhvr>
                                        <p:cTn id="23" dur="500"/>
                                        <p:tgtEl>
                                          <p:spTgt spid="19"/>
                                        </p:tgtEl>
                                      </p:cBhvr>
                                    </p:animEffect>
                                  </p:childTnLst>
                                </p:cTn>
                              </p:par>
                              <p:par>
                                <p:cTn id="24" presetID="16" presetClass="entr" presetSubtype="21" fill="hold" grpId="0" nodeType="with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barn(inVertical)">
                                      <p:cBhvr>
                                        <p:cTn id="26" dur="500"/>
                                        <p:tgtEl>
                                          <p:spTgt spid="14"/>
                                        </p:tgtEl>
                                      </p:cBhvr>
                                    </p:animEffect>
                                  </p:childTnLst>
                                </p:cTn>
                              </p:par>
                              <p:par>
                                <p:cTn id="27" presetID="16" presetClass="entr" presetSubtype="21"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barn(inVertical)">
                                      <p:cBhvr>
                                        <p:cTn id="29" dur="500"/>
                                        <p:tgtEl>
                                          <p:spTgt spid="12"/>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42" presetClass="entr" presetSubtype="0" fill="hold" grpId="0" nodeType="click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fade">
                                      <p:cBhvr>
                                        <p:cTn id="34" dur="1000"/>
                                        <p:tgtEl>
                                          <p:spTgt spid="10"/>
                                        </p:tgtEl>
                                      </p:cBhvr>
                                    </p:animEffect>
                                    <p:anim calcmode="lin" valueType="num">
                                      <p:cBhvr>
                                        <p:cTn id="35" dur="1000" fill="hold"/>
                                        <p:tgtEl>
                                          <p:spTgt spid="10"/>
                                        </p:tgtEl>
                                        <p:attrNameLst>
                                          <p:attrName>ppt_x</p:attrName>
                                        </p:attrNameLst>
                                      </p:cBhvr>
                                      <p:tavLst>
                                        <p:tav tm="0">
                                          <p:val>
                                            <p:strVal val="#ppt_x"/>
                                          </p:val>
                                        </p:tav>
                                        <p:tav tm="100000">
                                          <p:val>
                                            <p:strVal val="#ppt_x"/>
                                          </p:val>
                                        </p:tav>
                                      </p:tavLst>
                                    </p:anim>
                                    <p:anim calcmode="lin" valueType="num">
                                      <p:cBhvr>
                                        <p:cTn id="36"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37" fill="hold" nodeType="clickPar">
                      <p:stCondLst>
                        <p:cond delay="indefinite"/>
                      </p:stCondLst>
                      <p:childTnLst>
                        <p:par>
                          <p:cTn id="38" fill="hold" nodeType="withGroup">
                            <p:stCondLst>
                              <p:cond delay="0"/>
                            </p:stCondLst>
                            <p:childTnLst>
                              <p:par>
                                <p:cTn id="39" presetID="53" presetClass="entr" presetSubtype="16" fill="hold" grpId="0" nodeType="clickEffect">
                                  <p:stCondLst>
                                    <p:cond delay="0"/>
                                  </p:stCondLst>
                                  <p:childTnLst>
                                    <p:set>
                                      <p:cBhvr>
                                        <p:cTn id="40" dur="1" fill="hold">
                                          <p:stCondLst>
                                            <p:cond delay="0"/>
                                          </p:stCondLst>
                                        </p:cTn>
                                        <p:tgtEl>
                                          <p:spTgt spid="16"/>
                                        </p:tgtEl>
                                        <p:attrNameLst>
                                          <p:attrName>style.visibility</p:attrName>
                                        </p:attrNameLst>
                                      </p:cBhvr>
                                      <p:to>
                                        <p:strVal val="visible"/>
                                      </p:to>
                                    </p:set>
                                    <p:anim calcmode="lin" valueType="num">
                                      <p:cBhvr>
                                        <p:cTn id="41" dur="500" fill="hold"/>
                                        <p:tgtEl>
                                          <p:spTgt spid="16"/>
                                        </p:tgtEl>
                                        <p:attrNameLst>
                                          <p:attrName>ppt_w</p:attrName>
                                        </p:attrNameLst>
                                      </p:cBhvr>
                                      <p:tavLst>
                                        <p:tav tm="0">
                                          <p:val>
                                            <p:fltVal val="0"/>
                                          </p:val>
                                        </p:tav>
                                        <p:tav tm="100000">
                                          <p:val>
                                            <p:strVal val="#ppt_w"/>
                                          </p:val>
                                        </p:tav>
                                      </p:tavLst>
                                    </p:anim>
                                    <p:anim calcmode="lin" valueType="num">
                                      <p:cBhvr>
                                        <p:cTn id="42" dur="500" fill="hold"/>
                                        <p:tgtEl>
                                          <p:spTgt spid="16"/>
                                        </p:tgtEl>
                                        <p:attrNameLst>
                                          <p:attrName>ppt_h</p:attrName>
                                        </p:attrNameLst>
                                      </p:cBhvr>
                                      <p:tavLst>
                                        <p:tav tm="0">
                                          <p:val>
                                            <p:fltVal val="0"/>
                                          </p:val>
                                        </p:tav>
                                        <p:tav tm="100000">
                                          <p:val>
                                            <p:strVal val="#ppt_h"/>
                                          </p:val>
                                        </p:tav>
                                      </p:tavLst>
                                    </p:anim>
                                    <p:animEffect transition="in" filter="fade">
                                      <p:cBhvr>
                                        <p:cTn id="4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4" grpId="0" animBg="1"/>
      <p:bldP spid="15" grpId="0" animBg="1"/>
      <p:bldP spid="20" grpId="0" animBg="1"/>
      <p:bldP spid="10" grpId="0" animBg="1"/>
      <p:bldP spid="16" grpId="0" animBg="1"/>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Slide Number Placeholder 2"/>
          <p:cNvSpPr>
            <a:spLocks noGrp="1"/>
          </p:cNvSpPr>
          <p:nvPr>
            <p:ph type="sldNum" sz="quarter" idx="4294967295"/>
          </p:nvPr>
        </p:nvSpPr>
        <p:spPr>
          <a:xfrm>
            <a:off x="6553200" y="6245225"/>
            <a:ext cx="2133600" cy="476250"/>
          </a:xfrm>
          <a:prstGeom prst="rect">
            <a:avLst/>
          </a:prstGeom>
          <a:noFill/>
        </p:spPr>
        <p:txBody>
          <a:bodyPr/>
          <a:lstStyle/>
          <a:p>
            <a:fld id="{945CA1E5-373D-4630-8CDF-29DFD02C6AC9}" type="slidenum">
              <a:rPr lang="en-US" altLang="en-US"/>
              <a:pPr/>
              <a:t>101</a:t>
            </a:fld>
            <a:endParaRPr lang="th-TH" altLang="en-US"/>
          </a:p>
        </p:txBody>
      </p:sp>
      <p:sp>
        <p:nvSpPr>
          <p:cNvPr id="95235" name="Rectangle 2"/>
          <p:cNvSpPr>
            <a:spLocks noGrp="1" noChangeArrowheads="1"/>
          </p:cNvSpPr>
          <p:nvPr>
            <p:ph type="title"/>
          </p:nvPr>
        </p:nvSpPr>
        <p:spPr>
          <a:xfrm>
            <a:off x="0" y="0"/>
            <a:ext cx="8991600" cy="1295400"/>
          </a:xfrm>
        </p:spPr>
        <p:txBody>
          <a:bodyPr/>
          <a:lstStyle/>
          <a:p>
            <a:br>
              <a:rPr lang="en-US" altLang="en-US" sz="3200" i="1">
                <a:latin typeface="Times New Roman" pitchFamily="18" charset="0"/>
                <a:cs typeface="Times New Roman" pitchFamily="18" charset="0"/>
              </a:rPr>
            </a:br>
            <a:br>
              <a:rPr lang="en-US" altLang="en-US" sz="3200" i="1">
                <a:latin typeface="Times New Roman" pitchFamily="18" charset="0"/>
                <a:cs typeface="Times New Roman" pitchFamily="18" charset="0"/>
              </a:rPr>
            </a:br>
            <a:r>
              <a:rPr lang="en-US" altLang="en-US" sz="3600" i="1">
                <a:latin typeface="Times New Roman" pitchFamily="18" charset="0"/>
                <a:cs typeface="Times New Roman" pitchFamily="18" charset="0"/>
              </a:rPr>
              <a:t>b. Quan hệ biện chứng giữa nguyên nhân và</a:t>
            </a:r>
            <a:br>
              <a:rPr lang="en-US" altLang="en-US" sz="3600" i="1">
                <a:latin typeface="Times New Roman" pitchFamily="18" charset="0"/>
                <a:cs typeface="Times New Roman" pitchFamily="18" charset="0"/>
              </a:rPr>
            </a:br>
            <a:r>
              <a:rPr lang="en-US" altLang="en-US" sz="3600" i="1">
                <a:latin typeface="Times New Roman" pitchFamily="18" charset="0"/>
                <a:cs typeface="Times New Roman" pitchFamily="18" charset="0"/>
              </a:rPr>
              <a:t> kết quả</a:t>
            </a:r>
            <a:br>
              <a:rPr lang="en-US" altLang="en-US" sz="3600" i="1">
                <a:latin typeface="Times New Roman" pitchFamily="18" charset="0"/>
                <a:cs typeface="Times New Roman" pitchFamily="18" charset="0"/>
              </a:rPr>
            </a:br>
            <a:br>
              <a:rPr lang="en-US" altLang="en-US" sz="3200" i="1">
                <a:solidFill>
                  <a:schemeClr val="tx1"/>
                </a:solidFill>
                <a:latin typeface="Times New Roman" pitchFamily="18" charset="0"/>
                <a:cs typeface="Times New Roman" pitchFamily="18" charset="0"/>
              </a:rPr>
            </a:br>
            <a:endParaRPr lang="en-US" altLang="en-US" sz="3200" b="0">
              <a:solidFill>
                <a:schemeClr val="tx1"/>
              </a:solidFill>
              <a:latin typeface="Times New Roman" pitchFamily="18" charset="0"/>
              <a:cs typeface="Times New Roman" pitchFamily="18" charset="0"/>
            </a:endParaRPr>
          </a:p>
        </p:txBody>
      </p:sp>
      <p:sp>
        <p:nvSpPr>
          <p:cNvPr id="6" name="Oval 5"/>
          <p:cNvSpPr/>
          <p:nvPr/>
        </p:nvSpPr>
        <p:spPr>
          <a:xfrm>
            <a:off x="7289800" y="1611313"/>
            <a:ext cx="1839913" cy="40386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r>
              <a:rPr lang="en-US" altLang="en-US" sz="3200">
                <a:solidFill>
                  <a:srgbClr val="000000"/>
                </a:solidFill>
                <a:latin typeface="Times New Roman" pitchFamily="18" charset="0"/>
                <a:cs typeface="Times New Roman" pitchFamily="18" charset="0"/>
              </a:rPr>
              <a:t>Kết quả</a:t>
            </a:r>
            <a:endParaRPr lang="en-US" sz="3200">
              <a:solidFill>
                <a:srgbClr val="000000"/>
              </a:solidFill>
              <a:cs typeface="Cordia New" pitchFamily="34" charset="-34"/>
            </a:endParaRPr>
          </a:p>
        </p:txBody>
      </p:sp>
      <p:sp>
        <p:nvSpPr>
          <p:cNvPr id="7" name="Rounded Rectangle 6"/>
          <p:cNvSpPr/>
          <p:nvPr/>
        </p:nvSpPr>
        <p:spPr>
          <a:xfrm>
            <a:off x="152400" y="1979613"/>
            <a:ext cx="1752600" cy="3581400"/>
          </a:xfrm>
          <a:prstGeom prst="roundRect">
            <a:avLst/>
          </a:prstGeom>
        </p:spPr>
        <p:style>
          <a:lnRef idx="1">
            <a:schemeClr val="accent6"/>
          </a:lnRef>
          <a:fillRef idx="2">
            <a:schemeClr val="accent6"/>
          </a:fillRef>
          <a:effectRef idx="1">
            <a:schemeClr val="accent6"/>
          </a:effectRef>
          <a:fontRef idx="minor">
            <a:schemeClr val="dk1"/>
          </a:fontRef>
        </p:style>
        <p:txBody>
          <a:bodyPr anchor="ctr"/>
          <a:lstStyle/>
          <a:p>
            <a:pPr algn="ctr">
              <a:defRPr/>
            </a:pPr>
            <a:r>
              <a:rPr lang="en-US" altLang="en-US" sz="3200">
                <a:solidFill>
                  <a:srgbClr val="000000"/>
                </a:solidFill>
                <a:latin typeface="Times New Roman" panose="02020603050405020304" pitchFamily="18" charset="0"/>
                <a:cs typeface="Times New Roman" panose="02020603050405020304" pitchFamily="18" charset="0"/>
              </a:rPr>
              <a:t>Nguyên nhân</a:t>
            </a:r>
            <a:endParaRPr lang="en-US" sz="3200" dirty="0">
              <a:solidFill>
                <a:srgbClr val="FEE9DE"/>
              </a:solidFill>
            </a:endParaRPr>
          </a:p>
        </p:txBody>
      </p:sp>
      <p:sp>
        <p:nvSpPr>
          <p:cNvPr id="8" name="Rounded Rectangle 7"/>
          <p:cNvSpPr/>
          <p:nvPr/>
        </p:nvSpPr>
        <p:spPr>
          <a:xfrm>
            <a:off x="2286000" y="1087438"/>
            <a:ext cx="4635500" cy="1143000"/>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just"/>
            <a:r>
              <a:rPr lang="en-US" altLang="en-US" sz="2400">
                <a:solidFill>
                  <a:srgbClr val="000000"/>
                </a:solidFill>
                <a:latin typeface="Times New Roman" pitchFamily="18" charset="0"/>
                <a:cs typeface="Times New Roman" pitchFamily="18" charset="0"/>
              </a:rPr>
              <a:t>Mối quan hệ giữa nguyên nhân và kết quả là tất yếu khách quan</a:t>
            </a:r>
          </a:p>
        </p:txBody>
      </p:sp>
      <p:sp>
        <p:nvSpPr>
          <p:cNvPr id="9" name="Rounded Rectangle 8"/>
          <p:cNvSpPr/>
          <p:nvPr/>
        </p:nvSpPr>
        <p:spPr>
          <a:xfrm>
            <a:off x="2286000" y="2417763"/>
            <a:ext cx="4635500" cy="696912"/>
          </a:xfrm>
          <a:prstGeom prst="roundRect">
            <a:avLst/>
          </a:prstGeom>
          <a:solidFill>
            <a:srgbClr val="CCFF66"/>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just"/>
            <a:r>
              <a:rPr lang="en-US" altLang="en-US" sz="2400">
                <a:solidFill>
                  <a:srgbClr val="000000"/>
                </a:solidFill>
                <a:latin typeface="Times New Roman" pitchFamily="18" charset="0"/>
                <a:cs typeface="Times New Roman" pitchFamily="18" charset="0"/>
              </a:rPr>
              <a:t>Nguyên nhân là cái sinh ra kết quả</a:t>
            </a:r>
          </a:p>
        </p:txBody>
      </p:sp>
      <p:sp>
        <p:nvSpPr>
          <p:cNvPr id="10" name="Rounded Rectangle 9"/>
          <p:cNvSpPr/>
          <p:nvPr/>
        </p:nvSpPr>
        <p:spPr>
          <a:xfrm>
            <a:off x="2306638" y="3317875"/>
            <a:ext cx="4637087" cy="1065213"/>
          </a:xfrm>
          <a:prstGeom prst="round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just"/>
            <a:r>
              <a:rPr lang="en-US" altLang="en-US" sz="2400">
                <a:solidFill>
                  <a:srgbClr val="000000"/>
                </a:solidFill>
                <a:latin typeface="Times New Roman" pitchFamily="18" charset="0"/>
                <a:cs typeface="Times New Roman" pitchFamily="18" charset="0"/>
              </a:rPr>
              <a:t>Nguyên nhân và kết quả có thể chuyển hóa lẫn nhau</a:t>
            </a:r>
          </a:p>
        </p:txBody>
      </p:sp>
      <p:sp>
        <p:nvSpPr>
          <p:cNvPr id="11" name="Rounded Rectangle 10"/>
          <p:cNvSpPr/>
          <p:nvPr/>
        </p:nvSpPr>
        <p:spPr>
          <a:xfrm>
            <a:off x="2306638" y="4621213"/>
            <a:ext cx="4637087" cy="1879600"/>
          </a:xfrm>
          <a:prstGeom prst="roundRect">
            <a:avLst/>
          </a:prstGeom>
          <a:solidFill>
            <a:srgbClr val="CCCC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just"/>
            <a:r>
              <a:rPr lang="en-US" altLang="en-US" sz="2400">
                <a:solidFill>
                  <a:srgbClr val="000000"/>
                </a:solidFill>
                <a:latin typeface="Times New Roman" pitchFamily="18" charset="0"/>
                <a:cs typeface="Times New Roman" pitchFamily="18" charset="0"/>
              </a:rPr>
              <a:t>Sự tác động của nguyên nhân đến kết quả có thể theo hai hướng: thuận, nghịch, vì thế các kết quả được sinh ra từ nguyên nhân cũng khác nhau</a:t>
            </a:r>
          </a:p>
        </p:txBody>
      </p:sp>
      <p:cxnSp>
        <p:nvCxnSpPr>
          <p:cNvPr id="13" name="Elbow Connector 12"/>
          <p:cNvCxnSpPr>
            <a:stCxn id="7" idx="3"/>
            <a:endCxn id="11" idx="1"/>
          </p:cNvCxnSpPr>
          <p:nvPr/>
        </p:nvCxnSpPr>
        <p:spPr>
          <a:xfrm>
            <a:off x="1905000" y="3770313"/>
            <a:ext cx="401638" cy="1790700"/>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p:cNvCxnSpPr>
            <a:stCxn id="7" idx="3"/>
            <a:endCxn id="8" idx="1"/>
          </p:cNvCxnSpPr>
          <p:nvPr/>
        </p:nvCxnSpPr>
        <p:spPr>
          <a:xfrm flipV="1">
            <a:off x="1905000" y="1658938"/>
            <a:ext cx="381000" cy="2111375"/>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Elbow Connector 28"/>
          <p:cNvCxnSpPr>
            <a:stCxn id="7" idx="3"/>
            <a:endCxn id="9" idx="1"/>
          </p:cNvCxnSpPr>
          <p:nvPr/>
        </p:nvCxnSpPr>
        <p:spPr>
          <a:xfrm flipV="1">
            <a:off x="1905000" y="2765425"/>
            <a:ext cx="381000" cy="1004888"/>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Elbow Connector 32"/>
          <p:cNvCxnSpPr>
            <a:stCxn id="7" idx="3"/>
            <a:endCxn id="10" idx="1"/>
          </p:cNvCxnSpPr>
          <p:nvPr/>
        </p:nvCxnSpPr>
        <p:spPr>
          <a:xfrm>
            <a:off x="1905000" y="3770313"/>
            <a:ext cx="401638" cy="80962"/>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Elbow Connector 39"/>
          <p:cNvCxnSpPr>
            <a:stCxn id="6" idx="2"/>
            <a:endCxn id="11" idx="3"/>
          </p:cNvCxnSpPr>
          <p:nvPr/>
        </p:nvCxnSpPr>
        <p:spPr>
          <a:xfrm rot="10800000" flipV="1">
            <a:off x="6943725" y="3630613"/>
            <a:ext cx="346075" cy="1930400"/>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Elbow Connector 40"/>
          <p:cNvCxnSpPr>
            <a:stCxn id="6" idx="2"/>
            <a:endCxn id="8" idx="3"/>
          </p:cNvCxnSpPr>
          <p:nvPr/>
        </p:nvCxnSpPr>
        <p:spPr>
          <a:xfrm rot="10800000">
            <a:off x="6921500" y="1658938"/>
            <a:ext cx="368300" cy="1971675"/>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Elbow Connector 41"/>
          <p:cNvCxnSpPr>
            <a:stCxn id="6" idx="2"/>
            <a:endCxn id="9" idx="3"/>
          </p:cNvCxnSpPr>
          <p:nvPr/>
        </p:nvCxnSpPr>
        <p:spPr>
          <a:xfrm rot="10800000">
            <a:off x="6921500" y="2765425"/>
            <a:ext cx="368300" cy="865188"/>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Elbow Connector 42"/>
          <p:cNvCxnSpPr>
            <a:stCxn id="6" idx="2"/>
            <a:endCxn id="10" idx="3"/>
          </p:cNvCxnSpPr>
          <p:nvPr/>
        </p:nvCxnSpPr>
        <p:spPr>
          <a:xfrm rot="10800000" flipV="1">
            <a:off x="6943725" y="3630613"/>
            <a:ext cx="346075" cy="220662"/>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barn(inVertical)">
                                      <p:cBhvr>
                                        <p:cTn id="10" dur="500"/>
                                        <p:tgtEl>
                                          <p:spTgt spid="6"/>
                                        </p:tgtEl>
                                      </p:cBhvr>
                                    </p:animEffect>
                                  </p:childTnLst>
                                </p:cTn>
                              </p:par>
                              <p:par>
                                <p:cTn id="11" presetID="16" presetClass="entr" presetSubtype="21"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barn(inVertical)">
                                      <p:cBhvr>
                                        <p:cTn id="13" dur="500"/>
                                        <p:tgtEl>
                                          <p:spTgt spid="20"/>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barn(inVertical)">
                                      <p:cBhvr>
                                        <p:cTn id="16" dur="500"/>
                                        <p:tgtEl>
                                          <p:spTgt spid="8"/>
                                        </p:tgtEl>
                                      </p:cBhvr>
                                    </p:animEffect>
                                  </p:childTnLst>
                                </p:cTn>
                              </p:par>
                              <p:par>
                                <p:cTn id="17" presetID="16" presetClass="entr" presetSubtype="21" fill="hold" nodeType="withEffect">
                                  <p:stCondLst>
                                    <p:cond delay="0"/>
                                  </p:stCondLst>
                                  <p:childTnLst>
                                    <p:set>
                                      <p:cBhvr>
                                        <p:cTn id="18" dur="1" fill="hold">
                                          <p:stCondLst>
                                            <p:cond delay="0"/>
                                          </p:stCondLst>
                                        </p:cTn>
                                        <p:tgtEl>
                                          <p:spTgt spid="41"/>
                                        </p:tgtEl>
                                        <p:attrNameLst>
                                          <p:attrName>style.visibility</p:attrName>
                                        </p:attrNameLst>
                                      </p:cBhvr>
                                      <p:to>
                                        <p:strVal val="visible"/>
                                      </p:to>
                                    </p:set>
                                    <p:animEffect transition="in" filter="barn(inVertical)">
                                      <p:cBhvr>
                                        <p:cTn id="19" dur="500"/>
                                        <p:tgtEl>
                                          <p:spTgt spid="41"/>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nodeType="clickEffect">
                                  <p:stCondLst>
                                    <p:cond delay="0"/>
                                  </p:stCondLst>
                                  <p:childTnLst>
                                    <p:set>
                                      <p:cBhvr>
                                        <p:cTn id="23" dur="1" fill="hold">
                                          <p:stCondLst>
                                            <p:cond delay="0"/>
                                          </p:stCondLst>
                                        </p:cTn>
                                        <p:tgtEl>
                                          <p:spTgt spid="29"/>
                                        </p:tgtEl>
                                        <p:attrNameLst>
                                          <p:attrName>style.visibility</p:attrName>
                                        </p:attrNameLst>
                                      </p:cBhvr>
                                      <p:to>
                                        <p:strVal val="visible"/>
                                      </p:to>
                                    </p:set>
                                    <p:animEffect transition="in" filter="wipe(down)">
                                      <p:cBhvr>
                                        <p:cTn id="24" dur="500"/>
                                        <p:tgtEl>
                                          <p:spTgt spid="29"/>
                                        </p:tgtEl>
                                      </p:cBhvr>
                                    </p:animEffect>
                                  </p:childTnLst>
                                </p:cTn>
                              </p:par>
                              <p:par>
                                <p:cTn id="25" presetID="22" presetClass="entr" presetSubtype="4"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wipe(down)">
                                      <p:cBhvr>
                                        <p:cTn id="27" dur="500"/>
                                        <p:tgtEl>
                                          <p:spTgt spid="9"/>
                                        </p:tgtEl>
                                      </p:cBhvr>
                                    </p:animEffect>
                                  </p:childTnLst>
                                </p:cTn>
                              </p:par>
                              <p:par>
                                <p:cTn id="28" presetID="22" presetClass="entr" presetSubtype="4" fill="hold" nodeType="withEffect">
                                  <p:stCondLst>
                                    <p:cond delay="0"/>
                                  </p:stCondLst>
                                  <p:childTnLst>
                                    <p:set>
                                      <p:cBhvr>
                                        <p:cTn id="29" dur="1" fill="hold">
                                          <p:stCondLst>
                                            <p:cond delay="0"/>
                                          </p:stCondLst>
                                        </p:cTn>
                                        <p:tgtEl>
                                          <p:spTgt spid="42"/>
                                        </p:tgtEl>
                                        <p:attrNameLst>
                                          <p:attrName>style.visibility</p:attrName>
                                        </p:attrNameLst>
                                      </p:cBhvr>
                                      <p:to>
                                        <p:strVal val="visible"/>
                                      </p:to>
                                    </p:set>
                                    <p:animEffect transition="in" filter="wipe(down)">
                                      <p:cBhvr>
                                        <p:cTn id="30" dur="500"/>
                                        <p:tgtEl>
                                          <p:spTgt spid="42"/>
                                        </p:tgtEl>
                                      </p:cBhvr>
                                    </p:animEffect>
                                  </p:childTnLst>
                                </p:cTn>
                              </p:par>
                            </p:childTnLst>
                          </p:cTn>
                        </p:par>
                      </p:childTnLst>
                    </p:cTn>
                  </p:par>
                  <p:par>
                    <p:cTn id="31" fill="hold">
                      <p:stCondLst>
                        <p:cond delay="indefinite"/>
                      </p:stCondLst>
                      <p:childTnLst>
                        <p:par>
                          <p:cTn id="32" fill="hold">
                            <p:stCondLst>
                              <p:cond delay="0"/>
                            </p:stCondLst>
                            <p:childTnLst>
                              <p:par>
                                <p:cTn id="33" presetID="6" presetClass="entr" presetSubtype="16" fill="hold" nodeType="clickEffect">
                                  <p:stCondLst>
                                    <p:cond delay="0"/>
                                  </p:stCondLst>
                                  <p:childTnLst>
                                    <p:set>
                                      <p:cBhvr>
                                        <p:cTn id="34" dur="1" fill="hold">
                                          <p:stCondLst>
                                            <p:cond delay="0"/>
                                          </p:stCondLst>
                                        </p:cTn>
                                        <p:tgtEl>
                                          <p:spTgt spid="33"/>
                                        </p:tgtEl>
                                        <p:attrNameLst>
                                          <p:attrName>style.visibility</p:attrName>
                                        </p:attrNameLst>
                                      </p:cBhvr>
                                      <p:to>
                                        <p:strVal val="visible"/>
                                      </p:to>
                                    </p:set>
                                    <p:animEffect transition="in" filter="circle(in)">
                                      <p:cBhvr>
                                        <p:cTn id="35" dur="2000"/>
                                        <p:tgtEl>
                                          <p:spTgt spid="33"/>
                                        </p:tgtEl>
                                      </p:cBhvr>
                                    </p:animEffect>
                                  </p:childTnLst>
                                </p:cTn>
                              </p:par>
                              <p:par>
                                <p:cTn id="36" presetID="6" presetClass="entr" presetSubtype="16" fill="hold" grpId="0" nodeType="with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circle(in)">
                                      <p:cBhvr>
                                        <p:cTn id="38" dur="2000"/>
                                        <p:tgtEl>
                                          <p:spTgt spid="10"/>
                                        </p:tgtEl>
                                      </p:cBhvr>
                                    </p:animEffect>
                                  </p:childTnLst>
                                </p:cTn>
                              </p:par>
                              <p:par>
                                <p:cTn id="39" presetID="6" presetClass="entr" presetSubtype="16" fill="hold" nodeType="withEffect">
                                  <p:stCondLst>
                                    <p:cond delay="0"/>
                                  </p:stCondLst>
                                  <p:childTnLst>
                                    <p:set>
                                      <p:cBhvr>
                                        <p:cTn id="40" dur="1" fill="hold">
                                          <p:stCondLst>
                                            <p:cond delay="0"/>
                                          </p:stCondLst>
                                        </p:cTn>
                                        <p:tgtEl>
                                          <p:spTgt spid="43"/>
                                        </p:tgtEl>
                                        <p:attrNameLst>
                                          <p:attrName>style.visibility</p:attrName>
                                        </p:attrNameLst>
                                      </p:cBhvr>
                                      <p:to>
                                        <p:strVal val="visible"/>
                                      </p:to>
                                    </p:set>
                                    <p:animEffect transition="in" filter="circle(in)">
                                      <p:cBhvr>
                                        <p:cTn id="41" dur="2000"/>
                                        <p:tgtEl>
                                          <p:spTgt spid="43"/>
                                        </p:tgtEl>
                                      </p:cBhvr>
                                    </p:animEffect>
                                  </p:childTnLst>
                                </p:cTn>
                              </p:par>
                            </p:childTnLst>
                          </p:cTn>
                        </p:par>
                      </p:childTnLst>
                    </p:cTn>
                  </p:par>
                  <p:par>
                    <p:cTn id="42" fill="hold">
                      <p:stCondLst>
                        <p:cond delay="indefinite"/>
                      </p:stCondLst>
                      <p:childTnLst>
                        <p:par>
                          <p:cTn id="43" fill="hold">
                            <p:stCondLst>
                              <p:cond delay="0"/>
                            </p:stCondLst>
                            <p:childTnLst>
                              <p:par>
                                <p:cTn id="44" presetID="8" presetClass="entr" presetSubtype="16" fill="hold" nodeType="clickEffect">
                                  <p:stCondLst>
                                    <p:cond delay="0"/>
                                  </p:stCondLst>
                                  <p:childTnLst>
                                    <p:set>
                                      <p:cBhvr>
                                        <p:cTn id="45" dur="1" fill="hold">
                                          <p:stCondLst>
                                            <p:cond delay="0"/>
                                          </p:stCondLst>
                                        </p:cTn>
                                        <p:tgtEl>
                                          <p:spTgt spid="13"/>
                                        </p:tgtEl>
                                        <p:attrNameLst>
                                          <p:attrName>style.visibility</p:attrName>
                                        </p:attrNameLst>
                                      </p:cBhvr>
                                      <p:to>
                                        <p:strVal val="visible"/>
                                      </p:to>
                                    </p:set>
                                    <p:animEffect transition="in" filter="diamond(in)">
                                      <p:cBhvr>
                                        <p:cTn id="46" dur="2000"/>
                                        <p:tgtEl>
                                          <p:spTgt spid="13"/>
                                        </p:tgtEl>
                                      </p:cBhvr>
                                    </p:animEffect>
                                  </p:childTnLst>
                                </p:cTn>
                              </p:par>
                              <p:par>
                                <p:cTn id="47" presetID="8" presetClass="entr" presetSubtype="16" fill="hold" grpId="0" nodeType="withEffect">
                                  <p:stCondLst>
                                    <p:cond delay="0"/>
                                  </p:stCondLst>
                                  <p:childTnLst>
                                    <p:set>
                                      <p:cBhvr>
                                        <p:cTn id="48" dur="1" fill="hold">
                                          <p:stCondLst>
                                            <p:cond delay="0"/>
                                          </p:stCondLst>
                                        </p:cTn>
                                        <p:tgtEl>
                                          <p:spTgt spid="11"/>
                                        </p:tgtEl>
                                        <p:attrNameLst>
                                          <p:attrName>style.visibility</p:attrName>
                                        </p:attrNameLst>
                                      </p:cBhvr>
                                      <p:to>
                                        <p:strVal val="visible"/>
                                      </p:to>
                                    </p:set>
                                    <p:animEffect transition="in" filter="diamond(in)">
                                      <p:cBhvr>
                                        <p:cTn id="49" dur="2000"/>
                                        <p:tgtEl>
                                          <p:spTgt spid="11"/>
                                        </p:tgtEl>
                                      </p:cBhvr>
                                    </p:animEffect>
                                  </p:childTnLst>
                                </p:cTn>
                              </p:par>
                              <p:par>
                                <p:cTn id="50" presetID="8" presetClass="entr" presetSubtype="16" fill="hold" nodeType="withEffect">
                                  <p:stCondLst>
                                    <p:cond delay="0"/>
                                  </p:stCondLst>
                                  <p:childTnLst>
                                    <p:set>
                                      <p:cBhvr>
                                        <p:cTn id="51" dur="1" fill="hold">
                                          <p:stCondLst>
                                            <p:cond delay="0"/>
                                          </p:stCondLst>
                                        </p:cTn>
                                        <p:tgtEl>
                                          <p:spTgt spid="40"/>
                                        </p:tgtEl>
                                        <p:attrNameLst>
                                          <p:attrName>style.visibility</p:attrName>
                                        </p:attrNameLst>
                                      </p:cBhvr>
                                      <p:to>
                                        <p:strVal val="visible"/>
                                      </p:to>
                                    </p:set>
                                    <p:animEffect transition="in" filter="diamond(in)">
                                      <p:cBhvr>
                                        <p:cTn id="52" dur="20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6" name="Rectangle 4"/>
          <p:cNvSpPr>
            <a:spLocks noGrp="1" noRot="1" noChangeArrowheads="1"/>
          </p:cNvSpPr>
          <p:nvPr>
            <p:ph sz="half" idx="4294967295"/>
          </p:nvPr>
        </p:nvSpPr>
        <p:spPr>
          <a:xfrm>
            <a:off x="103188" y="5792788"/>
            <a:ext cx="8915400" cy="1052512"/>
          </a:xfrm>
          <a:prstGeom prst="rect">
            <a:avLst/>
          </a:prstGeom>
          <a:solidFill>
            <a:srgbClr val="CCFF66"/>
          </a:solidFill>
          <a:ln w="76200" cmpd="tri">
            <a:solidFill>
              <a:srgbClr val="FF3300"/>
            </a:solidFill>
          </a:ln>
        </p:spPr>
        <p:txBody>
          <a:bodyPr/>
          <a:lstStyle/>
          <a:p>
            <a:pPr eaLnBrk="1" hangingPunct="1">
              <a:lnSpc>
                <a:spcPct val="90000"/>
              </a:lnSpc>
              <a:buFont typeface="Arial" charset="0"/>
              <a:buNone/>
              <a:defRPr/>
            </a:pPr>
            <a:r>
              <a:rPr lang="vi-VN" sz="2400" b="1" dirty="0">
                <a:solidFill>
                  <a:srgbClr val="000000"/>
                </a:solidFill>
                <a:latin typeface="Tahoma" panose="020B0604030504040204" pitchFamily="34" charset="0"/>
              </a:rPr>
              <a:t> </a:t>
            </a:r>
            <a:r>
              <a:rPr lang="vi-VN" sz="2400" b="1" dirty="0">
                <a:solidFill>
                  <a:srgbClr val="FF3300"/>
                </a:solidFill>
                <a:latin typeface="Times New Roman" panose="02020603050405020304" pitchFamily="18" charset="0"/>
                <a:cs typeface="Times New Roman" panose="02020603050405020304" pitchFamily="18" charset="0"/>
              </a:rPr>
              <a:t>Tác động của cuộc cách mạng công nghệ thông tin (nguyên nhân) đã làm biến đổi to lớn và  cơ bản nhiều lĩnh vực khác nhau trong đời sống kinh tế-xã hội.</a:t>
            </a:r>
            <a:endParaRPr lang="vi-VN" sz="2400" b="1" dirty="0">
              <a:solidFill>
                <a:srgbClr val="FF3300"/>
              </a:solidFill>
              <a:effectLst>
                <a:outerShdw blurRad="38100" dist="38100" dir="2700000" algn="tl">
                  <a:srgbClr val="000000"/>
                </a:outerShdw>
              </a:effectLst>
              <a:latin typeface="Times New Roman" panose="02020603050405020304" pitchFamily="18" charset="0"/>
              <a:cs typeface="Times New Roman" panose="02020603050405020304" pitchFamily="18" charset="0"/>
            </a:endParaRPr>
          </a:p>
        </p:txBody>
      </p:sp>
      <p:sp>
        <p:nvSpPr>
          <p:cNvPr id="125957" name="Oval 5" descr="Ảnh10"/>
          <p:cNvSpPr>
            <a:spLocks noChangeArrowheads="1"/>
          </p:cNvSpPr>
          <p:nvPr/>
        </p:nvSpPr>
        <p:spPr bwMode="auto">
          <a:xfrm>
            <a:off x="5972175" y="3770313"/>
            <a:ext cx="2735263" cy="1800225"/>
          </a:xfrm>
          <a:prstGeom prst="ellipse">
            <a:avLst/>
          </a:prstGeom>
          <a:blipFill dpi="0" rotWithShape="1">
            <a:blip r:embed="rId2"/>
            <a:srcRect/>
            <a:stretch>
              <a:fillRect/>
            </a:stretch>
          </a:blipFill>
          <a:ln w="9525">
            <a:solidFill>
              <a:schemeClr val="tx1"/>
            </a:solidFill>
            <a:round/>
            <a:headEnd/>
            <a:tailEnd/>
          </a:ln>
        </p:spPr>
        <p:txBody>
          <a:bodyPr wrap="none" anchor="ctr"/>
          <a:lstStyle/>
          <a:p>
            <a:endParaRPr lang="vi-VN" altLang="en-US"/>
          </a:p>
        </p:txBody>
      </p:sp>
      <p:sp>
        <p:nvSpPr>
          <p:cNvPr id="125958" name="Oval 6" descr="Ảnh25"/>
          <p:cNvSpPr>
            <a:spLocks noChangeArrowheads="1"/>
          </p:cNvSpPr>
          <p:nvPr/>
        </p:nvSpPr>
        <p:spPr bwMode="auto">
          <a:xfrm>
            <a:off x="6619875" y="1609725"/>
            <a:ext cx="1871663" cy="2087563"/>
          </a:xfrm>
          <a:prstGeom prst="ellipse">
            <a:avLst/>
          </a:prstGeom>
          <a:blipFill dpi="0" rotWithShape="1">
            <a:blip r:embed="rId3"/>
            <a:srcRect/>
            <a:stretch>
              <a:fillRect/>
            </a:stretch>
          </a:blipFill>
          <a:ln w="9525">
            <a:solidFill>
              <a:schemeClr val="tx1"/>
            </a:solidFill>
            <a:round/>
            <a:headEnd/>
            <a:tailEnd/>
          </a:ln>
        </p:spPr>
        <p:txBody>
          <a:bodyPr wrap="none" anchor="ctr"/>
          <a:lstStyle/>
          <a:p>
            <a:endParaRPr lang="vi-VN" altLang="en-US"/>
          </a:p>
        </p:txBody>
      </p:sp>
      <p:sp>
        <p:nvSpPr>
          <p:cNvPr id="125959" name="Oval 7" descr="40-Interpol_logo"/>
          <p:cNvSpPr>
            <a:spLocks noChangeArrowheads="1"/>
          </p:cNvSpPr>
          <p:nvPr/>
        </p:nvSpPr>
        <p:spPr bwMode="auto">
          <a:xfrm>
            <a:off x="4100513" y="1609725"/>
            <a:ext cx="1584325" cy="993775"/>
          </a:xfrm>
          <a:prstGeom prst="ellipse">
            <a:avLst/>
          </a:prstGeom>
          <a:blipFill dpi="0" rotWithShape="1">
            <a:blip r:embed="rId4"/>
            <a:srcRect/>
            <a:stretch>
              <a:fillRect/>
            </a:stretch>
          </a:blipFill>
          <a:ln w="9525">
            <a:solidFill>
              <a:schemeClr val="tx1"/>
            </a:solidFill>
            <a:round/>
            <a:headEnd/>
            <a:tailEnd/>
          </a:ln>
        </p:spPr>
        <p:txBody>
          <a:bodyPr wrap="none" anchor="ctr"/>
          <a:lstStyle/>
          <a:p>
            <a:endParaRPr lang="vi-VN" altLang="en-US"/>
          </a:p>
        </p:txBody>
      </p:sp>
      <p:sp>
        <p:nvSpPr>
          <p:cNvPr id="96262" name="WordArt 8"/>
          <p:cNvSpPr>
            <a:spLocks noChangeArrowheads="1" noChangeShapeType="1" noTextEdit="1"/>
          </p:cNvSpPr>
          <p:nvPr/>
        </p:nvSpPr>
        <p:spPr bwMode="auto">
          <a:xfrm>
            <a:off x="715963" y="1128713"/>
            <a:ext cx="7610475" cy="409575"/>
          </a:xfrm>
          <a:prstGeom prst="rect">
            <a:avLst/>
          </a:prstGeom>
        </p:spPr>
        <p:txBody>
          <a:bodyPr wrap="none" fromWordArt="1">
            <a:prstTxWarp prst="textPlain">
              <a:avLst>
                <a:gd name="adj" fmla="val 50000"/>
              </a:avLst>
            </a:prstTxWarp>
          </a:bodyPr>
          <a:lstStyle/>
          <a:p>
            <a:pPr algn="ctr"/>
            <a:r>
              <a:rPr lang="vi-VN" sz="3600" kern="10">
                <a:ln w="9525">
                  <a:noFill/>
                  <a:round/>
                  <a:headEnd/>
                  <a:tailEnd/>
                </a:ln>
                <a:solidFill>
                  <a:srgbClr val="336699"/>
                </a:solidFill>
                <a:effectLst>
                  <a:outerShdw dist="45791" dir="2021404" algn="ctr" rotWithShape="0">
                    <a:srgbClr val="B2B2B2">
                      <a:alpha val="79999"/>
                    </a:srgbClr>
                  </a:outerShdw>
                </a:effectLst>
                <a:latin typeface="Times New Roman"/>
                <a:cs typeface="Times New Roman"/>
              </a:rPr>
              <a:t>MỘT NGUYÊN NHÂN CÓ THỂ DẪN TỚI NHIỀU KẾT QUẢ</a:t>
            </a:r>
          </a:p>
        </p:txBody>
      </p:sp>
      <p:sp>
        <p:nvSpPr>
          <p:cNvPr id="96263" name="AutoShape 9"/>
          <p:cNvSpPr>
            <a:spLocks noChangeArrowheads="1"/>
          </p:cNvSpPr>
          <p:nvPr/>
        </p:nvSpPr>
        <p:spPr bwMode="auto">
          <a:xfrm>
            <a:off x="2516188" y="2401888"/>
            <a:ext cx="431800" cy="701675"/>
          </a:xfrm>
          <a:prstGeom prst="rightArrow">
            <a:avLst>
              <a:gd name="adj1" fmla="val 50000"/>
              <a:gd name="adj2" fmla="val 25000"/>
            </a:avLst>
          </a:prstGeom>
          <a:solidFill>
            <a:schemeClr val="accent1"/>
          </a:solidFill>
          <a:ln w="9525">
            <a:solidFill>
              <a:schemeClr val="tx1"/>
            </a:solidFill>
            <a:miter lim="800000"/>
            <a:headEnd/>
            <a:tailEnd/>
          </a:ln>
        </p:spPr>
        <p:txBody>
          <a:bodyPr wrap="none" anchor="ctr"/>
          <a:lstStyle/>
          <a:p>
            <a:endParaRPr lang="vi-VN" altLang="en-US"/>
          </a:p>
        </p:txBody>
      </p:sp>
      <p:pic>
        <p:nvPicPr>
          <p:cNvPr id="125962" name="Picture 10" descr="May tinh"/>
          <p:cNvPicPr>
            <a:picLocks noChangeAspect="1" noChangeArrowheads="1"/>
          </p:cNvPicPr>
          <p:nvPr/>
        </p:nvPicPr>
        <p:blipFill>
          <a:blip r:embed="rId5"/>
          <a:srcRect/>
          <a:stretch>
            <a:fillRect/>
          </a:stretch>
        </p:blipFill>
        <p:spPr bwMode="auto">
          <a:xfrm>
            <a:off x="1652588" y="4130675"/>
            <a:ext cx="1609725" cy="1447800"/>
          </a:xfrm>
          <a:prstGeom prst="rect">
            <a:avLst/>
          </a:prstGeom>
          <a:noFill/>
          <a:ln w="9525">
            <a:noFill/>
            <a:miter lim="800000"/>
            <a:headEnd/>
            <a:tailEnd/>
          </a:ln>
        </p:spPr>
      </p:pic>
      <p:sp>
        <p:nvSpPr>
          <p:cNvPr id="96265" name="Line 11"/>
          <p:cNvSpPr>
            <a:spLocks noChangeShapeType="1"/>
          </p:cNvSpPr>
          <p:nvPr/>
        </p:nvSpPr>
        <p:spPr bwMode="auto">
          <a:xfrm flipV="1">
            <a:off x="3092450" y="2474913"/>
            <a:ext cx="1008063" cy="358775"/>
          </a:xfrm>
          <a:prstGeom prst="line">
            <a:avLst/>
          </a:prstGeom>
          <a:noFill/>
          <a:ln w="9525">
            <a:solidFill>
              <a:schemeClr val="tx1"/>
            </a:solidFill>
            <a:round/>
            <a:headEnd/>
            <a:tailEnd type="triangle" w="med" len="med"/>
          </a:ln>
        </p:spPr>
        <p:txBody>
          <a:bodyPr/>
          <a:lstStyle/>
          <a:p>
            <a:endParaRPr lang="vi-VN"/>
          </a:p>
        </p:txBody>
      </p:sp>
      <p:sp>
        <p:nvSpPr>
          <p:cNvPr id="96266" name="Line 12"/>
          <p:cNvSpPr>
            <a:spLocks noChangeShapeType="1"/>
          </p:cNvSpPr>
          <p:nvPr/>
        </p:nvSpPr>
        <p:spPr bwMode="auto">
          <a:xfrm>
            <a:off x="3092450" y="2833688"/>
            <a:ext cx="3384550" cy="0"/>
          </a:xfrm>
          <a:prstGeom prst="line">
            <a:avLst/>
          </a:prstGeom>
          <a:noFill/>
          <a:ln w="9525">
            <a:solidFill>
              <a:schemeClr val="tx1"/>
            </a:solidFill>
            <a:round/>
            <a:headEnd/>
            <a:tailEnd type="triangle" w="med" len="med"/>
          </a:ln>
        </p:spPr>
        <p:txBody>
          <a:bodyPr/>
          <a:lstStyle/>
          <a:p>
            <a:endParaRPr lang="vi-VN"/>
          </a:p>
        </p:txBody>
      </p:sp>
      <p:sp>
        <p:nvSpPr>
          <p:cNvPr id="96267" name="Line 13"/>
          <p:cNvSpPr>
            <a:spLocks noChangeShapeType="1"/>
          </p:cNvSpPr>
          <p:nvPr/>
        </p:nvSpPr>
        <p:spPr bwMode="auto">
          <a:xfrm>
            <a:off x="3092450" y="2833688"/>
            <a:ext cx="3024188" cy="1081087"/>
          </a:xfrm>
          <a:prstGeom prst="line">
            <a:avLst/>
          </a:prstGeom>
          <a:noFill/>
          <a:ln w="9525">
            <a:solidFill>
              <a:schemeClr val="tx1"/>
            </a:solidFill>
            <a:round/>
            <a:headEnd/>
            <a:tailEnd type="triangle" w="med" len="med"/>
          </a:ln>
        </p:spPr>
        <p:txBody>
          <a:bodyPr/>
          <a:lstStyle/>
          <a:p>
            <a:endParaRPr lang="vi-VN"/>
          </a:p>
        </p:txBody>
      </p:sp>
      <p:sp>
        <p:nvSpPr>
          <p:cNvPr id="96268" name="Line 14"/>
          <p:cNvSpPr>
            <a:spLocks noChangeShapeType="1"/>
          </p:cNvSpPr>
          <p:nvPr/>
        </p:nvSpPr>
        <p:spPr bwMode="auto">
          <a:xfrm>
            <a:off x="3092450" y="2833688"/>
            <a:ext cx="1008063" cy="1225550"/>
          </a:xfrm>
          <a:prstGeom prst="line">
            <a:avLst/>
          </a:prstGeom>
          <a:noFill/>
          <a:ln w="9525">
            <a:solidFill>
              <a:schemeClr val="tx1"/>
            </a:solidFill>
            <a:round/>
            <a:headEnd/>
            <a:tailEnd type="triangle" w="med" len="med"/>
          </a:ln>
        </p:spPr>
        <p:txBody>
          <a:bodyPr/>
          <a:lstStyle/>
          <a:p>
            <a:endParaRPr lang="vi-VN"/>
          </a:p>
        </p:txBody>
      </p:sp>
      <p:pic>
        <p:nvPicPr>
          <p:cNvPr id="125967" name="Picture 15" descr="MM9"/>
          <p:cNvPicPr>
            <a:picLocks noChangeAspect="1" noChangeArrowheads="1"/>
          </p:cNvPicPr>
          <p:nvPr/>
        </p:nvPicPr>
        <p:blipFill>
          <a:blip r:embed="rId6"/>
          <a:srcRect/>
          <a:stretch>
            <a:fillRect/>
          </a:stretch>
        </p:blipFill>
        <p:spPr bwMode="auto">
          <a:xfrm>
            <a:off x="3668713" y="4130675"/>
            <a:ext cx="1943100" cy="1436688"/>
          </a:xfrm>
          <a:prstGeom prst="rect">
            <a:avLst/>
          </a:prstGeom>
          <a:noFill/>
          <a:ln w="9525">
            <a:solidFill>
              <a:srgbClr val="FFFF00"/>
            </a:solidFill>
            <a:miter lim="800000"/>
            <a:headEnd/>
            <a:tailEnd/>
          </a:ln>
        </p:spPr>
      </p:pic>
      <p:sp>
        <p:nvSpPr>
          <p:cNvPr id="96270" name="AutoShape 16" descr="4-May tinh"/>
          <p:cNvSpPr>
            <a:spLocks noChangeArrowheads="1"/>
          </p:cNvSpPr>
          <p:nvPr/>
        </p:nvSpPr>
        <p:spPr bwMode="auto">
          <a:xfrm>
            <a:off x="931863" y="2043113"/>
            <a:ext cx="1476375" cy="1187450"/>
          </a:xfrm>
          <a:prstGeom prst="bevel">
            <a:avLst>
              <a:gd name="adj" fmla="val 12500"/>
            </a:avLst>
          </a:prstGeom>
          <a:blipFill dpi="0" rotWithShape="1">
            <a:blip r:embed="rId7"/>
            <a:srcRect/>
            <a:stretch>
              <a:fillRect/>
            </a:stretch>
          </a:blipFill>
          <a:ln w="9525">
            <a:solidFill>
              <a:srgbClr val="FF3300"/>
            </a:solidFill>
            <a:miter lim="800000"/>
            <a:headEnd/>
            <a:tailEnd/>
          </a:ln>
        </p:spPr>
        <p:txBody>
          <a:bodyPr wrap="none" anchor="ctr"/>
          <a:lstStyle/>
          <a:p>
            <a:endParaRPr lang="vi-VN" altLang="en-US"/>
          </a:p>
        </p:txBody>
      </p:sp>
      <p:sp>
        <p:nvSpPr>
          <p:cNvPr id="96271" name="Line 17"/>
          <p:cNvSpPr>
            <a:spLocks noChangeShapeType="1"/>
          </p:cNvSpPr>
          <p:nvPr/>
        </p:nvSpPr>
        <p:spPr bwMode="auto">
          <a:xfrm flipH="1">
            <a:off x="2587625" y="2833688"/>
            <a:ext cx="504825" cy="1152525"/>
          </a:xfrm>
          <a:prstGeom prst="line">
            <a:avLst/>
          </a:prstGeom>
          <a:noFill/>
          <a:ln w="9525">
            <a:solidFill>
              <a:schemeClr val="tx1"/>
            </a:solidFill>
            <a:round/>
            <a:headEnd/>
            <a:tailEnd type="triangle" w="med" len="med"/>
          </a:ln>
        </p:spPr>
        <p:txBody>
          <a:bodyPr/>
          <a:lstStyle/>
          <a:p>
            <a:endParaRPr lang="vi-VN"/>
          </a:p>
        </p:txBody>
      </p:sp>
      <p:sp>
        <p:nvSpPr>
          <p:cNvPr id="96272" name="Rectangle 15"/>
          <p:cNvSpPr>
            <a:spLocks noChangeArrowheads="1"/>
          </p:cNvSpPr>
          <p:nvPr/>
        </p:nvSpPr>
        <p:spPr bwMode="auto">
          <a:xfrm>
            <a:off x="0" y="0"/>
            <a:ext cx="8686800" cy="914400"/>
          </a:xfrm>
          <a:prstGeom prst="rect">
            <a:avLst/>
          </a:prstGeom>
          <a:solidFill>
            <a:srgbClr val="FFFF99"/>
          </a:solidFill>
          <a:ln w="9525" algn="ctr">
            <a:solidFill>
              <a:schemeClr val="tx1"/>
            </a:solidFill>
            <a:round/>
            <a:headEnd/>
            <a:tailEnd/>
          </a:ln>
        </p:spPr>
        <p:txBody>
          <a:bodyPr/>
          <a:lstStyle/>
          <a:p>
            <a:r>
              <a:rPr lang="en-US" altLang="en-US" sz="2800" b="1">
                <a:solidFill>
                  <a:srgbClr val="FF6600"/>
                </a:solidFill>
                <a:latin typeface="Times New Roman" pitchFamily="18" charset="0"/>
                <a:ea typeface="Cordia New" pitchFamily="34" charset="-34"/>
                <a:cs typeface="Times New Roman" pitchFamily="18" charset="0"/>
              </a:rPr>
              <a:t>* Quan hệ biện chứng giữa nguyên nhân và kết quả</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9" presetClass="entr" presetSubtype="0" fill="hold" nodeType="afterEffect">
                                  <p:stCondLst>
                                    <p:cond delay="0"/>
                                  </p:stCondLst>
                                  <p:childTnLst>
                                    <p:set>
                                      <p:cBhvr>
                                        <p:cTn id="6" dur="1" fill="hold">
                                          <p:stCondLst>
                                            <p:cond delay="0"/>
                                          </p:stCondLst>
                                        </p:cTn>
                                        <p:tgtEl>
                                          <p:spTgt spid="125962"/>
                                        </p:tgtEl>
                                        <p:attrNameLst>
                                          <p:attrName>style.visibility</p:attrName>
                                        </p:attrNameLst>
                                      </p:cBhvr>
                                      <p:to>
                                        <p:strVal val="visible"/>
                                      </p:to>
                                    </p:set>
                                    <p:anim calcmode="lin" valueType="num">
                                      <p:cBhvr>
                                        <p:cTn id="7" dur="1000" fill="hold"/>
                                        <p:tgtEl>
                                          <p:spTgt spid="125962"/>
                                        </p:tgtEl>
                                        <p:attrNameLst>
                                          <p:attrName>ppt_x</p:attrName>
                                        </p:attrNameLst>
                                      </p:cBhvr>
                                      <p:tavLst>
                                        <p:tav tm="0">
                                          <p:val>
                                            <p:strVal val="#ppt_x-.2"/>
                                          </p:val>
                                        </p:tav>
                                        <p:tav tm="100000">
                                          <p:val>
                                            <p:strVal val="#ppt_x"/>
                                          </p:val>
                                        </p:tav>
                                      </p:tavLst>
                                    </p:anim>
                                    <p:anim calcmode="lin" valueType="num">
                                      <p:cBhvr>
                                        <p:cTn id="8" dur="1000" fill="hold"/>
                                        <p:tgtEl>
                                          <p:spTgt spid="125962"/>
                                        </p:tgtEl>
                                        <p:attrNameLst>
                                          <p:attrName>ppt_y</p:attrName>
                                        </p:attrNameLst>
                                      </p:cBhvr>
                                      <p:tavLst>
                                        <p:tav tm="0">
                                          <p:val>
                                            <p:strVal val="#ppt_y"/>
                                          </p:val>
                                        </p:tav>
                                        <p:tav tm="100000">
                                          <p:val>
                                            <p:strVal val="#ppt_y"/>
                                          </p:val>
                                        </p:tav>
                                      </p:tavLst>
                                    </p:anim>
                                    <p:animEffect transition="in" filter="wipe(right)" prLst="gradientSize: 0.1">
                                      <p:cBhvr>
                                        <p:cTn id="9" dur="1000"/>
                                        <p:tgtEl>
                                          <p:spTgt spid="125962"/>
                                        </p:tgtEl>
                                      </p:cBhvr>
                                    </p:animEffect>
                                  </p:childTnLst>
                                </p:cTn>
                              </p:par>
                            </p:childTnLst>
                          </p:cTn>
                        </p:par>
                        <p:par>
                          <p:cTn id="10" fill="hold" nodeType="afterGroup">
                            <p:stCondLst>
                              <p:cond delay="1000"/>
                            </p:stCondLst>
                            <p:childTnLst>
                              <p:par>
                                <p:cTn id="11" presetID="29" presetClass="entr" presetSubtype="0" fill="hold" grpId="0" nodeType="afterEffect">
                                  <p:stCondLst>
                                    <p:cond delay="0"/>
                                  </p:stCondLst>
                                  <p:childTnLst>
                                    <p:set>
                                      <p:cBhvr>
                                        <p:cTn id="12" dur="1" fill="hold">
                                          <p:stCondLst>
                                            <p:cond delay="0"/>
                                          </p:stCondLst>
                                        </p:cTn>
                                        <p:tgtEl>
                                          <p:spTgt spid="125959"/>
                                        </p:tgtEl>
                                        <p:attrNameLst>
                                          <p:attrName>style.visibility</p:attrName>
                                        </p:attrNameLst>
                                      </p:cBhvr>
                                      <p:to>
                                        <p:strVal val="visible"/>
                                      </p:to>
                                    </p:set>
                                    <p:anim calcmode="lin" valueType="num">
                                      <p:cBhvr>
                                        <p:cTn id="13" dur="1000" fill="hold"/>
                                        <p:tgtEl>
                                          <p:spTgt spid="125959"/>
                                        </p:tgtEl>
                                        <p:attrNameLst>
                                          <p:attrName>ppt_x</p:attrName>
                                        </p:attrNameLst>
                                      </p:cBhvr>
                                      <p:tavLst>
                                        <p:tav tm="0">
                                          <p:val>
                                            <p:strVal val="#ppt_x-.2"/>
                                          </p:val>
                                        </p:tav>
                                        <p:tav tm="100000">
                                          <p:val>
                                            <p:strVal val="#ppt_x"/>
                                          </p:val>
                                        </p:tav>
                                      </p:tavLst>
                                    </p:anim>
                                    <p:anim calcmode="lin" valueType="num">
                                      <p:cBhvr>
                                        <p:cTn id="14" dur="1000" fill="hold"/>
                                        <p:tgtEl>
                                          <p:spTgt spid="125959"/>
                                        </p:tgtEl>
                                        <p:attrNameLst>
                                          <p:attrName>ppt_y</p:attrName>
                                        </p:attrNameLst>
                                      </p:cBhvr>
                                      <p:tavLst>
                                        <p:tav tm="0">
                                          <p:val>
                                            <p:strVal val="#ppt_y"/>
                                          </p:val>
                                        </p:tav>
                                        <p:tav tm="100000">
                                          <p:val>
                                            <p:strVal val="#ppt_y"/>
                                          </p:val>
                                        </p:tav>
                                      </p:tavLst>
                                    </p:anim>
                                    <p:animEffect transition="in" filter="wipe(right)" prLst="gradientSize: 0.1">
                                      <p:cBhvr>
                                        <p:cTn id="15" dur="1000"/>
                                        <p:tgtEl>
                                          <p:spTgt spid="125959"/>
                                        </p:tgtEl>
                                      </p:cBhvr>
                                    </p:animEffect>
                                  </p:childTnLst>
                                </p:cTn>
                              </p:par>
                            </p:childTnLst>
                          </p:cTn>
                        </p:par>
                        <p:par>
                          <p:cTn id="16" fill="hold" nodeType="afterGroup">
                            <p:stCondLst>
                              <p:cond delay="2000"/>
                            </p:stCondLst>
                            <p:childTnLst>
                              <p:par>
                                <p:cTn id="17" presetID="29" presetClass="entr" presetSubtype="0" fill="hold" grpId="0" nodeType="afterEffect">
                                  <p:stCondLst>
                                    <p:cond delay="0"/>
                                  </p:stCondLst>
                                  <p:childTnLst>
                                    <p:set>
                                      <p:cBhvr>
                                        <p:cTn id="18" dur="1" fill="hold">
                                          <p:stCondLst>
                                            <p:cond delay="0"/>
                                          </p:stCondLst>
                                        </p:cTn>
                                        <p:tgtEl>
                                          <p:spTgt spid="125958"/>
                                        </p:tgtEl>
                                        <p:attrNameLst>
                                          <p:attrName>style.visibility</p:attrName>
                                        </p:attrNameLst>
                                      </p:cBhvr>
                                      <p:to>
                                        <p:strVal val="visible"/>
                                      </p:to>
                                    </p:set>
                                    <p:anim calcmode="lin" valueType="num">
                                      <p:cBhvr>
                                        <p:cTn id="19" dur="1000" fill="hold"/>
                                        <p:tgtEl>
                                          <p:spTgt spid="125958"/>
                                        </p:tgtEl>
                                        <p:attrNameLst>
                                          <p:attrName>ppt_x</p:attrName>
                                        </p:attrNameLst>
                                      </p:cBhvr>
                                      <p:tavLst>
                                        <p:tav tm="0">
                                          <p:val>
                                            <p:strVal val="#ppt_x-.2"/>
                                          </p:val>
                                        </p:tav>
                                        <p:tav tm="100000">
                                          <p:val>
                                            <p:strVal val="#ppt_x"/>
                                          </p:val>
                                        </p:tav>
                                      </p:tavLst>
                                    </p:anim>
                                    <p:anim calcmode="lin" valueType="num">
                                      <p:cBhvr>
                                        <p:cTn id="20" dur="1000" fill="hold"/>
                                        <p:tgtEl>
                                          <p:spTgt spid="125958"/>
                                        </p:tgtEl>
                                        <p:attrNameLst>
                                          <p:attrName>ppt_y</p:attrName>
                                        </p:attrNameLst>
                                      </p:cBhvr>
                                      <p:tavLst>
                                        <p:tav tm="0">
                                          <p:val>
                                            <p:strVal val="#ppt_y"/>
                                          </p:val>
                                        </p:tav>
                                        <p:tav tm="100000">
                                          <p:val>
                                            <p:strVal val="#ppt_y"/>
                                          </p:val>
                                        </p:tav>
                                      </p:tavLst>
                                    </p:anim>
                                    <p:animEffect transition="in" filter="wipe(right)" prLst="gradientSize: 0.1">
                                      <p:cBhvr>
                                        <p:cTn id="21" dur="1000"/>
                                        <p:tgtEl>
                                          <p:spTgt spid="125958"/>
                                        </p:tgtEl>
                                      </p:cBhvr>
                                    </p:animEffect>
                                  </p:childTnLst>
                                </p:cTn>
                              </p:par>
                            </p:childTnLst>
                          </p:cTn>
                        </p:par>
                        <p:par>
                          <p:cTn id="22" fill="hold" nodeType="afterGroup">
                            <p:stCondLst>
                              <p:cond delay="3000"/>
                            </p:stCondLst>
                            <p:childTnLst>
                              <p:par>
                                <p:cTn id="23" presetID="29" presetClass="entr" presetSubtype="0" fill="hold" grpId="0" nodeType="afterEffect">
                                  <p:stCondLst>
                                    <p:cond delay="0"/>
                                  </p:stCondLst>
                                  <p:childTnLst>
                                    <p:set>
                                      <p:cBhvr>
                                        <p:cTn id="24" dur="1" fill="hold">
                                          <p:stCondLst>
                                            <p:cond delay="0"/>
                                          </p:stCondLst>
                                        </p:cTn>
                                        <p:tgtEl>
                                          <p:spTgt spid="125957"/>
                                        </p:tgtEl>
                                        <p:attrNameLst>
                                          <p:attrName>style.visibility</p:attrName>
                                        </p:attrNameLst>
                                      </p:cBhvr>
                                      <p:to>
                                        <p:strVal val="visible"/>
                                      </p:to>
                                    </p:set>
                                    <p:anim calcmode="lin" valueType="num">
                                      <p:cBhvr>
                                        <p:cTn id="25" dur="1000" fill="hold"/>
                                        <p:tgtEl>
                                          <p:spTgt spid="125957"/>
                                        </p:tgtEl>
                                        <p:attrNameLst>
                                          <p:attrName>ppt_x</p:attrName>
                                        </p:attrNameLst>
                                      </p:cBhvr>
                                      <p:tavLst>
                                        <p:tav tm="0">
                                          <p:val>
                                            <p:strVal val="#ppt_x-.2"/>
                                          </p:val>
                                        </p:tav>
                                        <p:tav tm="100000">
                                          <p:val>
                                            <p:strVal val="#ppt_x"/>
                                          </p:val>
                                        </p:tav>
                                      </p:tavLst>
                                    </p:anim>
                                    <p:anim calcmode="lin" valueType="num">
                                      <p:cBhvr>
                                        <p:cTn id="26" dur="1000" fill="hold"/>
                                        <p:tgtEl>
                                          <p:spTgt spid="125957"/>
                                        </p:tgtEl>
                                        <p:attrNameLst>
                                          <p:attrName>ppt_y</p:attrName>
                                        </p:attrNameLst>
                                      </p:cBhvr>
                                      <p:tavLst>
                                        <p:tav tm="0">
                                          <p:val>
                                            <p:strVal val="#ppt_y"/>
                                          </p:val>
                                        </p:tav>
                                        <p:tav tm="100000">
                                          <p:val>
                                            <p:strVal val="#ppt_y"/>
                                          </p:val>
                                        </p:tav>
                                      </p:tavLst>
                                    </p:anim>
                                    <p:animEffect transition="in" filter="wipe(right)" prLst="gradientSize: 0.1">
                                      <p:cBhvr>
                                        <p:cTn id="27" dur="1000"/>
                                        <p:tgtEl>
                                          <p:spTgt spid="125957"/>
                                        </p:tgtEl>
                                      </p:cBhvr>
                                    </p:animEffect>
                                  </p:childTnLst>
                                </p:cTn>
                              </p:par>
                              <p:par>
                                <p:cTn id="28" presetID="55" presetClass="entr" presetSubtype="0" fill="hold" nodeType="withEffect">
                                  <p:stCondLst>
                                    <p:cond delay="0"/>
                                  </p:stCondLst>
                                  <p:childTnLst>
                                    <p:set>
                                      <p:cBhvr>
                                        <p:cTn id="29" dur="1" fill="hold">
                                          <p:stCondLst>
                                            <p:cond delay="0"/>
                                          </p:stCondLst>
                                        </p:cTn>
                                        <p:tgtEl>
                                          <p:spTgt spid="125967"/>
                                        </p:tgtEl>
                                        <p:attrNameLst>
                                          <p:attrName>style.visibility</p:attrName>
                                        </p:attrNameLst>
                                      </p:cBhvr>
                                      <p:to>
                                        <p:strVal val="visible"/>
                                      </p:to>
                                    </p:set>
                                    <p:anim calcmode="lin" valueType="num">
                                      <p:cBhvr>
                                        <p:cTn id="30" dur="1000" fill="hold"/>
                                        <p:tgtEl>
                                          <p:spTgt spid="125967"/>
                                        </p:tgtEl>
                                        <p:attrNameLst>
                                          <p:attrName>ppt_w</p:attrName>
                                        </p:attrNameLst>
                                      </p:cBhvr>
                                      <p:tavLst>
                                        <p:tav tm="0">
                                          <p:val>
                                            <p:strVal val="#ppt_w*0.70"/>
                                          </p:val>
                                        </p:tav>
                                        <p:tav tm="100000">
                                          <p:val>
                                            <p:strVal val="#ppt_w"/>
                                          </p:val>
                                        </p:tav>
                                      </p:tavLst>
                                    </p:anim>
                                    <p:anim calcmode="lin" valueType="num">
                                      <p:cBhvr>
                                        <p:cTn id="31" dur="1000" fill="hold"/>
                                        <p:tgtEl>
                                          <p:spTgt spid="125967"/>
                                        </p:tgtEl>
                                        <p:attrNameLst>
                                          <p:attrName>ppt_h</p:attrName>
                                        </p:attrNameLst>
                                      </p:cBhvr>
                                      <p:tavLst>
                                        <p:tav tm="0">
                                          <p:val>
                                            <p:strVal val="#ppt_h"/>
                                          </p:val>
                                        </p:tav>
                                        <p:tav tm="100000">
                                          <p:val>
                                            <p:strVal val="#ppt_h"/>
                                          </p:val>
                                        </p:tav>
                                      </p:tavLst>
                                    </p:anim>
                                    <p:animEffect transition="in" filter="fade">
                                      <p:cBhvr>
                                        <p:cTn id="32" dur="1000"/>
                                        <p:tgtEl>
                                          <p:spTgt spid="1259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957" grpId="0" animBg="1"/>
      <p:bldP spid="125958" grpId="0" animBg="1"/>
      <p:bldP spid="125959" grpId="0" animBg="1"/>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Title 4"/>
          <p:cNvSpPr>
            <a:spLocks noGrp="1"/>
          </p:cNvSpPr>
          <p:nvPr>
            <p:ph type="title"/>
          </p:nvPr>
        </p:nvSpPr>
        <p:spPr/>
        <p:txBody>
          <a:bodyPr/>
          <a:lstStyle/>
          <a:p>
            <a:br>
              <a:rPr lang="en-US" altLang="en-US" i="1">
                <a:latin typeface="Times New Roman" pitchFamily="18" charset="0"/>
                <a:cs typeface="Times New Roman" pitchFamily="18" charset="0"/>
              </a:rPr>
            </a:br>
            <a:br>
              <a:rPr lang="en-US" altLang="en-US" i="1">
                <a:latin typeface="Times New Roman" pitchFamily="18" charset="0"/>
                <a:cs typeface="Times New Roman" pitchFamily="18" charset="0"/>
              </a:rPr>
            </a:br>
            <a:r>
              <a:rPr lang="en-US" altLang="en-US" i="1">
                <a:latin typeface="Times New Roman" pitchFamily="18" charset="0"/>
                <a:cs typeface="Times New Roman" pitchFamily="18" charset="0"/>
              </a:rPr>
              <a:t>d. Ý nghĩa phương pháp luận</a:t>
            </a:r>
            <a:br>
              <a:rPr lang="en-US" altLang="en-US" i="1">
                <a:latin typeface="Times New Roman" pitchFamily="18" charset="0"/>
                <a:cs typeface="Times New Roman" pitchFamily="18" charset="0"/>
              </a:rPr>
            </a:br>
            <a:br>
              <a:rPr lang="en-US" altLang="en-US"/>
            </a:br>
            <a:endParaRPr lang="en-US" altLang="en-US"/>
          </a:p>
        </p:txBody>
      </p:sp>
      <p:sp>
        <p:nvSpPr>
          <p:cNvPr id="2" name="Parallelogram 1"/>
          <p:cNvSpPr/>
          <p:nvPr/>
        </p:nvSpPr>
        <p:spPr>
          <a:xfrm>
            <a:off x="228600" y="1600200"/>
            <a:ext cx="3048000" cy="4648200"/>
          </a:xfrm>
          <a:prstGeom prst="parallelogram">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altLang="en-US" sz="2400">
                <a:solidFill>
                  <a:srgbClr val="FEE9DE"/>
                </a:solidFill>
                <a:latin typeface="Times New Roman" pitchFamily="18" charset="0"/>
                <a:cs typeface="Times New Roman" pitchFamily="18" charset="0"/>
              </a:rPr>
              <a:t>Trong hoạt động nhận thức và hoạt động thực tiễn phải bắt đầu từ việc đi tìm những nguyên nhân xuất hiện sự vật, hiện tượng</a:t>
            </a:r>
          </a:p>
        </p:txBody>
      </p:sp>
      <p:sp>
        <p:nvSpPr>
          <p:cNvPr id="7" name="Parallelogram 6"/>
          <p:cNvSpPr/>
          <p:nvPr/>
        </p:nvSpPr>
        <p:spPr>
          <a:xfrm>
            <a:off x="3086100" y="1600200"/>
            <a:ext cx="3048000" cy="4648200"/>
          </a:xfrm>
          <a:prstGeom prst="parallelogram">
            <a:avLst/>
          </a:prstGeom>
        </p:spPr>
        <p:style>
          <a:lnRef idx="1">
            <a:schemeClr val="accent1"/>
          </a:lnRef>
          <a:fillRef idx="2">
            <a:schemeClr val="accent1"/>
          </a:fillRef>
          <a:effectRef idx="1">
            <a:schemeClr val="accent1"/>
          </a:effectRef>
          <a:fontRef idx="minor">
            <a:schemeClr val="dk1"/>
          </a:fontRef>
        </p:style>
        <p:txBody>
          <a:bodyPr anchor="ctr"/>
          <a:lstStyle/>
          <a:p>
            <a:pPr algn="ctr"/>
            <a:r>
              <a:rPr lang="en-US" altLang="en-US" sz="2400" dirty="0" err="1">
                <a:solidFill>
                  <a:srgbClr val="000000"/>
                </a:solidFill>
                <a:latin typeface="Times New Roman" pitchFamily="18" charset="0"/>
                <a:cs typeface="Times New Roman" pitchFamily="18" charset="0"/>
              </a:rPr>
              <a:t>Cần</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phải</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phân</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loại</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các</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nguyên</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nhân</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để</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có</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những</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biện</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pháp</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giải</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quyết</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đúng</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đắn</a:t>
            </a:r>
            <a:r>
              <a:rPr lang="en-US" altLang="en-US" sz="2400" dirty="0">
                <a:solidFill>
                  <a:srgbClr val="000000"/>
                </a:solidFill>
                <a:latin typeface="Times New Roman" pitchFamily="18" charset="0"/>
                <a:cs typeface="Times New Roman" pitchFamily="18" charset="0"/>
              </a:rPr>
              <a:t>.</a:t>
            </a:r>
          </a:p>
        </p:txBody>
      </p:sp>
      <p:sp>
        <p:nvSpPr>
          <p:cNvPr id="8" name="Parallelogram 7"/>
          <p:cNvSpPr/>
          <p:nvPr/>
        </p:nvSpPr>
        <p:spPr>
          <a:xfrm>
            <a:off x="5943600" y="1600200"/>
            <a:ext cx="3048000" cy="4648200"/>
          </a:xfrm>
          <a:prstGeom prst="parallelogram">
            <a:avLst/>
          </a:prstGeom>
        </p:spPr>
        <p:style>
          <a:lnRef idx="1">
            <a:schemeClr val="accent6"/>
          </a:lnRef>
          <a:fillRef idx="2">
            <a:schemeClr val="accent6"/>
          </a:fillRef>
          <a:effectRef idx="1">
            <a:schemeClr val="accent6"/>
          </a:effectRef>
          <a:fontRef idx="minor">
            <a:schemeClr val="dk1"/>
          </a:fontRef>
        </p:style>
        <p:txBody>
          <a:bodyPr anchor="ctr"/>
          <a:lstStyle/>
          <a:p>
            <a:pPr algn="ctr"/>
            <a:r>
              <a:rPr lang="en-US" altLang="en-US" sz="2400">
                <a:solidFill>
                  <a:srgbClr val="000000"/>
                </a:solidFill>
                <a:latin typeface="Times New Roman" pitchFamily="18" charset="0"/>
                <a:cs typeface="Times New Roman" pitchFamily="18" charset="0"/>
              </a:rPr>
              <a:t>Phải tận dụng các kết quả đã đạt được để tạo điều kiện thúc đẩy nguyên nhân phát huy tác dụng, nhằm đạt mục đích đã đề ra.</a:t>
            </a:r>
            <a:endParaRPr lang="en-US" altLang="en-US" sz="2400">
              <a:solidFill>
                <a:srgbClr val="000000"/>
              </a:solidFill>
              <a:cs typeface="Cordia New" pitchFamily="34" charset="-34"/>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ox(in)">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checkerboard(across)">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barn(inVertical)">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7" grpId="0" animBg="1"/>
      <p:bldP spid="8" grpId="0" animBg="1"/>
    </p:bldLst>
  </p:timing>
</p:sld>
</file>

<file path=ppt/slides/slide10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60770" name="Rectangle 2"/>
          <p:cNvSpPr>
            <a:spLocks noGrp="1" noRot="1" noChangeArrowheads="1"/>
          </p:cNvSpPr>
          <p:nvPr>
            <p:ph type="title"/>
          </p:nvPr>
        </p:nvSpPr>
        <p:spPr/>
        <p:txBody>
          <a:bodyPr/>
          <a:lstStyle/>
          <a:p>
            <a:pPr eaLnBrk="1" hangingPunct="1"/>
            <a:r>
              <a:rPr lang="en-US" altLang="en-US" sz="3200" dirty="0">
                <a:solidFill>
                  <a:srgbClr val="000000"/>
                </a:solidFill>
                <a:latin typeface="Times New Roman" pitchFamily="18" charset="0"/>
                <a:cs typeface="Times New Roman" pitchFamily="18" charset="0"/>
              </a:rPr>
              <a:t>b) </a:t>
            </a:r>
            <a:r>
              <a:rPr lang="en-US" altLang="en-US" sz="3200" i="1" dirty="0" err="1">
                <a:solidFill>
                  <a:srgbClr val="000000"/>
                </a:solidFill>
                <a:latin typeface="Times New Roman" pitchFamily="18" charset="0"/>
                <a:cs typeface="Times New Roman" pitchFamily="18" charset="0"/>
              </a:rPr>
              <a:t>Các</a:t>
            </a:r>
            <a:r>
              <a:rPr lang="en-US" altLang="en-US" sz="3200" i="1" dirty="0">
                <a:solidFill>
                  <a:srgbClr val="000000"/>
                </a:solidFill>
                <a:latin typeface="Times New Roman" pitchFamily="18" charset="0"/>
                <a:cs typeface="Times New Roman" pitchFamily="18" charset="0"/>
              </a:rPr>
              <a:t> </a:t>
            </a:r>
            <a:r>
              <a:rPr lang="en-US" altLang="en-US" sz="3200" i="1" dirty="0" err="1">
                <a:solidFill>
                  <a:srgbClr val="000000"/>
                </a:solidFill>
                <a:latin typeface="Times New Roman" pitchFamily="18" charset="0"/>
                <a:cs typeface="Times New Roman" pitchFamily="18" charset="0"/>
              </a:rPr>
              <a:t>cặp</a:t>
            </a:r>
            <a:r>
              <a:rPr lang="en-US" altLang="en-US" sz="3200" i="1" dirty="0">
                <a:solidFill>
                  <a:srgbClr val="000000"/>
                </a:solidFill>
                <a:latin typeface="Times New Roman" pitchFamily="18" charset="0"/>
                <a:cs typeface="Times New Roman" pitchFamily="18" charset="0"/>
              </a:rPr>
              <a:t> </a:t>
            </a:r>
            <a:r>
              <a:rPr lang="en-US" altLang="en-US" sz="3200" i="1" dirty="0" err="1">
                <a:solidFill>
                  <a:srgbClr val="000000"/>
                </a:solidFill>
                <a:latin typeface="Times New Roman" pitchFamily="18" charset="0"/>
                <a:cs typeface="Times New Roman" pitchFamily="18" charset="0"/>
              </a:rPr>
              <a:t>phạm</a:t>
            </a:r>
            <a:r>
              <a:rPr lang="en-US" altLang="en-US" sz="3200" i="1" dirty="0">
                <a:solidFill>
                  <a:srgbClr val="000000"/>
                </a:solidFill>
                <a:latin typeface="Times New Roman" pitchFamily="18" charset="0"/>
                <a:cs typeface="Times New Roman" pitchFamily="18" charset="0"/>
              </a:rPr>
              <a:t> </a:t>
            </a:r>
            <a:r>
              <a:rPr lang="en-US" altLang="en-US" sz="3200" i="1" dirty="0" err="1">
                <a:solidFill>
                  <a:srgbClr val="000000"/>
                </a:solidFill>
                <a:latin typeface="Times New Roman" pitchFamily="18" charset="0"/>
                <a:cs typeface="Times New Roman" pitchFamily="18" charset="0"/>
              </a:rPr>
              <a:t>trù</a:t>
            </a:r>
            <a:r>
              <a:rPr lang="en-US" altLang="en-US" sz="3200" i="1" dirty="0">
                <a:solidFill>
                  <a:srgbClr val="000000"/>
                </a:solidFill>
                <a:latin typeface="Times New Roman" pitchFamily="18" charset="0"/>
                <a:cs typeface="Times New Roman" pitchFamily="18" charset="0"/>
              </a:rPr>
              <a:t> </a:t>
            </a:r>
            <a:r>
              <a:rPr lang="en-US" altLang="en-US" sz="3200" i="1" dirty="0" err="1">
                <a:solidFill>
                  <a:srgbClr val="000000"/>
                </a:solidFill>
                <a:latin typeface="Times New Roman" pitchFamily="18" charset="0"/>
                <a:cs typeface="Times New Roman" pitchFamily="18" charset="0"/>
              </a:rPr>
              <a:t>cơ</a:t>
            </a:r>
            <a:r>
              <a:rPr lang="en-US" altLang="en-US" sz="3200" i="1" dirty="0">
                <a:solidFill>
                  <a:srgbClr val="000000"/>
                </a:solidFill>
                <a:latin typeface="Times New Roman" pitchFamily="18" charset="0"/>
                <a:cs typeface="Times New Roman" pitchFamily="18" charset="0"/>
              </a:rPr>
              <a:t> </a:t>
            </a:r>
            <a:r>
              <a:rPr lang="en-US" altLang="en-US" sz="3200" i="1" dirty="0" err="1">
                <a:solidFill>
                  <a:srgbClr val="000000"/>
                </a:solidFill>
                <a:latin typeface="Times New Roman" pitchFamily="18" charset="0"/>
                <a:cs typeface="Times New Roman" pitchFamily="18" charset="0"/>
              </a:rPr>
              <a:t>bản</a:t>
            </a:r>
            <a:r>
              <a:rPr lang="en-US" altLang="en-US" sz="3200" i="1" dirty="0">
                <a:solidFill>
                  <a:srgbClr val="000000"/>
                </a:solidFill>
                <a:latin typeface="Times New Roman" pitchFamily="18" charset="0"/>
                <a:cs typeface="Times New Roman" pitchFamily="18" charset="0"/>
              </a:rPr>
              <a:t> </a:t>
            </a:r>
            <a:r>
              <a:rPr lang="en-US" altLang="en-US" sz="3200" i="1" dirty="0" err="1">
                <a:solidFill>
                  <a:srgbClr val="000000"/>
                </a:solidFill>
                <a:latin typeface="Times New Roman" pitchFamily="18" charset="0"/>
                <a:cs typeface="Times New Roman" pitchFamily="18" charset="0"/>
              </a:rPr>
              <a:t>còn</a:t>
            </a:r>
            <a:r>
              <a:rPr lang="en-US" altLang="en-US" sz="3200" i="1" dirty="0">
                <a:solidFill>
                  <a:srgbClr val="000000"/>
                </a:solidFill>
                <a:latin typeface="Times New Roman" pitchFamily="18" charset="0"/>
                <a:cs typeface="Times New Roman" pitchFamily="18" charset="0"/>
              </a:rPr>
              <a:t> </a:t>
            </a:r>
            <a:r>
              <a:rPr lang="en-US" altLang="en-US" sz="3200" i="1" dirty="0" err="1">
                <a:solidFill>
                  <a:srgbClr val="000000"/>
                </a:solidFill>
                <a:latin typeface="Times New Roman" pitchFamily="18" charset="0"/>
                <a:cs typeface="Times New Roman" pitchFamily="18" charset="0"/>
              </a:rPr>
              <a:t>lại</a:t>
            </a:r>
            <a:r>
              <a:rPr lang="en-US" altLang="en-US" sz="3200" i="1" dirty="0">
                <a:solidFill>
                  <a:srgbClr val="000000"/>
                </a:solidFill>
                <a:latin typeface="Times New Roman" pitchFamily="18" charset="0"/>
                <a:cs typeface="Times New Roman" pitchFamily="18" charset="0"/>
              </a:rPr>
              <a:t> </a:t>
            </a:r>
            <a:r>
              <a:rPr lang="en-US" altLang="en-US" sz="3200" i="1" dirty="0" err="1">
                <a:solidFill>
                  <a:srgbClr val="000000"/>
                </a:solidFill>
                <a:latin typeface="Times New Roman" pitchFamily="18" charset="0"/>
                <a:cs typeface="Times New Roman" pitchFamily="18" charset="0"/>
              </a:rPr>
              <a:t>của</a:t>
            </a:r>
            <a:r>
              <a:rPr lang="en-US" altLang="en-US" sz="3200" i="1" dirty="0">
                <a:solidFill>
                  <a:srgbClr val="000000"/>
                </a:solidFill>
                <a:latin typeface="Times New Roman" pitchFamily="18" charset="0"/>
                <a:cs typeface="Times New Roman" pitchFamily="18" charset="0"/>
              </a:rPr>
              <a:t> PBCDV </a:t>
            </a:r>
            <a:r>
              <a:rPr lang="en-US" altLang="en-US" sz="3200" i="1" dirty="0" err="1">
                <a:solidFill>
                  <a:srgbClr val="000000"/>
                </a:solidFill>
                <a:latin typeface="Times New Roman" pitchFamily="18" charset="0"/>
                <a:cs typeface="Times New Roman" pitchFamily="18" charset="0"/>
              </a:rPr>
              <a:t>cũng</a:t>
            </a:r>
            <a:r>
              <a:rPr lang="en-US" altLang="en-US" sz="3200" i="1" dirty="0">
                <a:solidFill>
                  <a:srgbClr val="000000"/>
                </a:solidFill>
                <a:latin typeface="Times New Roman" pitchFamily="18" charset="0"/>
                <a:cs typeface="Times New Roman" pitchFamily="18" charset="0"/>
              </a:rPr>
              <a:t> </a:t>
            </a:r>
            <a:r>
              <a:rPr lang="en-US" altLang="en-US" sz="3200" i="1" dirty="0" err="1">
                <a:solidFill>
                  <a:srgbClr val="000000"/>
                </a:solidFill>
                <a:latin typeface="Times New Roman" pitchFamily="18" charset="0"/>
                <a:cs typeface="Times New Roman" pitchFamily="18" charset="0"/>
              </a:rPr>
              <a:t>được</a:t>
            </a:r>
            <a:r>
              <a:rPr lang="en-US" altLang="en-US" sz="3200" i="1" dirty="0">
                <a:solidFill>
                  <a:srgbClr val="000000"/>
                </a:solidFill>
                <a:latin typeface="Times New Roman" pitchFamily="18" charset="0"/>
                <a:cs typeface="Times New Roman" pitchFamily="18" charset="0"/>
              </a:rPr>
              <a:t> </a:t>
            </a:r>
            <a:r>
              <a:rPr lang="en-US" altLang="en-US" sz="3200" i="1" dirty="0" err="1">
                <a:solidFill>
                  <a:srgbClr val="000000"/>
                </a:solidFill>
                <a:latin typeface="Times New Roman" pitchFamily="18" charset="0"/>
                <a:cs typeface="Times New Roman" pitchFamily="18" charset="0"/>
              </a:rPr>
              <a:t>xét</a:t>
            </a:r>
            <a:r>
              <a:rPr lang="en-US" altLang="en-US" sz="3200" i="1" dirty="0">
                <a:solidFill>
                  <a:srgbClr val="000000"/>
                </a:solidFill>
                <a:latin typeface="Times New Roman" pitchFamily="18" charset="0"/>
                <a:cs typeface="Times New Roman" pitchFamily="18" charset="0"/>
              </a:rPr>
              <a:t> </a:t>
            </a:r>
            <a:r>
              <a:rPr lang="en-US" altLang="en-US" sz="3200" i="1" dirty="0" err="1">
                <a:solidFill>
                  <a:srgbClr val="000000"/>
                </a:solidFill>
                <a:latin typeface="Times New Roman" pitchFamily="18" charset="0"/>
                <a:cs typeface="Times New Roman" pitchFamily="18" charset="0"/>
              </a:rPr>
              <a:t>theo</a:t>
            </a:r>
            <a:r>
              <a:rPr lang="en-US" altLang="en-US" sz="3200" i="1" dirty="0">
                <a:solidFill>
                  <a:srgbClr val="000000"/>
                </a:solidFill>
                <a:latin typeface="Times New Roman" pitchFamily="18" charset="0"/>
                <a:cs typeface="Times New Roman" pitchFamily="18" charset="0"/>
              </a:rPr>
              <a:t> </a:t>
            </a:r>
            <a:r>
              <a:rPr lang="en-US" altLang="en-US" sz="3200" i="1" dirty="0" err="1">
                <a:solidFill>
                  <a:srgbClr val="000000"/>
                </a:solidFill>
                <a:latin typeface="Times New Roman" pitchFamily="18" charset="0"/>
                <a:cs typeface="Times New Roman" pitchFamily="18" charset="0"/>
              </a:rPr>
              <a:t>dàn</a:t>
            </a:r>
            <a:r>
              <a:rPr lang="en-US" altLang="en-US" sz="3200" i="1" dirty="0">
                <a:solidFill>
                  <a:srgbClr val="000000"/>
                </a:solidFill>
                <a:latin typeface="Times New Roman" pitchFamily="18" charset="0"/>
                <a:cs typeface="Times New Roman" pitchFamily="18" charset="0"/>
              </a:rPr>
              <a:t> ý </a:t>
            </a:r>
            <a:r>
              <a:rPr lang="en-US" altLang="en-US" sz="3200" i="1" dirty="0" err="1">
                <a:solidFill>
                  <a:srgbClr val="000000"/>
                </a:solidFill>
                <a:latin typeface="Times New Roman" pitchFamily="18" charset="0"/>
                <a:cs typeface="Times New Roman" pitchFamily="18" charset="0"/>
              </a:rPr>
              <a:t>tương</a:t>
            </a:r>
            <a:r>
              <a:rPr lang="en-US" altLang="en-US" sz="3200" i="1" dirty="0">
                <a:solidFill>
                  <a:srgbClr val="000000"/>
                </a:solidFill>
                <a:latin typeface="Times New Roman" pitchFamily="18" charset="0"/>
                <a:cs typeface="Times New Roman" pitchFamily="18" charset="0"/>
              </a:rPr>
              <a:t> </a:t>
            </a:r>
            <a:r>
              <a:rPr lang="en-US" altLang="en-US" sz="3200" i="1" dirty="0" err="1">
                <a:solidFill>
                  <a:srgbClr val="000000"/>
                </a:solidFill>
                <a:latin typeface="Times New Roman" pitchFamily="18" charset="0"/>
                <a:cs typeface="Times New Roman" pitchFamily="18" charset="0"/>
              </a:rPr>
              <a:t>tự</a:t>
            </a:r>
            <a:r>
              <a:rPr lang="en-US" altLang="en-US" sz="3200" i="1" dirty="0">
                <a:solidFill>
                  <a:srgbClr val="000000"/>
                </a:solidFill>
                <a:latin typeface="Times New Roman" pitchFamily="18" charset="0"/>
                <a:cs typeface="Times New Roman" pitchFamily="18" charset="0"/>
              </a:rPr>
              <a:t>, </a:t>
            </a:r>
            <a:r>
              <a:rPr lang="en-US" altLang="en-US" sz="3200" i="1" dirty="0" err="1">
                <a:solidFill>
                  <a:srgbClr val="000000"/>
                </a:solidFill>
                <a:latin typeface="Times New Roman" pitchFamily="18" charset="0"/>
                <a:cs typeface="Times New Roman" pitchFamily="18" charset="0"/>
              </a:rPr>
              <a:t>có</a:t>
            </a:r>
            <a:r>
              <a:rPr lang="en-US" altLang="en-US" sz="3200" i="1" dirty="0">
                <a:solidFill>
                  <a:srgbClr val="000000"/>
                </a:solidFill>
                <a:latin typeface="Times New Roman" pitchFamily="18" charset="0"/>
                <a:cs typeface="Times New Roman" pitchFamily="18" charset="0"/>
              </a:rPr>
              <a:t> </a:t>
            </a:r>
            <a:r>
              <a:rPr lang="en-US" altLang="en-US" sz="3200" i="1" dirty="0" err="1">
                <a:solidFill>
                  <a:srgbClr val="000000"/>
                </a:solidFill>
                <a:latin typeface="Times New Roman" pitchFamily="18" charset="0"/>
                <a:cs typeface="Times New Roman" pitchFamily="18" charset="0"/>
              </a:rPr>
              <a:t>thể</a:t>
            </a:r>
            <a:r>
              <a:rPr lang="en-US" altLang="en-US" sz="3200" i="1" dirty="0">
                <a:solidFill>
                  <a:srgbClr val="000000"/>
                </a:solidFill>
                <a:latin typeface="Times New Roman" pitchFamily="18" charset="0"/>
                <a:cs typeface="Times New Roman" pitchFamily="18" charset="0"/>
              </a:rPr>
              <a:t> </a:t>
            </a:r>
            <a:r>
              <a:rPr lang="en-US" altLang="en-US" sz="3200" i="1" dirty="0" err="1">
                <a:solidFill>
                  <a:srgbClr val="000000"/>
                </a:solidFill>
                <a:latin typeface="Times New Roman" pitchFamily="18" charset="0"/>
                <a:cs typeface="Times New Roman" pitchFamily="18" charset="0"/>
              </a:rPr>
              <a:t>chú</a:t>
            </a:r>
            <a:r>
              <a:rPr lang="en-US" altLang="en-US" sz="3200" i="1" dirty="0">
                <a:solidFill>
                  <a:srgbClr val="000000"/>
                </a:solidFill>
                <a:latin typeface="Times New Roman" pitchFamily="18" charset="0"/>
                <a:cs typeface="Times New Roman" pitchFamily="18" charset="0"/>
              </a:rPr>
              <a:t> ý </a:t>
            </a:r>
            <a:r>
              <a:rPr lang="en-US" altLang="en-US" sz="3200" i="1" dirty="0" err="1">
                <a:solidFill>
                  <a:srgbClr val="000000"/>
                </a:solidFill>
                <a:latin typeface="Times New Roman" pitchFamily="18" charset="0"/>
                <a:cs typeface="Times New Roman" pitchFamily="18" charset="0"/>
              </a:rPr>
              <a:t>nhiều</a:t>
            </a:r>
            <a:r>
              <a:rPr lang="en-US" altLang="en-US" sz="3200" i="1" dirty="0">
                <a:solidFill>
                  <a:srgbClr val="000000"/>
                </a:solidFill>
                <a:latin typeface="Times New Roman" pitchFamily="18" charset="0"/>
                <a:cs typeface="Times New Roman" pitchFamily="18" charset="0"/>
              </a:rPr>
              <a:t> </a:t>
            </a:r>
            <a:r>
              <a:rPr lang="en-US" altLang="en-US" sz="3200" i="1" dirty="0" err="1">
                <a:solidFill>
                  <a:srgbClr val="000000"/>
                </a:solidFill>
                <a:latin typeface="Times New Roman" pitchFamily="18" charset="0"/>
                <a:cs typeface="Times New Roman" pitchFamily="18" charset="0"/>
              </a:rPr>
              <a:t>hơn</a:t>
            </a:r>
            <a:r>
              <a:rPr lang="en-US" altLang="en-US" sz="3200" i="1" dirty="0">
                <a:solidFill>
                  <a:srgbClr val="000000"/>
                </a:solidFill>
                <a:latin typeface="Times New Roman" pitchFamily="18" charset="0"/>
                <a:cs typeface="Times New Roman" pitchFamily="18" charset="0"/>
              </a:rPr>
              <a:t> </a:t>
            </a:r>
            <a:r>
              <a:rPr lang="en-US" altLang="en-US" sz="3200" i="1" dirty="0" err="1">
                <a:solidFill>
                  <a:srgbClr val="000000"/>
                </a:solidFill>
                <a:latin typeface="Times New Roman" pitchFamily="18" charset="0"/>
                <a:cs typeface="Times New Roman" pitchFamily="18" charset="0"/>
              </a:rPr>
              <a:t>đến</a:t>
            </a:r>
            <a:r>
              <a:rPr lang="en-US" altLang="en-US" sz="3200" i="1" dirty="0">
                <a:solidFill>
                  <a:srgbClr val="000000"/>
                </a:solidFill>
                <a:latin typeface="Times New Roman" pitchFamily="18" charset="0"/>
                <a:cs typeface="Times New Roman" pitchFamily="18" charset="0"/>
              </a:rPr>
              <a:t> </a:t>
            </a:r>
            <a:r>
              <a:rPr lang="en-US" altLang="en-US" sz="3200" i="1" dirty="0" err="1">
                <a:solidFill>
                  <a:srgbClr val="000000"/>
                </a:solidFill>
                <a:latin typeface="Times New Roman" pitchFamily="18" charset="0"/>
                <a:cs typeface="Times New Roman" pitchFamily="18" charset="0"/>
              </a:rPr>
              <a:t>cặp</a:t>
            </a:r>
            <a:r>
              <a:rPr lang="en-US" altLang="en-US" sz="3200" i="1" dirty="0">
                <a:solidFill>
                  <a:srgbClr val="000000"/>
                </a:solidFill>
                <a:latin typeface="Times New Roman" pitchFamily="18" charset="0"/>
                <a:cs typeface="Times New Roman" pitchFamily="18" charset="0"/>
              </a:rPr>
              <a:t> </a:t>
            </a:r>
            <a:r>
              <a:rPr lang="en-US" altLang="en-US" sz="3200" i="1" dirty="0" err="1">
                <a:solidFill>
                  <a:srgbClr val="000000"/>
                </a:solidFill>
                <a:latin typeface="Times New Roman" pitchFamily="18" charset="0"/>
                <a:cs typeface="Times New Roman" pitchFamily="18" charset="0"/>
              </a:rPr>
              <a:t>nội</a:t>
            </a:r>
            <a:r>
              <a:rPr lang="en-US" altLang="en-US" sz="3200" i="1" dirty="0">
                <a:solidFill>
                  <a:srgbClr val="000000"/>
                </a:solidFill>
                <a:latin typeface="Times New Roman" pitchFamily="18" charset="0"/>
                <a:cs typeface="Times New Roman" pitchFamily="18" charset="0"/>
              </a:rPr>
              <a:t> dung – </a:t>
            </a:r>
            <a:r>
              <a:rPr lang="en-US" altLang="en-US" sz="3200" i="1" dirty="0" err="1">
                <a:solidFill>
                  <a:srgbClr val="000000"/>
                </a:solidFill>
                <a:latin typeface="Times New Roman" pitchFamily="18" charset="0"/>
                <a:cs typeface="Times New Roman" pitchFamily="18" charset="0"/>
              </a:rPr>
              <a:t>hình</a:t>
            </a:r>
            <a:r>
              <a:rPr lang="en-US" altLang="en-US" sz="3200" i="1" dirty="0">
                <a:solidFill>
                  <a:srgbClr val="000000"/>
                </a:solidFill>
                <a:latin typeface="Times New Roman" pitchFamily="18" charset="0"/>
                <a:cs typeface="Times New Roman" pitchFamily="18" charset="0"/>
              </a:rPr>
              <a:t> </a:t>
            </a:r>
            <a:r>
              <a:rPr lang="en-US" altLang="en-US" sz="3200" i="1" dirty="0" err="1">
                <a:solidFill>
                  <a:srgbClr val="000000"/>
                </a:solidFill>
                <a:latin typeface="Times New Roman" pitchFamily="18" charset="0"/>
                <a:cs typeface="Times New Roman" pitchFamily="18" charset="0"/>
              </a:rPr>
              <a:t>thức</a:t>
            </a:r>
            <a:br>
              <a:rPr lang="en-US" altLang="en-US" sz="3200" i="1" dirty="0">
                <a:solidFill>
                  <a:srgbClr val="000000"/>
                </a:solidFill>
                <a:latin typeface="Times New Roman" pitchFamily="18" charset="0"/>
                <a:cs typeface="Times New Roman" pitchFamily="18" charset="0"/>
              </a:rPr>
            </a:br>
            <a:endParaRPr lang="en-US" altLang="en-US" sz="3200" dirty="0">
              <a:solidFill>
                <a:srgbClr val="000000"/>
              </a:solidFill>
              <a:latin typeface="Times New Roman" pitchFamily="18" charset="0"/>
              <a:cs typeface="Times New Roman" pitchFamily="18" charset="0"/>
            </a:endParaRPr>
          </a:p>
        </p:txBody>
      </p:sp>
      <p:sp>
        <p:nvSpPr>
          <p:cNvPr id="20" name="Oval 19"/>
          <p:cNvSpPr/>
          <p:nvPr/>
        </p:nvSpPr>
        <p:spPr>
          <a:xfrm>
            <a:off x="815975" y="2976563"/>
            <a:ext cx="3276600" cy="641350"/>
          </a:xfrm>
          <a:prstGeom prst="ellipse">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altLang="en-US" sz="2800">
                <a:solidFill>
                  <a:srgbClr val="000066"/>
                </a:solidFill>
                <a:latin typeface="Times New Roman" pitchFamily="18" charset="0"/>
                <a:cs typeface="Times New Roman" pitchFamily="18" charset="0"/>
              </a:rPr>
              <a:t>Nội dung</a:t>
            </a:r>
            <a:endParaRPr lang="en-US">
              <a:solidFill>
                <a:srgbClr val="FEE9DE"/>
              </a:solidFill>
              <a:cs typeface="Cordia New" pitchFamily="34" charset="-34"/>
            </a:endParaRPr>
          </a:p>
        </p:txBody>
      </p:sp>
      <p:sp>
        <p:nvSpPr>
          <p:cNvPr id="21" name="Oval 20"/>
          <p:cNvSpPr/>
          <p:nvPr/>
        </p:nvSpPr>
        <p:spPr>
          <a:xfrm>
            <a:off x="5437188" y="2979738"/>
            <a:ext cx="3276600" cy="612775"/>
          </a:xfrm>
          <a:prstGeom prst="ellipse">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altLang="en-US" sz="2800">
                <a:solidFill>
                  <a:srgbClr val="000066"/>
                </a:solidFill>
                <a:latin typeface="Times New Roman" pitchFamily="18" charset="0"/>
                <a:cs typeface="Times New Roman" pitchFamily="18" charset="0"/>
              </a:rPr>
              <a:t>Hình thức</a:t>
            </a:r>
            <a:endParaRPr lang="en-US">
              <a:solidFill>
                <a:srgbClr val="FEE9DE"/>
              </a:solidFill>
              <a:cs typeface="Cordia New" pitchFamily="34" charset="-34"/>
            </a:endParaRPr>
          </a:p>
        </p:txBody>
      </p:sp>
      <p:sp>
        <p:nvSpPr>
          <p:cNvPr id="22" name="Minus 21"/>
          <p:cNvSpPr/>
          <p:nvPr/>
        </p:nvSpPr>
        <p:spPr>
          <a:xfrm>
            <a:off x="4335463" y="2946400"/>
            <a:ext cx="914400" cy="704850"/>
          </a:xfrm>
          <a:prstGeom prst="mathMinus">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3" name="Oval 22"/>
          <p:cNvSpPr/>
          <p:nvPr/>
        </p:nvSpPr>
        <p:spPr>
          <a:xfrm>
            <a:off x="795338" y="4848225"/>
            <a:ext cx="3276600" cy="685800"/>
          </a:xfrm>
          <a:prstGeom prst="ellipse">
            <a:avLst/>
          </a:prstGeom>
        </p:spPr>
        <p:style>
          <a:lnRef idx="1">
            <a:schemeClr val="accent3"/>
          </a:lnRef>
          <a:fillRef idx="3">
            <a:schemeClr val="accent3"/>
          </a:fillRef>
          <a:effectRef idx="2">
            <a:schemeClr val="accent3"/>
          </a:effectRef>
          <a:fontRef idx="minor">
            <a:schemeClr val="lt1"/>
          </a:fontRef>
        </p:style>
        <p:txBody>
          <a:bodyPr anchor="ctr"/>
          <a:lstStyle/>
          <a:p>
            <a:pPr algn="ctr"/>
            <a:r>
              <a:rPr lang="en-US" altLang="en-US" sz="2800">
                <a:solidFill>
                  <a:srgbClr val="000066"/>
                </a:solidFill>
                <a:latin typeface="Times New Roman" pitchFamily="18" charset="0"/>
                <a:cs typeface="Times New Roman" pitchFamily="18" charset="0"/>
              </a:rPr>
              <a:t>Khả năng</a:t>
            </a:r>
            <a:endParaRPr lang="en-US">
              <a:solidFill>
                <a:srgbClr val="FEE9DE"/>
              </a:solidFill>
              <a:cs typeface="Cordia New" pitchFamily="34" charset="-34"/>
            </a:endParaRPr>
          </a:p>
        </p:txBody>
      </p:sp>
      <p:sp>
        <p:nvSpPr>
          <p:cNvPr id="24" name="Oval 23"/>
          <p:cNvSpPr/>
          <p:nvPr/>
        </p:nvSpPr>
        <p:spPr>
          <a:xfrm>
            <a:off x="5416550" y="4849813"/>
            <a:ext cx="3276600" cy="677862"/>
          </a:xfrm>
          <a:prstGeom prst="ellipse">
            <a:avLst/>
          </a:prstGeom>
        </p:spPr>
        <p:style>
          <a:lnRef idx="1">
            <a:schemeClr val="accent3"/>
          </a:lnRef>
          <a:fillRef idx="3">
            <a:schemeClr val="accent3"/>
          </a:fillRef>
          <a:effectRef idx="2">
            <a:schemeClr val="accent3"/>
          </a:effectRef>
          <a:fontRef idx="minor">
            <a:schemeClr val="lt1"/>
          </a:fontRef>
        </p:style>
        <p:txBody>
          <a:bodyPr anchor="ctr"/>
          <a:lstStyle/>
          <a:p>
            <a:pPr algn="ctr"/>
            <a:r>
              <a:rPr lang="en-US" altLang="en-US" sz="2800">
                <a:solidFill>
                  <a:srgbClr val="000066"/>
                </a:solidFill>
                <a:latin typeface="Times New Roman" pitchFamily="18" charset="0"/>
                <a:cs typeface="Times New Roman" pitchFamily="18" charset="0"/>
              </a:rPr>
              <a:t>Hiện thực</a:t>
            </a:r>
            <a:endParaRPr lang="en-US">
              <a:solidFill>
                <a:srgbClr val="FEE9DE"/>
              </a:solidFill>
              <a:cs typeface="Cordia New" pitchFamily="34" charset="-34"/>
            </a:endParaRPr>
          </a:p>
        </p:txBody>
      </p:sp>
      <p:sp>
        <p:nvSpPr>
          <p:cNvPr id="25" name="Minus 24"/>
          <p:cNvSpPr/>
          <p:nvPr/>
        </p:nvSpPr>
        <p:spPr>
          <a:xfrm>
            <a:off x="4335463" y="4783138"/>
            <a:ext cx="914400" cy="703262"/>
          </a:xfrm>
          <a:prstGeom prst="mathMinus">
            <a:avLst/>
          </a:prstGeom>
        </p:spPr>
        <p:style>
          <a:lnRef idx="1">
            <a:schemeClr val="accent3"/>
          </a:lnRef>
          <a:fillRef idx="3">
            <a:schemeClr val="accent3"/>
          </a:fillRef>
          <a:effectRef idx="2">
            <a:schemeClr val="accent3"/>
          </a:effectRef>
          <a:fontRef idx="minor">
            <a:schemeClr val="lt1"/>
          </a:fontRef>
        </p:style>
        <p:txBody>
          <a:bodyPr anchor="ctr"/>
          <a:lstStyle/>
          <a:p>
            <a:pPr algn="ctr">
              <a:defRPr/>
            </a:pPr>
            <a:endParaRPr lang="en-US"/>
          </a:p>
        </p:txBody>
      </p:sp>
      <p:sp>
        <p:nvSpPr>
          <p:cNvPr id="26" name="Oval 25"/>
          <p:cNvSpPr/>
          <p:nvPr/>
        </p:nvSpPr>
        <p:spPr>
          <a:xfrm>
            <a:off x="815975" y="3917950"/>
            <a:ext cx="3276600" cy="687388"/>
          </a:xfrm>
          <a:prstGeom prst="ellipse">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altLang="en-US" sz="2800">
                <a:solidFill>
                  <a:srgbClr val="000066"/>
                </a:solidFill>
                <a:latin typeface="Times New Roman" pitchFamily="18" charset="0"/>
                <a:cs typeface="Times New Roman" pitchFamily="18" charset="0"/>
              </a:rPr>
              <a:t>Tất nhiên</a:t>
            </a:r>
            <a:endParaRPr lang="en-US">
              <a:solidFill>
                <a:srgbClr val="FEE9DE"/>
              </a:solidFill>
              <a:cs typeface="Cordia New" pitchFamily="34" charset="-34"/>
            </a:endParaRPr>
          </a:p>
        </p:txBody>
      </p:sp>
      <p:sp>
        <p:nvSpPr>
          <p:cNvPr id="27" name="Oval 26"/>
          <p:cNvSpPr/>
          <p:nvPr/>
        </p:nvSpPr>
        <p:spPr>
          <a:xfrm>
            <a:off x="5437188" y="3921125"/>
            <a:ext cx="3276600" cy="684213"/>
          </a:xfrm>
          <a:prstGeom prst="ellipse">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lvl="1" eaLnBrk="1" hangingPunct="1">
              <a:spcBef>
                <a:spcPct val="20000"/>
              </a:spcBef>
            </a:pPr>
            <a:r>
              <a:rPr lang="en-US" altLang="en-US" sz="2800">
                <a:solidFill>
                  <a:srgbClr val="000066"/>
                </a:solidFill>
                <a:latin typeface="Times New Roman" pitchFamily="18" charset="0"/>
                <a:cs typeface="Times New Roman" pitchFamily="18" charset="0"/>
              </a:rPr>
              <a:t>Ngẫu nhiên</a:t>
            </a:r>
          </a:p>
        </p:txBody>
      </p:sp>
      <p:sp>
        <p:nvSpPr>
          <p:cNvPr id="28" name="Minus 27"/>
          <p:cNvSpPr/>
          <p:nvPr/>
        </p:nvSpPr>
        <p:spPr>
          <a:xfrm>
            <a:off x="4335463" y="3832225"/>
            <a:ext cx="914400" cy="704850"/>
          </a:xfrm>
          <a:prstGeom prst="mathMinus">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9" name="Oval 28"/>
          <p:cNvSpPr/>
          <p:nvPr/>
        </p:nvSpPr>
        <p:spPr>
          <a:xfrm>
            <a:off x="815975" y="5778500"/>
            <a:ext cx="3276600" cy="708025"/>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r>
              <a:rPr lang="en-US" altLang="en-US" sz="2800">
                <a:solidFill>
                  <a:srgbClr val="000066"/>
                </a:solidFill>
                <a:latin typeface="Times New Roman" pitchFamily="18" charset="0"/>
                <a:cs typeface="Times New Roman" pitchFamily="18" charset="0"/>
              </a:rPr>
              <a:t>Bản chất</a:t>
            </a:r>
            <a:endParaRPr lang="en-US">
              <a:solidFill>
                <a:srgbClr val="000000"/>
              </a:solidFill>
              <a:cs typeface="Cordia New" pitchFamily="34" charset="-34"/>
            </a:endParaRPr>
          </a:p>
        </p:txBody>
      </p:sp>
      <p:sp>
        <p:nvSpPr>
          <p:cNvPr id="30" name="Oval 29"/>
          <p:cNvSpPr/>
          <p:nvPr/>
        </p:nvSpPr>
        <p:spPr>
          <a:xfrm>
            <a:off x="5437188" y="5781675"/>
            <a:ext cx="3276600" cy="795338"/>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r>
              <a:rPr lang="en-US" altLang="en-US" sz="2800">
                <a:solidFill>
                  <a:srgbClr val="000066"/>
                </a:solidFill>
                <a:latin typeface="Times New Roman" pitchFamily="18" charset="0"/>
                <a:cs typeface="Times New Roman" pitchFamily="18" charset="0"/>
              </a:rPr>
              <a:t>Hiện tượng</a:t>
            </a:r>
            <a:endParaRPr lang="en-US">
              <a:solidFill>
                <a:srgbClr val="000000"/>
              </a:solidFill>
              <a:cs typeface="Cordia New" pitchFamily="34" charset="-34"/>
            </a:endParaRPr>
          </a:p>
        </p:txBody>
      </p:sp>
      <p:sp>
        <p:nvSpPr>
          <p:cNvPr id="31" name="Minus 30"/>
          <p:cNvSpPr/>
          <p:nvPr/>
        </p:nvSpPr>
        <p:spPr>
          <a:xfrm>
            <a:off x="4335463" y="5732463"/>
            <a:ext cx="914400" cy="703262"/>
          </a:xfrm>
          <a:prstGeom prst="mathMinus">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withEffect">
                                  <p:stCondLst>
                                    <p:cond delay="0"/>
                                  </p:stCondLst>
                                  <p:iterate type="lt">
                                    <p:tmPct val="10000"/>
                                  </p:iterate>
                                  <p:childTnLst>
                                    <p:set>
                                      <p:cBhvr>
                                        <p:cTn id="6" dur="1" fill="hold">
                                          <p:stCondLst>
                                            <p:cond delay="0"/>
                                          </p:stCondLst>
                                        </p:cTn>
                                        <p:tgtEl>
                                          <p:spTgt spid="160770"/>
                                        </p:tgtEl>
                                        <p:attrNameLst>
                                          <p:attrName>style.visibility</p:attrName>
                                        </p:attrNameLst>
                                      </p:cBhvr>
                                      <p:to>
                                        <p:strVal val="visible"/>
                                      </p:to>
                                    </p:set>
                                    <p:animEffect transition="in" filter="fade">
                                      <p:cBhvr>
                                        <p:cTn id="7" dur="1000">
                                          <p:stCondLst>
                                            <p:cond delay="0"/>
                                          </p:stCondLst>
                                        </p:cTn>
                                        <p:tgtEl>
                                          <p:spTgt spid="1607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0770" grpId="0"/>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Title 1"/>
          <p:cNvSpPr>
            <a:spLocks noGrp="1"/>
          </p:cNvSpPr>
          <p:nvPr>
            <p:ph type="title"/>
          </p:nvPr>
        </p:nvSpPr>
        <p:spPr/>
        <p:txBody>
          <a:bodyPr/>
          <a:lstStyle/>
          <a:p>
            <a:endParaRPr lang="en-US" altLang="en-US"/>
          </a:p>
        </p:txBody>
      </p:sp>
      <p:sp>
        <p:nvSpPr>
          <p:cNvPr id="100355" name="Content Placeholder 2"/>
          <p:cNvSpPr>
            <a:spLocks noGrp="1"/>
          </p:cNvSpPr>
          <p:nvPr>
            <p:ph idx="4294967295"/>
          </p:nvPr>
        </p:nvSpPr>
        <p:spPr>
          <a:xfrm>
            <a:off x="457200" y="1600200"/>
            <a:ext cx="8229600" cy="4525963"/>
          </a:xfrm>
          <a:prstGeom prst="rect">
            <a:avLst/>
          </a:prstGeom>
        </p:spPr>
        <p:txBody>
          <a:bodyPr/>
          <a:lstStyle/>
          <a:p>
            <a:endParaRPr lang="en-US" altLang="en-US"/>
          </a:p>
        </p:txBody>
      </p:sp>
      <p:pic>
        <p:nvPicPr>
          <p:cNvPr id="4" name="Picture 3"/>
          <p:cNvPicPr>
            <a:picLocks noChangeAspect="1"/>
          </p:cNvPicPr>
          <p:nvPr/>
        </p:nvPicPr>
        <p:blipFill>
          <a:blip r:embed="rId3"/>
          <a:stretch>
            <a:fillRect/>
          </a:stretch>
        </p:blipFill>
        <p:spPr>
          <a:xfrm>
            <a:off x="0" y="0"/>
            <a:ext cx="9144000" cy="6858000"/>
          </a:xfrm>
          <a:prstGeom prst="rect">
            <a:avLst/>
          </a:prstGeom>
        </p:spPr>
        <p:style>
          <a:lnRef idx="1">
            <a:schemeClr val="accent3"/>
          </a:lnRef>
          <a:fillRef idx="2">
            <a:schemeClr val="accent3"/>
          </a:fillRef>
          <a:effectRef idx="1">
            <a:schemeClr val="accent3"/>
          </a:effectRef>
          <a:fontRef idx="minor">
            <a:schemeClr val="dk1"/>
          </a:fontRef>
        </p:style>
      </p:pic>
      <p:sp>
        <p:nvSpPr>
          <p:cNvPr id="100358" name="Rectangle 2"/>
          <p:cNvSpPr txBox="1">
            <a:spLocks noChangeArrowheads="1"/>
          </p:cNvSpPr>
          <p:nvPr/>
        </p:nvSpPr>
        <p:spPr bwMode="auto">
          <a:xfrm>
            <a:off x="1657350" y="274638"/>
            <a:ext cx="4541838" cy="422275"/>
          </a:xfrm>
          <a:prstGeom prst="rect">
            <a:avLst/>
          </a:prstGeom>
          <a:noFill/>
          <a:ln w="9525">
            <a:noFill/>
            <a:miter lim="800000"/>
            <a:headEnd/>
            <a:tailEnd/>
          </a:ln>
        </p:spPr>
        <p:txBody>
          <a:bodyPr/>
          <a:lstStyle/>
          <a:p>
            <a:pPr algn="ctr" defTabSz="684213"/>
            <a:endParaRPr lang="en-US" altLang="en-US" sz="2400" b="1">
              <a:solidFill>
                <a:srgbClr val="FFFFFF"/>
              </a:solidFill>
              <a:latin typeface="Times New Roman" pitchFamily="18" charset="0"/>
              <a:ea typeface="Cordia New" pitchFamily="34" charset="-34"/>
              <a:cs typeface="Times New Roman" pitchFamily="18" charset="0"/>
            </a:endParaRPr>
          </a:p>
        </p:txBody>
      </p:sp>
      <p:sp>
        <p:nvSpPr>
          <p:cNvPr id="100359" name="Rectangle 2"/>
          <p:cNvSpPr txBox="1">
            <a:spLocks noChangeArrowheads="1"/>
          </p:cNvSpPr>
          <p:nvPr/>
        </p:nvSpPr>
        <p:spPr bwMode="auto">
          <a:xfrm>
            <a:off x="652463" y="0"/>
            <a:ext cx="8491537" cy="1143000"/>
          </a:xfrm>
          <a:prstGeom prst="rect">
            <a:avLst/>
          </a:prstGeom>
          <a:noFill/>
          <a:ln w="9525">
            <a:noFill/>
            <a:miter lim="800000"/>
            <a:headEnd/>
            <a:tailEnd/>
          </a:ln>
        </p:spPr>
        <p:txBody>
          <a:bodyPr/>
          <a:lstStyle/>
          <a:p>
            <a:pPr algn="just" defTabSz="684213"/>
            <a:r>
              <a:rPr lang="en-US" altLang="en-US" sz="3600" b="1">
                <a:latin typeface="Times New Roman" pitchFamily="18" charset="0"/>
                <a:ea typeface="Cordia New" pitchFamily="34" charset="-34"/>
                <a:cs typeface="Times New Roman" pitchFamily="18" charset="0"/>
              </a:rPr>
              <a:t>c) Các quy luật cơ bản của phép biện chứng duy vật </a:t>
            </a:r>
          </a:p>
        </p:txBody>
      </p:sp>
      <p:sp>
        <p:nvSpPr>
          <p:cNvPr id="100360" name="Rectangle 6"/>
          <p:cNvSpPr>
            <a:spLocks noChangeArrowheads="1"/>
          </p:cNvSpPr>
          <p:nvPr/>
        </p:nvSpPr>
        <p:spPr bwMode="auto">
          <a:xfrm>
            <a:off x="361950" y="1143000"/>
            <a:ext cx="4133850" cy="646113"/>
          </a:xfrm>
          <a:prstGeom prst="rect">
            <a:avLst/>
          </a:prstGeom>
          <a:noFill/>
          <a:ln w="9525">
            <a:noFill/>
            <a:miter lim="800000"/>
            <a:headEnd/>
            <a:tailEnd/>
          </a:ln>
        </p:spPr>
        <p:txBody>
          <a:bodyPr>
            <a:spAutoFit/>
          </a:bodyPr>
          <a:lstStyle/>
          <a:p>
            <a:pPr algn="just" eaLnBrk="1" hangingPunct="1">
              <a:lnSpc>
                <a:spcPct val="150000"/>
              </a:lnSpc>
            </a:pPr>
            <a:r>
              <a:rPr lang="en-US" altLang="en-US" sz="2400" b="1">
                <a:solidFill>
                  <a:srgbClr val="000000"/>
                </a:solidFill>
                <a:latin typeface="Times New Roman" pitchFamily="18" charset="0"/>
                <a:ea typeface="Calibri" pitchFamily="34" charset="0"/>
                <a:cs typeface="Times New Roman" pitchFamily="18" charset="0"/>
              </a:rPr>
              <a:t>* Khái niệm quy luật</a:t>
            </a:r>
            <a:endParaRPr lang="en-US" altLang="en-US" sz="1800">
              <a:solidFill>
                <a:srgbClr val="000000"/>
              </a:solidFill>
              <a:latin typeface="Calibri" pitchFamily="34" charset="0"/>
              <a:ea typeface="Calibri" pitchFamily="34" charset="0"/>
              <a:cs typeface="Times New Roman" pitchFamily="18" charset="0"/>
            </a:endParaRPr>
          </a:p>
        </p:txBody>
      </p:sp>
      <p:sp>
        <p:nvSpPr>
          <p:cNvPr id="8" name="Rounded Rectangle 7"/>
          <p:cNvSpPr/>
          <p:nvPr/>
        </p:nvSpPr>
        <p:spPr>
          <a:xfrm>
            <a:off x="0" y="1865313"/>
            <a:ext cx="3927475" cy="4992687"/>
          </a:xfrm>
          <a:prstGeom prst="roundRect">
            <a:avLst/>
          </a:prstGeom>
        </p:spPr>
        <p:style>
          <a:lnRef idx="1">
            <a:schemeClr val="accent5"/>
          </a:lnRef>
          <a:fillRef idx="2">
            <a:schemeClr val="accent5"/>
          </a:fillRef>
          <a:effectRef idx="1">
            <a:schemeClr val="accent5"/>
          </a:effectRef>
          <a:fontRef idx="minor">
            <a:schemeClr val="dk1"/>
          </a:fontRef>
        </p:style>
        <p:txBody>
          <a:bodyPr anchor="ctr"/>
          <a:lstStyle/>
          <a:p>
            <a:pPr algn="just" eaLnBrk="1" fontAlgn="auto" hangingPunct="1">
              <a:spcBef>
                <a:spcPts val="0"/>
              </a:spcBef>
              <a:spcAft>
                <a:spcPts val="0"/>
              </a:spcAft>
              <a:defRPr/>
            </a:pPr>
            <a:r>
              <a:rPr lang="en-US" sz="2800" i="1"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Quy</a:t>
            </a:r>
            <a:r>
              <a:rPr lang="en-US" sz="2800" i="1"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800" i="1"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luật</a:t>
            </a:r>
            <a:r>
              <a:rPr lang="en-US" sz="2800" i="1"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800" i="1"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là</a:t>
            </a:r>
            <a:r>
              <a:rPr lang="en-US" sz="2800" i="1"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800" i="1"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những</a:t>
            </a:r>
            <a:r>
              <a:rPr lang="en-US" sz="2800" i="1"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800" i="1"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mối</a:t>
            </a:r>
            <a:r>
              <a:rPr lang="en-US" sz="2800" i="1"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800" i="1"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liên</a:t>
            </a:r>
            <a:r>
              <a:rPr lang="en-US" sz="2800" i="1"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800" i="1"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hệ</a:t>
            </a:r>
            <a:r>
              <a:rPr lang="en-US" sz="2800" i="1"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800" i="1"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khách</a:t>
            </a:r>
            <a:r>
              <a:rPr lang="en-US" sz="2800" i="1"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800" i="1"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quan</a:t>
            </a:r>
            <a:r>
              <a:rPr lang="en-US" sz="2800" i="1"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800" i="1"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phổ</a:t>
            </a:r>
            <a:r>
              <a:rPr lang="en-US" sz="2800" i="1"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800" i="1"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biến</a:t>
            </a:r>
            <a:r>
              <a:rPr lang="en-US" sz="2800" i="1"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800" i="1"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bản</a:t>
            </a:r>
            <a:r>
              <a:rPr lang="en-US" sz="2800" i="1"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800" i="1"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chất</a:t>
            </a:r>
            <a:r>
              <a:rPr lang="en-US" sz="2800" i="1"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800" i="1"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tất</a:t>
            </a:r>
            <a:r>
              <a:rPr lang="en-US" sz="2800" i="1"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800" i="1"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nhiên</a:t>
            </a:r>
            <a:r>
              <a:rPr lang="en-US" sz="2800" i="1"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800" i="1"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và</a:t>
            </a:r>
            <a:r>
              <a:rPr lang="en-US" sz="2800" i="1"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800" i="1"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lặp</a:t>
            </a:r>
            <a:r>
              <a:rPr lang="en-US" sz="2800" i="1"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800" i="1"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đi</a:t>
            </a:r>
            <a:r>
              <a:rPr lang="en-US" sz="2800" i="1"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800" i="1"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lặp</a:t>
            </a:r>
            <a:r>
              <a:rPr lang="en-US" sz="2800" i="1"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800" i="1"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lại</a:t>
            </a:r>
            <a:r>
              <a:rPr lang="en-US" sz="2800" i="1"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800" i="1"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giữa</a:t>
            </a:r>
            <a:r>
              <a:rPr lang="en-US" sz="2800" i="1"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800" i="1"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các</a:t>
            </a:r>
            <a:r>
              <a:rPr lang="en-US" sz="2800" i="1"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800" i="1"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mặt</a:t>
            </a:r>
            <a:r>
              <a:rPr lang="en-US" sz="2800" i="1"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800" i="1"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các</a:t>
            </a:r>
            <a:r>
              <a:rPr lang="en-US" sz="2800" i="1"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800" i="1"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yếu</a:t>
            </a:r>
            <a:r>
              <a:rPr lang="en-US" sz="2800" i="1"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800" i="1"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tố</a:t>
            </a:r>
            <a:r>
              <a:rPr lang="en-US" sz="2800" i="1"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800" i="1"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các</a:t>
            </a:r>
            <a:r>
              <a:rPr lang="en-US" sz="2800" i="1"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800" i="1"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thuộc</a:t>
            </a:r>
            <a:r>
              <a:rPr lang="en-US" sz="2800" i="1"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800" i="1"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tính</a:t>
            </a:r>
            <a:r>
              <a:rPr lang="en-US" sz="2800" i="1"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800" i="1"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bên</a:t>
            </a:r>
            <a:r>
              <a:rPr lang="en-US" sz="2800" i="1"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800" i="1"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trong</a:t>
            </a:r>
            <a:r>
              <a:rPr lang="en-US" sz="2800" i="1"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800" i="1"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mỗi</a:t>
            </a:r>
            <a:r>
              <a:rPr lang="en-US" sz="2800" i="1"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800" i="1"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một</a:t>
            </a:r>
            <a:r>
              <a:rPr lang="en-US" sz="2800" i="1"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800" i="1"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sự</a:t>
            </a:r>
            <a:r>
              <a:rPr lang="en-US" sz="2800" i="1"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800" i="1"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vật</a:t>
            </a:r>
            <a:r>
              <a:rPr lang="en-US" sz="2800" i="1"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800" i="1"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hiện</a:t>
            </a:r>
            <a:r>
              <a:rPr lang="en-US" sz="2800" i="1"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800" i="1"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tượng</a:t>
            </a:r>
            <a:r>
              <a:rPr lang="en-US" sz="2800" i="1"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hay </a:t>
            </a:r>
            <a:r>
              <a:rPr lang="en-US" sz="2800" i="1"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giữa</a:t>
            </a:r>
            <a:r>
              <a:rPr lang="en-US" sz="2800" i="1"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800" i="1"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các</a:t>
            </a:r>
            <a:r>
              <a:rPr lang="en-US" sz="2800" i="1"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800" i="1"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sự</a:t>
            </a:r>
            <a:r>
              <a:rPr lang="en-US" sz="2800" i="1"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800" i="1"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vật</a:t>
            </a:r>
            <a:r>
              <a:rPr lang="en-US" sz="2800" i="1"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800" i="1"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hiện</a:t>
            </a:r>
            <a:r>
              <a:rPr lang="en-US" sz="2800" i="1"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800" i="1"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tượng</a:t>
            </a:r>
            <a:r>
              <a:rPr lang="en-US" sz="2800" i="1"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800" i="1"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với</a:t>
            </a:r>
            <a:r>
              <a:rPr lang="en-US" sz="2800" i="1"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800" i="1"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nhau</a:t>
            </a:r>
            <a:r>
              <a:rPr lang="en-US" sz="2800" i="1"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a:t>
            </a:r>
            <a:endParaRPr lang="en-US"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p:txBody>
      </p:sp>
      <p:graphicFrame>
        <p:nvGraphicFramePr>
          <p:cNvPr id="12" name="Diagram 11"/>
          <p:cNvGraphicFramePr/>
          <p:nvPr/>
        </p:nvGraphicFramePr>
        <p:xfrm>
          <a:off x="4029910" y="2136775"/>
          <a:ext cx="5011655" cy="413061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ox(in)">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2" grpId="0">
        <p:bldAsOne/>
      </p:bldGraphic>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6" name="Rectangle 4"/>
          <p:cNvSpPr>
            <a:spLocks noChangeArrowheads="1"/>
          </p:cNvSpPr>
          <p:nvPr/>
        </p:nvSpPr>
        <p:spPr bwMode="auto">
          <a:xfrm>
            <a:off x="1066800" y="381000"/>
            <a:ext cx="6172200" cy="685800"/>
          </a:xfrm>
          <a:prstGeom prst="rect">
            <a:avLst/>
          </a:prstGeom>
          <a:noFill/>
          <a:ln w="9525">
            <a:noFill/>
            <a:miter lim="800000"/>
            <a:headEnd/>
            <a:tailEnd/>
          </a:ln>
        </p:spPr>
        <p:txBody>
          <a:bodyPr anchor="ctr" anchorCtr="1"/>
          <a:lstStyle/>
          <a:p>
            <a:pPr algn="ctr"/>
            <a:r>
              <a:rPr lang="en-US" altLang="en-US" sz="4000" b="1">
                <a:latin typeface="Times New Roman" pitchFamily="18" charset="0"/>
                <a:ea typeface="Cordia New" pitchFamily="34" charset="-34"/>
                <a:cs typeface="Times New Roman" pitchFamily="18" charset="0"/>
              </a:rPr>
              <a:t>Phân loại quy luật:</a:t>
            </a:r>
          </a:p>
        </p:txBody>
      </p:sp>
      <p:graphicFrame>
        <p:nvGraphicFramePr>
          <p:cNvPr id="2" name="Diagram 1"/>
          <p:cNvGraphicFramePr/>
          <p:nvPr/>
        </p:nvGraphicFramePr>
        <p:xfrm>
          <a:off x="457200" y="1295400"/>
          <a:ext cx="4038600"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3" name="Diagram 2"/>
          <p:cNvGraphicFramePr/>
          <p:nvPr/>
        </p:nvGraphicFramePr>
        <p:xfrm>
          <a:off x="4724400" y="1295400"/>
          <a:ext cx="4038600" cy="4525963"/>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8" presetClass="entr" presetSubtype="16" fill="hold" grpId="0" nodeType="clickEffect">
                                  <p:stCondLst>
                                    <p:cond delay="0"/>
                                  </p:stCondLst>
                                  <p:childTnLst>
                                    <p:set>
                                      <p:cBhvr>
                                        <p:cTn id="6" dur="1" fill="hold">
                                          <p:stCondLst>
                                            <p:cond delay="0"/>
                                          </p:stCondLst>
                                        </p:cTn>
                                        <p:tgtEl>
                                          <p:spTgt spid="207876"/>
                                        </p:tgtEl>
                                        <p:attrNameLst>
                                          <p:attrName>style.visibility</p:attrName>
                                        </p:attrNameLst>
                                      </p:cBhvr>
                                      <p:to>
                                        <p:strVal val="visible"/>
                                      </p:to>
                                    </p:set>
                                    <p:animEffect transition="in" filter="diamond(in)">
                                      <p:cBhvr>
                                        <p:cTn id="7" dur="2000"/>
                                        <p:tgtEl>
                                          <p:spTgt spid="20787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ppt_x"/>
                                          </p:val>
                                        </p:tav>
                                        <p:tav tm="100000">
                                          <p:val>
                                            <p:strVal val="#ppt_x"/>
                                          </p:val>
                                        </p:tav>
                                      </p:tavLst>
                                    </p:anim>
                                    <p:anim calcmode="lin" valueType="num">
                                      <p:cBhvr additive="base">
                                        <p:cTn id="13"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2"/>
                                        </p:tgtEl>
                                        <p:attrNameLst>
                                          <p:attrName>style.visibility</p:attrName>
                                        </p:attrNameLst>
                                      </p:cBhvr>
                                      <p:to>
                                        <p:strVal val="visible"/>
                                      </p:to>
                                    </p:set>
                                    <p:anim calcmode="lin" valueType="num">
                                      <p:cBhvr additive="base">
                                        <p:cTn id="18" dur="500" fill="hold"/>
                                        <p:tgtEl>
                                          <p:spTgt spid="2"/>
                                        </p:tgtEl>
                                        <p:attrNameLst>
                                          <p:attrName>ppt_x</p:attrName>
                                        </p:attrNameLst>
                                      </p:cBhvr>
                                      <p:tavLst>
                                        <p:tav tm="0">
                                          <p:val>
                                            <p:strVal val="#ppt_x"/>
                                          </p:val>
                                        </p:tav>
                                        <p:tav tm="100000">
                                          <p:val>
                                            <p:strVal val="#ppt_x"/>
                                          </p:val>
                                        </p:tav>
                                      </p:tavLst>
                                    </p:anim>
                                    <p:anim calcmode="lin" valueType="num">
                                      <p:cBhvr additive="base">
                                        <p:cTn id="19"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7876" grpId="0"/>
      <p:bldGraphic spid="2" grpId="0">
        <p:bldAsOne/>
      </p:bldGraphic>
      <p:bldGraphic spid="3" grpId="0">
        <p:bldAsOne/>
      </p:bldGraphic>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0" y="0"/>
            <a:ext cx="9144000" cy="1252538"/>
          </a:xfrm>
        </p:spPr>
        <p:txBody>
          <a:bodyPr/>
          <a:lstStyle/>
          <a:p>
            <a:br>
              <a:rPr lang="en-US" altLang="en-US" sz="3200" dirty="0">
                <a:latin typeface="Times New Roman" pitchFamily="18" charset="0"/>
                <a:cs typeface="Times New Roman" pitchFamily="18" charset="0"/>
              </a:rPr>
            </a:br>
            <a:r>
              <a:rPr lang="en-US" altLang="en-US" sz="3200" dirty="0">
                <a:latin typeface="Times New Roman" pitchFamily="18" charset="0"/>
                <a:cs typeface="Times New Roman" pitchFamily="18" charset="0"/>
              </a:rPr>
              <a:t>* </a:t>
            </a:r>
            <a:r>
              <a:rPr lang="en-US" altLang="en-US" sz="3200" dirty="0" err="1">
                <a:latin typeface="Times New Roman" pitchFamily="18" charset="0"/>
                <a:cs typeface="Times New Roman" pitchFamily="18" charset="0"/>
              </a:rPr>
              <a:t>Quy</a:t>
            </a:r>
            <a:r>
              <a:rPr lang="en-US" altLang="en-US" sz="3200" dirty="0">
                <a:latin typeface="Times New Roman" pitchFamily="18" charset="0"/>
                <a:cs typeface="Times New Roman" pitchFamily="18" charset="0"/>
              </a:rPr>
              <a:t> </a:t>
            </a:r>
            <a:r>
              <a:rPr lang="en-US" altLang="en-US" sz="3200" dirty="0" err="1">
                <a:latin typeface="Times New Roman" pitchFamily="18" charset="0"/>
                <a:cs typeface="Times New Roman" pitchFamily="18" charset="0"/>
              </a:rPr>
              <a:t>luật</a:t>
            </a:r>
            <a:r>
              <a:rPr lang="en-US" altLang="en-US" sz="3200" dirty="0">
                <a:latin typeface="Times New Roman" pitchFamily="18" charset="0"/>
                <a:cs typeface="Times New Roman" pitchFamily="18" charset="0"/>
              </a:rPr>
              <a:t> </a:t>
            </a:r>
            <a:r>
              <a:rPr lang="en-US" altLang="en-US" sz="3200" dirty="0" err="1">
                <a:latin typeface="Times New Roman" pitchFamily="18" charset="0"/>
                <a:cs typeface="Times New Roman" pitchFamily="18" charset="0"/>
              </a:rPr>
              <a:t>những</a:t>
            </a:r>
            <a:r>
              <a:rPr lang="en-US" altLang="en-US" sz="3200" dirty="0">
                <a:latin typeface="Times New Roman" pitchFamily="18" charset="0"/>
                <a:cs typeface="Times New Roman" pitchFamily="18" charset="0"/>
              </a:rPr>
              <a:t> </a:t>
            </a:r>
            <a:r>
              <a:rPr lang="en-US" altLang="en-US" sz="3200" dirty="0" err="1">
                <a:latin typeface="Times New Roman" pitchFamily="18" charset="0"/>
                <a:cs typeface="Times New Roman" pitchFamily="18" charset="0"/>
              </a:rPr>
              <a:t>thay</a:t>
            </a:r>
            <a:r>
              <a:rPr lang="en-US" altLang="en-US" sz="3200" dirty="0">
                <a:latin typeface="Times New Roman" pitchFamily="18" charset="0"/>
                <a:cs typeface="Times New Roman" pitchFamily="18" charset="0"/>
              </a:rPr>
              <a:t> </a:t>
            </a:r>
            <a:r>
              <a:rPr lang="en-US" altLang="en-US" sz="3200" dirty="0" err="1">
                <a:latin typeface="Times New Roman" pitchFamily="18" charset="0"/>
                <a:cs typeface="Times New Roman" pitchFamily="18" charset="0"/>
              </a:rPr>
              <a:t>đổi</a:t>
            </a:r>
            <a:r>
              <a:rPr lang="en-US" altLang="en-US" sz="3200" dirty="0">
                <a:latin typeface="Times New Roman" pitchFamily="18" charset="0"/>
                <a:cs typeface="Times New Roman" pitchFamily="18" charset="0"/>
              </a:rPr>
              <a:t> </a:t>
            </a:r>
            <a:r>
              <a:rPr lang="en-US" altLang="en-US" sz="3200" dirty="0" err="1">
                <a:latin typeface="Times New Roman" pitchFamily="18" charset="0"/>
                <a:cs typeface="Times New Roman" pitchFamily="18" charset="0"/>
              </a:rPr>
              <a:t>về</a:t>
            </a:r>
            <a:r>
              <a:rPr lang="en-US" altLang="en-US" sz="3200" dirty="0">
                <a:latin typeface="Times New Roman" pitchFamily="18" charset="0"/>
                <a:cs typeface="Times New Roman" pitchFamily="18" charset="0"/>
              </a:rPr>
              <a:t> </a:t>
            </a:r>
            <a:r>
              <a:rPr lang="en-US" altLang="en-US" sz="3200" dirty="0" err="1">
                <a:latin typeface="Times New Roman" pitchFamily="18" charset="0"/>
                <a:cs typeface="Times New Roman" pitchFamily="18" charset="0"/>
              </a:rPr>
              <a:t>lượng</a:t>
            </a:r>
            <a:r>
              <a:rPr lang="en-US" altLang="en-US" sz="3200" dirty="0">
                <a:latin typeface="Times New Roman" pitchFamily="18" charset="0"/>
                <a:cs typeface="Times New Roman" pitchFamily="18" charset="0"/>
              </a:rPr>
              <a:t> </a:t>
            </a:r>
            <a:r>
              <a:rPr lang="en-US" altLang="en-US" sz="3200" dirty="0" err="1">
                <a:latin typeface="Times New Roman" pitchFamily="18" charset="0"/>
                <a:cs typeface="Times New Roman" pitchFamily="18" charset="0"/>
              </a:rPr>
              <a:t>dẫn</a:t>
            </a:r>
            <a:r>
              <a:rPr lang="en-US" altLang="en-US" sz="3200" dirty="0">
                <a:latin typeface="Times New Roman" pitchFamily="18" charset="0"/>
                <a:cs typeface="Times New Roman" pitchFamily="18" charset="0"/>
              </a:rPr>
              <a:t> </a:t>
            </a:r>
            <a:r>
              <a:rPr lang="en-US" altLang="en-US" sz="3200" dirty="0" err="1">
                <a:latin typeface="Times New Roman" pitchFamily="18" charset="0"/>
                <a:cs typeface="Times New Roman" pitchFamily="18" charset="0"/>
              </a:rPr>
              <a:t>đến</a:t>
            </a:r>
            <a:r>
              <a:rPr lang="en-US" altLang="en-US" sz="3200" dirty="0">
                <a:latin typeface="Times New Roman" pitchFamily="18" charset="0"/>
                <a:cs typeface="Times New Roman" pitchFamily="18" charset="0"/>
              </a:rPr>
              <a:t> </a:t>
            </a:r>
            <a:r>
              <a:rPr lang="en-US" altLang="en-US" sz="3200" dirty="0" err="1">
                <a:latin typeface="Times New Roman" pitchFamily="18" charset="0"/>
                <a:cs typeface="Times New Roman" pitchFamily="18" charset="0"/>
              </a:rPr>
              <a:t>những</a:t>
            </a:r>
            <a:r>
              <a:rPr lang="en-US" altLang="en-US" sz="3200" dirty="0">
                <a:latin typeface="Times New Roman" pitchFamily="18" charset="0"/>
                <a:cs typeface="Times New Roman" pitchFamily="18" charset="0"/>
              </a:rPr>
              <a:t> </a:t>
            </a:r>
            <a:r>
              <a:rPr lang="en-US" altLang="en-US" sz="3200" dirty="0" err="1">
                <a:latin typeface="Times New Roman" pitchFamily="18" charset="0"/>
                <a:cs typeface="Times New Roman" pitchFamily="18" charset="0"/>
              </a:rPr>
              <a:t>thay</a:t>
            </a:r>
            <a:r>
              <a:rPr lang="en-US" altLang="en-US" sz="3200" dirty="0">
                <a:latin typeface="Times New Roman" pitchFamily="18" charset="0"/>
                <a:cs typeface="Times New Roman" pitchFamily="18" charset="0"/>
              </a:rPr>
              <a:t> </a:t>
            </a:r>
            <a:r>
              <a:rPr lang="en-US" altLang="en-US" sz="3200" dirty="0" err="1">
                <a:latin typeface="Times New Roman" pitchFamily="18" charset="0"/>
                <a:cs typeface="Times New Roman" pitchFamily="18" charset="0"/>
              </a:rPr>
              <a:t>đổi</a:t>
            </a:r>
            <a:r>
              <a:rPr lang="en-US" altLang="en-US" sz="3200" dirty="0">
                <a:latin typeface="Times New Roman" pitchFamily="18" charset="0"/>
                <a:cs typeface="Times New Roman" pitchFamily="18" charset="0"/>
              </a:rPr>
              <a:t> </a:t>
            </a:r>
            <a:r>
              <a:rPr lang="en-US" altLang="en-US" sz="3200" dirty="0" err="1">
                <a:latin typeface="Times New Roman" pitchFamily="18" charset="0"/>
                <a:cs typeface="Times New Roman" pitchFamily="18" charset="0"/>
              </a:rPr>
              <a:t>về</a:t>
            </a:r>
            <a:r>
              <a:rPr lang="en-US" altLang="en-US" sz="3200" dirty="0">
                <a:latin typeface="Times New Roman" pitchFamily="18" charset="0"/>
                <a:cs typeface="Times New Roman" pitchFamily="18" charset="0"/>
              </a:rPr>
              <a:t> </a:t>
            </a:r>
            <a:r>
              <a:rPr lang="en-US" altLang="en-US" sz="3200" dirty="0" err="1">
                <a:latin typeface="Times New Roman" pitchFamily="18" charset="0"/>
                <a:cs typeface="Times New Roman" pitchFamily="18" charset="0"/>
              </a:rPr>
              <a:t>chất</a:t>
            </a:r>
            <a:r>
              <a:rPr lang="en-US" altLang="en-US" sz="3200" dirty="0">
                <a:latin typeface="Times New Roman" pitchFamily="18" charset="0"/>
                <a:cs typeface="Times New Roman" pitchFamily="18" charset="0"/>
              </a:rPr>
              <a:t> </a:t>
            </a:r>
            <a:r>
              <a:rPr lang="en-US" altLang="en-US" sz="3200" dirty="0" err="1">
                <a:latin typeface="Times New Roman" pitchFamily="18" charset="0"/>
                <a:cs typeface="Times New Roman" pitchFamily="18" charset="0"/>
              </a:rPr>
              <a:t>và</a:t>
            </a:r>
            <a:r>
              <a:rPr lang="en-US" altLang="en-US" sz="3200" dirty="0">
                <a:latin typeface="Times New Roman" pitchFamily="18" charset="0"/>
                <a:cs typeface="Times New Roman" pitchFamily="18" charset="0"/>
              </a:rPr>
              <a:t> </a:t>
            </a:r>
            <a:r>
              <a:rPr lang="en-US" altLang="en-US" sz="3200" dirty="0" err="1">
                <a:latin typeface="Times New Roman" pitchFamily="18" charset="0"/>
                <a:cs typeface="Times New Roman" pitchFamily="18" charset="0"/>
              </a:rPr>
              <a:t>ngược</a:t>
            </a:r>
            <a:r>
              <a:rPr lang="en-US" altLang="en-US" sz="3200" dirty="0">
                <a:latin typeface="Times New Roman" pitchFamily="18" charset="0"/>
                <a:cs typeface="Times New Roman" pitchFamily="18" charset="0"/>
              </a:rPr>
              <a:t> </a:t>
            </a:r>
            <a:r>
              <a:rPr lang="en-US" altLang="en-US" sz="3200" dirty="0" err="1">
                <a:latin typeface="Times New Roman" pitchFamily="18" charset="0"/>
                <a:cs typeface="Times New Roman" pitchFamily="18" charset="0"/>
              </a:rPr>
              <a:t>lại</a:t>
            </a:r>
            <a:br>
              <a:rPr lang="en-US" altLang="en-US" sz="3200" dirty="0">
                <a:latin typeface="Times New Roman" pitchFamily="18" charset="0"/>
                <a:cs typeface="Times New Roman" pitchFamily="18" charset="0"/>
              </a:rPr>
            </a:br>
            <a:endParaRPr lang="en-US" altLang="en-US" sz="3200" dirty="0"/>
          </a:p>
        </p:txBody>
      </p:sp>
      <p:sp>
        <p:nvSpPr>
          <p:cNvPr id="6" name="Content Placeholder 5"/>
          <p:cNvSpPr>
            <a:spLocks noGrp="1"/>
          </p:cNvSpPr>
          <p:nvPr>
            <p:ph idx="4294967295"/>
          </p:nvPr>
        </p:nvSpPr>
        <p:spPr>
          <a:xfrm>
            <a:off x="0" y="1371600"/>
            <a:ext cx="8991600" cy="1295400"/>
          </a:xfrm>
          <a:prstGeom prst="rect">
            <a:avLst/>
          </a:prstGeom>
        </p:spPr>
        <p:txBody>
          <a:bodyPr/>
          <a:lstStyle/>
          <a:p>
            <a:r>
              <a:rPr lang="en-US" altLang="en-US" b="1">
                <a:latin typeface="Times New Roman" pitchFamily="18" charset="0"/>
                <a:cs typeface="Times New Roman" pitchFamily="18" charset="0"/>
              </a:rPr>
              <a:t>Vị trí của quy luật: chỉ ra cách thức vận động và phát triển của sự vật hiện tượng</a:t>
            </a:r>
          </a:p>
        </p:txBody>
      </p:sp>
      <p:pic>
        <p:nvPicPr>
          <p:cNvPr id="73732" name="Picture 4" descr="E:\Bich Thuy\bí mật\140903-sinh truong thuc vat.png"/>
          <p:cNvPicPr>
            <a:picLocks noChangeAspect="1" noChangeArrowheads="1"/>
          </p:cNvPicPr>
          <p:nvPr/>
        </p:nvPicPr>
        <p:blipFill>
          <a:blip r:embed="rId2"/>
          <a:srcRect/>
          <a:stretch>
            <a:fillRect/>
          </a:stretch>
        </p:blipFill>
        <p:spPr bwMode="auto">
          <a:xfrm>
            <a:off x="0" y="2667000"/>
            <a:ext cx="4343400" cy="4191000"/>
          </a:xfrm>
          <a:prstGeom prst="rect">
            <a:avLst/>
          </a:prstGeom>
          <a:noFill/>
          <a:ln w="9525">
            <a:noFill/>
            <a:miter lim="800000"/>
            <a:headEnd/>
            <a:tailEnd/>
          </a:ln>
        </p:spPr>
      </p:pic>
      <p:pic>
        <p:nvPicPr>
          <p:cNvPr id="73733" name="Picture 5" descr="E:\Bich Thuy\bí mật\ph-nh-bin-chng-16-638.jpg"/>
          <p:cNvPicPr>
            <a:picLocks noChangeAspect="1" noChangeArrowheads="1"/>
          </p:cNvPicPr>
          <p:nvPr/>
        </p:nvPicPr>
        <p:blipFill>
          <a:blip r:embed="rId3"/>
          <a:srcRect/>
          <a:stretch>
            <a:fillRect/>
          </a:stretch>
        </p:blipFill>
        <p:spPr bwMode="auto">
          <a:xfrm>
            <a:off x="4343400" y="2667000"/>
            <a:ext cx="4800600" cy="4191000"/>
          </a:xfrm>
          <a:prstGeom prst="rect">
            <a:avLst/>
          </a:prstGeom>
          <a:noFill/>
          <a:ln w="9525">
            <a:noFill/>
            <a:miter lim="800000"/>
            <a:headEnd/>
            <a:tailEnd/>
          </a:ln>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box(in)">
                                      <p:cBhvr>
                                        <p:cTn id="12" dur="500"/>
                                        <p:tgtEl>
                                          <p:spTgt spid="6">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16" fill="hold" nodeType="clickEffect">
                                  <p:stCondLst>
                                    <p:cond delay="0"/>
                                  </p:stCondLst>
                                  <p:childTnLst>
                                    <p:set>
                                      <p:cBhvr>
                                        <p:cTn id="16" dur="1" fill="hold">
                                          <p:stCondLst>
                                            <p:cond delay="0"/>
                                          </p:stCondLst>
                                        </p:cTn>
                                        <p:tgtEl>
                                          <p:spTgt spid="73732"/>
                                        </p:tgtEl>
                                        <p:attrNameLst>
                                          <p:attrName>style.visibility</p:attrName>
                                        </p:attrNameLst>
                                      </p:cBhvr>
                                      <p:to>
                                        <p:strVal val="visible"/>
                                      </p:to>
                                    </p:set>
                                    <p:animEffect transition="in" filter="box(in)">
                                      <p:cBhvr>
                                        <p:cTn id="17" dur="500"/>
                                        <p:tgtEl>
                                          <p:spTgt spid="73732"/>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4" presetClass="entr" presetSubtype="16" fill="hold" nodeType="clickEffect">
                                  <p:stCondLst>
                                    <p:cond delay="0"/>
                                  </p:stCondLst>
                                  <p:childTnLst>
                                    <p:set>
                                      <p:cBhvr>
                                        <p:cTn id="21" dur="1" fill="hold">
                                          <p:stCondLst>
                                            <p:cond delay="0"/>
                                          </p:stCondLst>
                                        </p:cTn>
                                        <p:tgtEl>
                                          <p:spTgt spid="73733"/>
                                        </p:tgtEl>
                                        <p:attrNameLst>
                                          <p:attrName>style.visibility</p:attrName>
                                        </p:attrNameLst>
                                      </p:cBhvr>
                                      <p:to>
                                        <p:strVal val="visible"/>
                                      </p:to>
                                    </p:set>
                                    <p:animEffect transition="in" filter="box(in)">
                                      <p:cBhvr>
                                        <p:cTn id="22" dur="500"/>
                                        <p:tgtEl>
                                          <p:spTgt spid="737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build="p"/>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Slide Number Placeholder 6"/>
          <p:cNvSpPr>
            <a:spLocks noGrp="1"/>
          </p:cNvSpPr>
          <p:nvPr>
            <p:ph type="sldNum" sz="quarter" idx="12"/>
          </p:nvPr>
        </p:nvSpPr>
        <p:spPr>
          <a:noFill/>
        </p:spPr>
        <p:txBody>
          <a:bodyPr/>
          <a:lstStyle/>
          <a:p>
            <a:fld id="{B21686B7-9758-44EF-BDEE-237D5F85B5AF}" type="slidenum">
              <a:rPr lang="en-US" altLang="en-US"/>
              <a:pPr/>
              <a:t>108</a:t>
            </a:fld>
            <a:endParaRPr lang="th-TH" altLang="en-US"/>
          </a:p>
        </p:txBody>
      </p:sp>
      <p:sp>
        <p:nvSpPr>
          <p:cNvPr id="10" name="Rounded Rectangle 9"/>
          <p:cNvSpPr/>
          <p:nvPr/>
        </p:nvSpPr>
        <p:spPr>
          <a:xfrm>
            <a:off x="158750" y="1828800"/>
            <a:ext cx="4489450" cy="4892675"/>
          </a:xfrm>
          <a:prstGeom prst="roundRect">
            <a:avLst/>
          </a:prstGeom>
        </p:spPr>
        <p:style>
          <a:lnRef idx="1">
            <a:schemeClr val="accent2"/>
          </a:lnRef>
          <a:fillRef idx="2">
            <a:schemeClr val="accent2"/>
          </a:fillRef>
          <a:effectRef idx="1">
            <a:schemeClr val="accent2"/>
          </a:effectRef>
          <a:fontRef idx="minor">
            <a:schemeClr val="dk1"/>
          </a:fontRef>
        </p:style>
        <p:txBody>
          <a:bodyPr anchor="ctr"/>
          <a:lstStyle/>
          <a:p>
            <a:pPr algn="just"/>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Chất</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là</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phạm</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trù</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triết</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học</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dùng</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để</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chỉ</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những</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thuộc</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tính</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khách</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quan</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vốn</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có</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của</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sự</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vật</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hiện</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tượng</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là</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sự</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thống</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nhất</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hữu</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cơ</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của</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những</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thuộc</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tính</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làm</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cho</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sự</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vật</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hiện</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tượng</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là</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nó</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chứ</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không</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phải</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là</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cái</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khác</a:t>
            </a:r>
            <a:r>
              <a:rPr lang="en-US" altLang="en-US" sz="2400" dirty="0">
                <a:solidFill>
                  <a:srgbClr val="000000"/>
                </a:solidFill>
                <a:latin typeface="Times New Roman" pitchFamily="18" charset="0"/>
                <a:cs typeface="Times New Roman" pitchFamily="18" charset="0"/>
              </a:rPr>
              <a:t>.</a:t>
            </a:r>
          </a:p>
          <a:p>
            <a:pPr algn="just"/>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Chất</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của</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sự</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vật</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hiện</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tượng</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được</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xác</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định</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bởi</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Các</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thuộc</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tính</a:t>
            </a:r>
            <a:r>
              <a:rPr lang="en-US" altLang="en-US" sz="2400" dirty="0">
                <a:solidFill>
                  <a:srgbClr val="000000"/>
                </a:solidFill>
                <a:latin typeface="Times New Roman" pitchFamily="18" charset="0"/>
                <a:cs typeface="Times New Roman" pitchFamily="18" charset="0"/>
              </a:rPr>
              <a:t> K/</a:t>
            </a:r>
            <a:r>
              <a:rPr lang="en-US" altLang="en-US" sz="2400" dirty="0" err="1">
                <a:solidFill>
                  <a:srgbClr val="000000"/>
                </a:solidFill>
                <a:latin typeface="Times New Roman" pitchFamily="18" charset="0"/>
                <a:cs typeface="Times New Roman" pitchFamily="18" charset="0"/>
              </a:rPr>
              <a:t>quan</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và</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cấu</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trúc</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của</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nó</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tức</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phương</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thức</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liên</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kết</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các</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yếu</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tố</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cấu</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thành</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sự</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vật</a:t>
            </a:r>
            <a:r>
              <a:rPr lang="en-US" altLang="en-US" sz="2400" dirty="0">
                <a:solidFill>
                  <a:srgbClr val="000000"/>
                </a:solidFill>
                <a:latin typeface="Times New Roman" pitchFamily="18" charset="0"/>
                <a:cs typeface="Times New Roman" pitchFamily="18" charset="0"/>
              </a:rPr>
              <a:t>)</a:t>
            </a:r>
            <a:endParaRPr lang="en-US" altLang="en-US" sz="2400" b="1" dirty="0">
              <a:solidFill>
                <a:srgbClr val="000000"/>
              </a:solidFill>
              <a:latin typeface="Times New Roman" pitchFamily="18" charset="0"/>
              <a:cs typeface="Times New Roman" pitchFamily="18" charset="0"/>
            </a:endParaRPr>
          </a:p>
        </p:txBody>
      </p:sp>
      <p:sp>
        <p:nvSpPr>
          <p:cNvPr id="11" name="Rounded Rectangle 10"/>
          <p:cNvSpPr/>
          <p:nvPr/>
        </p:nvSpPr>
        <p:spPr>
          <a:xfrm>
            <a:off x="4862513" y="1828800"/>
            <a:ext cx="4032250" cy="4868863"/>
          </a:xfrm>
          <a:prstGeom prst="roundRect">
            <a:avLst/>
          </a:prstGeom>
        </p:spPr>
        <p:style>
          <a:lnRef idx="1">
            <a:schemeClr val="accent1"/>
          </a:lnRef>
          <a:fillRef idx="2">
            <a:schemeClr val="accent1"/>
          </a:fillRef>
          <a:effectRef idx="1">
            <a:schemeClr val="accent1"/>
          </a:effectRef>
          <a:fontRef idx="minor">
            <a:schemeClr val="dk1"/>
          </a:fontRef>
        </p:style>
        <p:txBody>
          <a:bodyPr anchor="ctr"/>
          <a:lstStyle/>
          <a:p>
            <a:pPr algn="just"/>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Lượng</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là</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phạm</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trù</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triết</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học</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dùng</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để</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chỉ</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tính</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quy</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định</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khách</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quan</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vốn</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có</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của</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sự</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vật</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về</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mặt</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số</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lượng</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quy</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mô</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trình</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độ</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nhịp</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độ</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của</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các</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quá</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trình</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vận</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động</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và</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phát</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triển</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của</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sự</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vật</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hiện</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tượng</a:t>
            </a:r>
            <a:r>
              <a:rPr lang="en-US" sz="2400" dirty="0">
                <a:solidFill>
                  <a:srgbClr val="000000"/>
                </a:solidFill>
                <a:latin typeface="Times New Roman" pitchFamily="18" charset="0"/>
                <a:cs typeface="Times New Roman" pitchFamily="18" charset="0"/>
              </a:rPr>
              <a:t>.</a:t>
            </a:r>
          </a:p>
          <a:p>
            <a:pPr algn="just" eaLnBrk="1" hangingPunct="1"/>
            <a:r>
              <a:rPr lang="en-US" sz="2400" dirty="0">
                <a:solidFill>
                  <a:schemeClr val="tx2"/>
                </a:solidFill>
                <a:latin typeface="Times New Roman" pitchFamily="18" charset="0"/>
                <a:cs typeface="Times New Roman" pitchFamily="18" charset="0"/>
              </a:rPr>
              <a:t>	</a:t>
            </a:r>
            <a:r>
              <a:rPr lang="en-US" sz="2400" dirty="0" err="1">
                <a:solidFill>
                  <a:schemeClr val="tx2"/>
                </a:solidFill>
                <a:latin typeface="Times New Roman" pitchFamily="18" charset="0"/>
                <a:cs typeface="Times New Roman" pitchFamily="18" charset="0"/>
              </a:rPr>
              <a:t>Lượng</a:t>
            </a:r>
            <a:r>
              <a:rPr lang="en-US" sz="2400" dirty="0">
                <a:solidFill>
                  <a:schemeClr val="tx2"/>
                </a:solidFill>
                <a:latin typeface="Times New Roman" pitchFamily="18" charset="0"/>
                <a:cs typeface="Times New Roman" pitchFamily="18" charset="0"/>
              </a:rPr>
              <a:t> </a:t>
            </a:r>
            <a:r>
              <a:rPr lang="en-US" sz="2400" dirty="0" err="1">
                <a:solidFill>
                  <a:schemeClr val="tx2"/>
                </a:solidFill>
                <a:latin typeface="Times New Roman" pitchFamily="18" charset="0"/>
                <a:cs typeface="Times New Roman" pitchFamily="18" charset="0"/>
              </a:rPr>
              <a:t>có</a:t>
            </a:r>
            <a:r>
              <a:rPr lang="en-US" sz="2400" dirty="0">
                <a:solidFill>
                  <a:schemeClr val="tx2"/>
                </a:solidFill>
                <a:latin typeface="Times New Roman" pitchFamily="18" charset="0"/>
                <a:cs typeface="Times New Roman" pitchFamily="18" charset="0"/>
              </a:rPr>
              <a:t> </a:t>
            </a:r>
            <a:r>
              <a:rPr lang="en-US" sz="2400" dirty="0" err="1">
                <a:solidFill>
                  <a:schemeClr val="tx2"/>
                </a:solidFill>
                <a:latin typeface="Times New Roman" pitchFamily="18" charset="0"/>
                <a:cs typeface="Times New Roman" pitchFamily="18" charset="0"/>
              </a:rPr>
              <a:t>nhiều</a:t>
            </a:r>
            <a:r>
              <a:rPr lang="en-US" sz="2400" dirty="0">
                <a:solidFill>
                  <a:schemeClr val="tx2"/>
                </a:solidFill>
                <a:latin typeface="Times New Roman" pitchFamily="18" charset="0"/>
                <a:cs typeface="Times New Roman" pitchFamily="18" charset="0"/>
              </a:rPr>
              <a:t> </a:t>
            </a:r>
            <a:r>
              <a:rPr lang="en-US" sz="2400" dirty="0" err="1">
                <a:solidFill>
                  <a:schemeClr val="tx2"/>
                </a:solidFill>
                <a:latin typeface="Times New Roman" pitchFamily="18" charset="0"/>
                <a:cs typeface="Times New Roman" pitchFamily="18" charset="0"/>
              </a:rPr>
              <a:t>biểu</a:t>
            </a:r>
            <a:r>
              <a:rPr lang="en-US" sz="2400" dirty="0">
                <a:solidFill>
                  <a:schemeClr val="tx2"/>
                </a:solidFill>
                <a:latin typeface="Times New Roman" pitchFamily="18" charset="0"/>
                <a:cs typeface="Times New Roman" pitchFamily="18" charset="0"/>
              </a:rPr>
              <a:t> </a:t>
            </a:r>
            <a:r>
              <a:rPr lang="en-US" sz="2400" dirty="0" err="1">
                <a:solidFill>
                  <a:schemeClr val="tx2"/>
                </a:solidFill>
                <a:latin typeface="Times New Roman" pitchFamily="18" charset="0"/>
                <a:cs typeface="Times New Roman" pitchFamily="18" charset="0"/>
              </a:rPr>
              <a:t>hiện</a:t>
            </a:r>
            <a:r>
              <a:rPr lang="en-US" sz="2400" dirty="0">
                <a:solidFill>
                  <a:schemeClr val="tx2"/>
                </a:solidFill>
                <a:latin typeface="Times New Roman" pitchFamily="18" charset="0"/>
                <a:cs typeface="Times New Roman" pitchFamily="18" charset="0"/>
              </a:rPr>
              <a:t> </a:t>
            </a:r>
            <a:r>
              <a:rPr lang="en-US" sz="2400" dirty="0" err="1">
                <a:solidFill>
                  <a:schemeClr val="tx2"/>
                </a:solidFill>
                <a:latin typeface="Times New Roman" pitchFamily="18" charset="0"/>
                <a:cs typeface="Times New Roman" pitchFamily="18" charset="0"/>
              </a:rPr>
              <a:t>khác</a:t>
            </a:r>
            <a:r>
              <a:rPr lang="en-US" sz="2400" dirty="0">
                <a:solidFill>
                  <a:schemeClr val="tx2"/>
                </a:solidFill>
                <a:latin typeface="Times New Roman" pitchFamily="18" charset="0"/>
                <a:cs typeface="Times New Roman" pitchFamily="18" charset="0"/>
              </a:rPr>
              <a:t> </a:t>
            </a:r>
            <a:r>
              <a:rPr lang="en-US" sz="2400" dirty="0" err="1">
                <a:solidFill>
                  <a:schemeClr val="tx2"/>
                </a:solidFill>
                <a:latin typeface="Times New Roman" pitchFamily="18" charset="0"/>
                <a:cs typeface="Times New Roman" pitchFamily="18" charset="0"/>
              </a:rPr>
              <a:t>nhau</a:t>
            </a:r>
            <a:r>
              <a:rPr lang="en-US" sz="2400" dirty="0">
                <a:solidFill>
                  <a:schemeClr val="tx2"/>
                </a:solidFill>
                <a:latin typeface="Times New Roman" pitchFamily="18" charset="0"/>
                <a:cs typeface="Times New Roman" pitchFamily="18" charset="0"/>
              </a:rPr>
              <a:t>: </a:t>
            </a:r>
            <a:r>
              <a:rPr lang="en-US" sz="2400" dirty="0" err="1">
                <a:solidFill>
                  <a:schemeClr val="tx2"/>
                </a:solidFill>
                <a:latin typeface="Times New Roman" pitchFamily="18" charset="0"/>
                <a:cs typeface="Times New Roman" pitchFamily="18" charset="0"/>
              </a:rPr>
              <a:t>Số</a:t>
            </a:r>
            <a:r>
              <a:rPr lang="en-US" sz="2400" dirty="0">
                <a:solidFill>
                  <a:schemeClr val="tx2"/>
                </a:solidFill>
                <a:latin typeface="Times New Roman" pitchFamily="18" charset="0"/>
                <a:cs typeface="Times New Roman" pitchFamily="18" charset="0"/>
              </a:rPr>
              <a:t> </a:t>
            </a:r>
            <a:r>
              <a:rPr lang="en-US" sz="2400" dirty="0" err="1">
                <a:solidFill>
                  <a:schemeClr val="tx2"/>
                </a:solidFill>
                <a:latin typeface="Times New Roman" pitchFamily="18" charset="0"/>
                <a:cs typeface="Times New Roman" pitchFamily="18" charset="0"/>
              </a:rPr>
              <a:t>lượng</a:t>
            </a:r>
            <a:r>
              <a:rPr lang="en-US" sz="2400" dirty="0">
                <a:solidFill>
                  <a:schemeClr val="tx2"/>
                </a:solidFill>
                <a:latin typeface="Times New Roman" pitchFamily="18" charset="0"/>
                <a:cs typeface="Times New Roman" pitchFamily="18" charset="0"/>
              </a:rPr>
              <a:t>, </a:t>
            </a:r>
            <a:r>
              <a:rPr lang="en-US" sz="2400" dirty="0" err="1">
                <a:solidFill>
                  <a:schemeClr val="tx2"/>
                </a:solidFill>
                <a:latin typeface="Times New Roman" pitchFamily="18" charset="0"/>
                <a:cs typeface="Times New Roman" pitchFamily="18" charset="0"/>
              </a:rPr>
              <a:t>đại</a:t>
            </a:r>
            <a:r>
              <a:rPr lang="en-US" sz="2400" dirty="0">
                <a:solidFill>
                  <a:schemeClr val="tx2"/>
                </a:solidFill>
                <a:latin typeface="Times New Roman" pitchFamily="18" charset="0"/>
                <a:cs typeface="Times New Roman" pitchFamily="18" charset="0"/>
              </a:rPr>
              <a:t> </a:t>
            </a:r>
            <a:r>
              <a:rPr lang="en-US" sz="2400" dirty="0" err="1">
                <a:solidFill>
                  <a:schemeClr val="tx2"/>
                </a:solidFill>
                <a:latin typeface="Times New Roman" pitchFamily="18" charset="0"/>
                <a:cs typeface="Times New Roman" pitchFamily="18" charset="0"/>
              </a:rPr>
              <a:t>lượng</a:t>
            </a:r>
            <a:r>
              <a:rPr lang="en-US" sz="2400" dirty="0">
                <a:solidFill>
                  <a:schemeClr val="tx2"/>
                </a:solidFill>
                <a:latin typeface="Times New Roman" pitchFamily="18" charset="0"/>
                <a:cs typeface="Times New Roman" pitchFamily="18" charset="0"/>
              </a:rPr>
              <a:t>, </a:t>
            </a:r>
            <a:r>
              <a:rPr lang="en-US" sz="2400" dirty="0" err="1">
                <a:solidFill>
                  <a:schemeClr val="tx2"/>
                </a:solidFill>
                <a:latin typeface="Times New Roman" pitchFamily="18" charset="0"/>
                <a:cs typeface="Times New Roman" pitchFamily="18" charset="0"/>
              </a:rPr>
              <a:t>quy</a:t>
            </a:r>
            <a:r>
              <a:rPr lang="en-US" sz="2400" dirty="0">
                <a:solidFill>
                  <a:schemeClr val="tx2"/>
                </a:solidFill>
                <a:latin typeface="Times New Roman" pitchFamily="18" charset="0"/>
                <a:cs typeface="Times New Roman" pitchFamily="18" charset="0"/>
              </a:rPr>
              <a:t> </a:t>
            </a:r>
            <a:r>
              <a:rPr lang="en-US" sz="2400" dirty="0" err="1">
                <a:solidFill>
                  <a:schemeClr val="tx2"/>
                </a:solidFill>
                <a:latin typeface="Times New Roman" pitchFamily="18" charset="0"/>
                <a:cs typeface="Times New Roman" pitchFamily="18" charset="0"/>
              </a:rPr>
              <a:t>mô</a:t>
            </a:r>
            <a:r>
              <a:rPr lang="en-US" sz="2400" dirty="0">
                <a:solidFill>
                  <a:schemeClr val="tx2"/>
                </a:solidFill>
                <a:latin typeface="Times New Roman" pitchFamily="18" charset="0"/>
                <a:cs typeface="Times New Roman" pitchFamily="18" charset="0"/>
              </a:rPr>
              <a:t>, </a:t>
            </a:r>
            <a:r>
              <a:rPr lang="en-US" sz="2400" dirty="0" err="1">
                <a:solidFill>
                  <a:schemeClr val="tx2"/>
                </a:solidFill>
                <a:latin typeface="Times New Roman" pitchFamily="18" charset="0"/>
                <a:cs typeface="Times New Roman" pitchFamily="18" charset="0"/>
              </a:rPr>
              <a:t>xác</a:t>
            </a:r>
            <a:r>
              <a:rPr lang="en-US" sz="2400" dirty="0">
                <a:solidFill>
                  <a:schemeClr val="tx2"/>
                </a:solidFill>
                <a:latin typeface="Times New Roman" pitchFamily="18" charset="0"/>
                <a:cs typeface="Times New Roman" pitchFamily="18" charset="0"/>
              </a:rPr>
              <a:t> </a:t>
            </a:r>
            <a:r>
              <a:rPr lang="en-US" sz="2400" dirty="0" err="1">
                <a:solidFill>
                  <a:schemeClr val="tx2"/>
                </a:solidFill>
                <a:latin typeface="Times New Roman" pitchFamily="18" charset="0"/>
                <a:cs typeface="Times New Roman" pitchFamily="18" charset="0"/>
              </a:rPr>
              <a:t>suất</a:t>
            </a:r>
            <a:r>
              <a:rPr lang="en-US" sz="2400" dirty="0">
                <a:solidFill>
                  <a:schemeClr val="tx2"/>
                </a:solidFill>
                <a:latin typeface="Times New Roman" pitchFamily="18" charset="0"/>
                <a:cs typeface="Times New Roman" pitchFamily="18" charset="0"/>
              </a:rPr>
              <a:t>, </a:t>
            </a:r>
            <a:r>
              <a:rPr lang="en-US" sz="2400" dirty="0" err="1">
                <a:solidFill>
                  <a:schemeClr val="tx2"/>
                </a:solidFill>
                <a:latin typeface="Times New Roman" pitchFamily="18" charset="0"/>
                <a:cs typeface="Times New Roman" pitchFamily="18" charset="0"/>
              </a:rPr>
              <a:t>mức</a:t>
            </a:r>
            <a:r>
              <a:rPr lang="en-US" sz="2400" dirty="0">
                <a:solidFill>
                  <a:schemeClr val="tx2"/>
                </a:solidFill>
                <a:latin typeface="Times New Roman" pitchFamily="18" charset="0"/>
                <a:cs typeface="Times New Roman" pitchFamily="18" charset="0"/>
              </a:rPr>
              <a:t> </a:t>
            </a:r>
            <a:r>
              <a:rPr lang="en-US" sz="2400" dirty="0" err="1">
                <a:solidFill>
                  <a:schemeClr val="tx2"/>
                </a:solidFill>
                <a:latin typeface="Times New Roman" pitchFamily="18" charset="0"/>
                <a:cs typeface="Times New Roman" pitchFamily="18" charset="0"/>
              </a:rPr>
              <a:t>độ</a:t>
            </a:r>
            <a:r>
              <a:rPr lang="en-US" sz="2400" dirty="0">
                <a:solidFill>
                  <a:schemeClr val="tx2"/>
                </a:solidFill>
                <a:latin typeface="Times New Roman" pitchFamily="18" charset="0"/>
                <a:cs typeface="Times New Roman" pitchFamily="18" charset="0"/>
              </a:rPr>
              <a:t>…</a:t>
            </a:r>
          </a:p>
        </p:txBody>
      </p:sp>
      <p:sp>
        <p:nvSpPr>
          <p:cNvPr id="12" name="Pie 11"/>
          <p:cNvSpPr/>
          <p:nvPr/>
        </p:nvSpPr>
        <p:spPr>
          <a:xfrm>
            <a:off x="179388" y="1270000"/>
            <a:ext cx="4468812" cy="623888"/>
          </a:xfrm>
          <a:prstGeom prst="pie">
            <a:avLst/>
          </a:prstGeom>
        </p:spPr>
        <p:style>
          <a:lnRef idx="0">
            <a:schemeClr val="accent2"/>
          </a:lnRef>
          <a:fillRef idx="3">
            <a:schemeClr val="accent2"/>
          </a:fillRef>
          <a:effectRef idx="3">
            <a:schemeClr val="accent2"/>
          </a:effectRef>
          <a:fontRef idx="minor">
            <a:schemeClr val="lt1"/>
          </a:fontRef>
        </p:style>
        <p:txBody>
          <a:bodyPr anchor="ctr"/>
          <a:lstStyle/>
          <a:p>
            <a:pPr algn="ctr">
              <a:defRPr/>
            </a:pPr>
            <a:endParaRPr lang="en-US">
              <a:solidFill>
                <a:schemeClr val="tx1"/>
              </a:solidFill>
            </a:endParaRPr>
          </a:p>
        </p:txBody>
      </p:sp>
      <p:sp>
        <p:nvSpPr>
          <p:cNvPr id="13" name="Rectangle 12"/>
          <p:cNvSpPr/>
          <p:nvPr/>
        </p:nvSpPr>
        <p:spPr>
          <a:xfrm>
            <a:off x="2544763" y="1023938"/>
            <a:ext cx="1160462" cy="646112"/>
          </a:xfrm>
          <a:prstGeom prst="rect">
            <a:avLst/>
          </a:prstGeom>
        </p:spPr>
        <p:txBody>
          <a:bodyPr wrap="none">
            <a:spAutoFit/>
          </a:bodyPr>
          <a:lstStyle/>
          <a:p>
            <a:pPr algn="ctr">
              <a:spcBef>
                <a:spcPct val="20000"/>
              </a:spcBef>
            </a:pPr>
            <a:r>
              <a:rPr lang="en-US" sz="3600" b="1">
                <a:solidFill>
                  <a:srgbClr val="000000"/>
                </a:solidFill>
                <a:latin typeface="Times New Roman" pitchFamily="18" charset="0"/>
                <a:cs typeface="Times New Roman" pitchFamily="18" charset="0"/>
              </a:rPr>
              <a:t>Chất</a:t>
            </a:r>
          </a:p>
        </p:txBody>
      </p:sp>
      <p:sp>
        <p:nvSpPr>
          <p:cNvPr id="14" name="Pie 13"/>
          <p:cNvSpPr/>
          <p:nvPr/>
        </p:nvSpPr>
        <p:spPr>
          <a:xfrm>
            <a:off x="4876800" y="1316038"/>
            <a:ext cx="3816350" cy="609600"/>
          </a:xfrm>
          <a:prstGeom prst="pie">
            <a:avLst/>
          </a:prstGeom>
        </p:spPr>
        <p:style>
          <a:lnRef idx="0">
            <a:schemeClr val="accent1"/>
          </a:lnRef>
          <a:fillRef idx="3">
            <a:schemeClr val="accent1"/>
          </a:fillRef>
          <a:effectRef idx="3">
            <a:schemeClr val="accent1"/>
          </a:effectRef>
          <a:fontRef idx="minor">
            <a:schemeClr val="lt1"/>
          </a:fontRef>
        </p:style>
        <p:txBody>
          <a:bodyPr anchor="ctr"/>
          <a:lstStyle/>
          <a:p>
            <a:pPr algn="ctr">
              <a:defRPr/>
            </a:pPr>
            <a:endParaRPr lang="en-US">
              <a:solidFill>
                <a:schemeClr val="tx1"/>
              </a:solidFill>
            </a:endParaRPr>
          </a:p>
        </p:txBody>
      </p:sp>
      <p:sp>
        <p:nvSpPr>
          <p:cNvPr id="15" name="Rectangle 14"/>
          <p:cNvSpPr/>
          <p:nvPr/>
        </p:nvSpPr>
        <p:spPr>
          <a:xfrm>
            <a:off x="6937375" y="1071563"/>
            <a:ext cx="1365250" cy="584200"/>
          </a:xfrm>
          <a:prstGeom prst="rect">
            <a:avLst/>
          </a:prstGeom>
        </p:spPr>
        <p:txBody>
          <a:bodyPr wrap="none">
            <a:spAutoFit/>
          </a:bodyPr>
          <a:lstStyle/>
          <a:p>
            <a:pPr algn="ctr">
              <a:spcBef>
                <a:spcPct val="20000"/>
              </a:spcBef>
            </a:pPr>
            <a:r>
              <a:rPr lang="en-US" sz="3200" b="1">
                <a:solidFill>
                  <a:srgbClr val="000000"/>
                </a:solidFill>
                <a:latin typeface="Times New Roman" pitchFamily="18" charset="0"/>
                <a:cs typeface="Times New Roman" pitchFamily="18" charset="0"/>
              </a:rPr>
              <a:t>Lượng</a:t>
            </a:r>
          </a:p>
        </p:txBody>
      </p:sp>
      <p:sp>
        <p:nvSpPr>
          <p:cNvPr id="103437" name="Title 1"/>
          <p:cNvSpPr>
            <a:spLocks noGrp="1"/>
          </p:cNvSpPr>
          <p:nvPr>
            <p:ph type="title"/>
          </p:nvPr>
        </p:nvSpPr>
        <p:spPr>
          <a:xfrm>
            <a:off x="158750" y="-12700"/>
            <a:ext cx="8534400" cy="1143000"/>
          </a:xfrm>
        </p:spPr>
        <p:txBody>
          <a:bodyPr/>
          <a:lstStyle/>
          <a:p>
            <a:r>
              <a:rPr lang="en-US" altLang="en-US" sz="3200">
                <a:latin typeface="Times New Roman" pitchFamily="18" charset="0"/>
                <a:cs typeface="Times New Roman" pitchFamily="18" charset="0"/>
              </a:rPr>
              <a:t> Quy luật những thay đổi về lượng dẫn đến những thay đổi về chất và ngược lại</a:t>
            </a:r>
            <a:endParaRPr lang="en-US" altLang="en-US" sz="3200"/>
          </a:p>
        </p:txBody>
      </p:sp>
    </p:spTree>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diamond(in)">
                                      <p:cBhvr>
                                        <p:cTn id="7" dur="2000"/>
                                        <p:tgtEl>
                                          <p:spTgt spid="12"/>
                                        </p:tgtEl>
                                      </p:cBhvr>
                                    </p:animEffect>
                                  </p:childTnLst>
                                </p:cTn>
                              </p:par>
                              <p:par>
                                <p:cTn id="8" presetID="8" presetClass="entr" presetSubtype="16"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diamond(in)">
                                      <p:cBhvr>
                                        <p:cTn id="10" dur="2000"/>
                                        <p:tgtEl>
                                          <p:spTgt spid="13"/>
                                        </p:tgtEl>
                                      </p:cBhvr>
                                    </p:animEffect>
                                  </p:childTnLst>
                                </p:cTn>
                              </p:par>
                              <p:par>
                                <p:cTn id="11" presetID="8" presetClass="entr" presetSubtype="16"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diamond(in)">
                                      <p:cBhvr>
                                        <p:cTn id="13" dur="2000"/>
                                        <p:tgtEl>
                                          <p:spTgt spid="10"/>
                                        </p:tgtEl>
                                      </p:cBhvr>
                                    </p:animEffect>
                                  </p:childTnLst>
                                </p:cTn>
                              </p:par>
                            </p:childTnLst>
                          </p:cTn>
                        </p:par>
                      </p:childTnLst>
                    </p:cTn>
                  </p:par>
                  <p:par>
                    <p:cTn id="14" fill="hold">
                      <p:stCondLst>
                        <p:cond delay="indefinite"/>
                      </p:stCondLst>
                      <p:childTnLst>
                        <p:par>
                          <p:cTn id="15" fill="hold">
                            <p:stCondLst>
                              <p:cond delay="0"/>
                            </p:stCondLst>
                            <p:childTnLst>
                              <p:par>
                                <p:cTn id="16" presetID="5" presetClass="entr" presetSubtype="10" fill="hold" grpId="0" nodeType="click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checkerboard(across)">
                                      <p:cBhvr>
                                        <p:cTn id="18" dur="500"/>
                                        <p:tgtEl>
                                          <p:spTgt spid="15"/>
                                        </p:tgtEl>
                                      </p:cBhvr>
                                    </p:animEffect>
                                  </p:childTnLst>
                                </p:cTn>
                              </p:par>
                              <p:par>
                                <p:cTn id="19" presetID="5" presetClass="entr" presetSubtype="1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checkerboard(across)">
                                      <p:cBhvr>
                                        <p:cTn id="21" dur="500"/>
                                        <p:tgtEl>
                                          <p:spTgt spid="14"/>
                                        </p:tgtEl>
                                      </p:cBhvr>
                                    </p:animEffect>
                                  </p:childTnLst>
                                </p:cTn>
                              </p:par>
                              <p:par>
                                <p:cTn id="22" presetID="5" presetClass="entr" presetSubtype="10" fill="hold" grpId="0"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checkerboard(across)">
                                      <p:cBhvr>
                                        <p:cTn id="2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3" grpId="0"/>
      <p:bldP spid="15" grpId="0"/>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4" name="Rectangle 4"/>
          <p:cNvSpPr>
            <a:spLocks noGrp="1" noRot="1" noChangeArrowheads="1"/>
          </p:cNvSpPr>
          <p:nvPr>
            <p:ph sz="half" idx="4294967295"/>
          </p:nvPr>
        </p:nvSpPr>
        <p:spPr>
          <a:xfrm>
            <a:off x="374650" y="5527675"/>
            <a:ext cx="8596313" cy="1274763"/>
          </a:xfrm>
          <a:prstGeom prst="rect">
            <a:avLst/>
          </a:prstGeom>
          <a:solidFill>
            <a:srgbClr val="CCFF66"/>
          </a:solidFill>
          <a:ln w="76200" cmpd="tri">
            <a:solidFill>
              <a:srgbClr val="FF3300"/>
            </a:solidFill>
          </a:ln>
        </p:spPr>
        <p:txBody>
          <a:bodyPr/>
          <a:lstStyle/>
          <a:p>
            <a:pPr marL="0" indent="0">
              <a:buFontTx/>
              <a:buNone/>
            </a:pPr>
            <a:r>
              <a:rPr lang="vi-VN" altLang="en-US" sz="2400">
                <a:solidFill>
                  <a:srgbClr val="000000"/>
                </a:solidFill>
                <a:latin typeface="Times New Roman" pitchFamily="18" charset="0"/>
                <a:cs typeface="Times New Roman" pitchFamily="18" charset="0"/>
              </a:rPr>
              <a:t>Khi có sự lớn lên về quy mô vốn trong sản xuất kinh doanh, tất yếu đòi hỏi cũng phải có sự biến đổi về tính chất quản lý. Ngược lại, với tính chất mới của tổ chức kinh tế có thể tạo cơ hội lớn nhanh về vốn</a:t>
            </a:r>
            <a:endParaRPr lang="vi-VN" altLang="en-US" sz="2400">
              <a:solidFill>
                <a:srgbClr val="FF3300"/>
              </a:solidFill>
              <a:latin typeface="Times New Roman" pitchFamily="18" charset="0"/>
              <a:cs typeface="Times New Roman" pitchFamily="18" charset="0"/>
            </a:endParaRPr>
          </a:p>
        </p:txBody>
      </p:sp>
      <p:sp>
        <p:nvSpPr>
          <p:cNvPr id="80899" name="WordArt 5"/>
          <p:cNvSpPr>
            <a:spLocks noChangeArrowheads="1" noChangeShapeType="1" noTextEdit="1"/>
          </p:cNvSpPr>
          <p:nvPr/>
        </p:nvSpPr>
        <p:spPr bwMode="auto">
          <a:xfrm>
            <a:off x="0" y="152400"/>
            <a:ext cx="8915400" cy="990600"/>
          </a:xfrm>
          <a:prstGeom prst="rect">
            <a:avLst/>
          </a:prstGeom>
        </p:spPr>
        <p:txBody>
          <a:bodyPr wrap="none" fromWordArt="1">
            <a:prstTxWarp prst="textPlain">
              <a:avLst>
                <a:gd name="adj" fmla="val 48676"/>
              </a:avLst>
            </a:prstTxWarp>
          </a:bodyPr>
          <a:lstStyle/>
          <a:p>
            <a:pPr algn="ctr"/>
            <a:r>
              <a:rPr lang="vi-VN" sz="3600" kern="10" dirty="0">
                <a:ln w="9525">
                  <a:noFill/>
                  <a:round/>
                  <a:headEnd/>
                  <a:tailEnd/>
                </a:ln>
                <a:solidFill>
                  <a:srgbClr val="336699"/>
                </a:solidFill>
                <a:latin typeface="Times New Roman"/>
                <a:cs typeface="Times New Roman"/>
              </a:rPr>
              <a:t>Chất &amp; Lượng tồn tại trong mối quan hệ biện chứng </a:t>
            </a:r>
          </a:p>
          <a:p>
            <a:pPr algn="ctr"/>
            <a:r>
              <a:rPr lang="vi-VN" sz="3600" kern="10" dirty="0">
                <a:ln w="9525">
                  <a:noFill/>
                  <a:round/>
                  <a:headEnd/>
                  <a:tailEnd/>
                </a:ln>
                <a:solidFill>
                  <a:srgbClr val="336699"/>
                </a:solidFill>
                <a:latin typeface="Times New Roman"/>
                <a:cs typeface="Times New Roman"/>
              </a:rPr>
              <a:t>Cho biết phương thức của vận động &amp; phát triển</a:t>
            </a:r>
          </a:p>
        </p:txBody>
      </p:sp>
      <p:pic>
        <p:nvPicPr>
          <p:cNvPr id="138247" name="Picture 7" descr="IMG_1252"/>
          <p:cNvPicPr>
            <a:picLocks noChangeAspect="1" noChangeArrowheads="1"/>
          </p:cNvPicPr>
          <p:nvPr/>
        </p:nvPicPr>
        <p:blipFill>
          <a:blip r:embed="rId2">
            <a:lum contrast="30000"/>
          </a:blip>
          <a:srcRect/>
          <a:stretch>
            <a:fillRect/>
          </a:stretch>
        </p:blipFill>
        <p:spPr bwMode="auto">
          <a:xfrm>
            <a:off x="4676775" y="3429000"/>
            <a:ext cx="4314825" cy="1944688"/>
          </a:xfrm>
          <a:prstGeom prst="rect">
            <a:avLst/>
          </a:prstGeom>
          <a:noFill/>
          <a:ln w="12700">
            <a:solidFill>
              <a:schemeClr val="folHlink"/>
            </a:solidFill>
            <a:miter lim="800000"/>
            <a:headEnd/>
            <a:tailEnd/>
          </a:ln>
        </p:spPr>
      </p:pic>
      <p:pic>
        <p:nvPicPr>
          <p:cNvPr id="138248" name="Picture 8" descr="Laotian-Rice-Farmer"/>
          <p:cNvPicPr>
            <a:picLocks noChangeAspect="1" noChangeArrowheads="1"/>
          </p:cNvPicPr>
          <p:nvPr/>
        </p:nvPicPr>
        <p:blipFill>
          <a:blip r:embed="rId3"/>
          <a:srcRect/>
          <a:stretch>
            <a:fillRect/>
          </a:stretch>
        </p:blipFill>
        <p:spPr bwMode="auto">
          <a:xfrm>
            <a:off x="0" y="3429000"/>
            <a:ext cx="4191000" cy="1944688"/>
          </a:xfrm>
          <a:prstGeom prst="rect">
            <a:avLst/>
          </a:prstGeom>
          <a:noFill/>
          <a:ln w="12700">
            <a:solidFill>
              <a:schemeClr val="folHlink"/>
            </a:solidFill>
            <a:miter lim="800000"/>
            <a:headEnd/>
            <a:tailEnd/>
          </a:ln>
        </p:spPr>
      </p:pic>
      <p:sp>
        <p:nvSpPr>
          <p:cNvPr id="104454" name="AutoShape 9"/>
          <p:cNvSpPr>
            <a:spLocks noChangeArrowheads="1"/>
          </p:cNvSpPr>
          <p:nvPr/>
        </p:nvSpPr>
        <p:spPr bwMode="auto">
          <a:xfrm>
            <a:off x="4191000" y="3733800"/>
            <a:ext cx="485775" cy="719138"/>
          </a:xfrm>
          <a:prstGeom prst="upArrow">
            <a:avLst>
              <a:gd name="adj1" fmla="val 50000"/>
              <a:gd name="adj2" fmla="val 37010"/>
            </a:avLst>
          </a:prstGeom>
          <a:solidFill>
            <a:schemeClr val="accent1"/>
          </a:solidFill>
          <a:ln w="9525">
            <a:solidFill>
              <a:schemeClr val="tx1"/>
            </a:solidFill>
            <a:miter lim="800000"/>
            <a:headEnd/>
            <a:tailEnd/>
          </a:ln>
        </p:spPr>
        <p:txBody>
          <a:bodyPr wrap="none" anchor="ctr"/>
          <a:lstStyle/>
          <a:p>
            <a:endParaRPr lang="vi-VN" altLang="en-US"/>
          </a:p>
        </p:txBody>
      </p:sp>
      <p:pic>
        <p:nvPicPr>
          <p:cNvPr id="138252" name="Picture 12" descr="IMG_1432"/>
          <p:cNvPicPr>
            <a:picLocks noChangeAspect="1" noChangeArrowheads="1"/>
          </p:cNvPicPr>
          <p:nvPr/>
        </p:nvPicPr>
        <p:blipFill>
          <a:blip r:embed="rId4"/>
          <a:srcRect/>
          <a:stretch>
            <a:fillRect/>
          </a:stretch>
        </p:blipFill>
        <p:spPr bwMode="auto">
          <a:xfrm>
            <a:off x="4433888" y="1295400"/>
            <a:ext cx="4557712" cy="1981200"/>
          </a:xfrm>
          <a:prstGeom prst="rect">
            <a:avLst/>
          </a:prstGeom>
          <a:noFill/>
          <a:ln w="12700">
            <a:solidFill>
              <a:schemeClr val="folHlink"/>
            </a:solidFill>
            <a:miter lim="800000"/>
            <a:headEnd/>
            <a:tailEnd/>
          </a:ln>
        </p:spPr>
      </p:pic>
      <p:pic>
        <p:nvPicPr>
          <p:cNvPr id="13" name="Picture 27"/>
          <p:cNvPicPr>
            <a:picLocks noChangeAspect="1" noChangeArrowheads="1"/>
          </p:cNvPicPr>
          <p:nvPr/>
        </p:nvPicPr>
        <p:blipFill>
          <a:blip r:embed="rId5"/>
          <a:srcRect/>
          <a:stretch>
            <a:fillRect/>
          </a:stretch>
        </p:blipFill>
        <p:spPr bwMode="auto">
          <a:xfrm>
            <a:off x="-38100" y="1295400"/>
            <a:ext cx="4267200" cy="2133600"/>
          </a:xfrm>
          <a:prstGeom prst="rect">
            <a:avLst/>
          </a:prstGeom>
          <a:solidFill>
            <a:srgbClr val="33CCCC"/>
          </a:solidFill>
          <a:ln w="9525">
            <a:solidFill>
              <a:srgbClr val="FFFF00"/>
            </a:solidFill>
            <a:miter lim="800000"/>
            <a:headEnd/>
            <a:tailEnd/>
          </a:ln>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0899"/>
                                        </p:tgtEl>
                                        <p:attrNameLst>
                                          <p:attrName>style.visibility</p:attrName>
                                        </p:attrNameLst>
                                      </p:cBhvr>
                                      <p:to>
                                        <p:strVal val="visible"/>
                                      </p:to>
                                    </p:set>
                                    <p:animEffect transition="in" filter="blinds(horizontal)">
                                      <p:cBhvr>
                                        <p:cTn id="7" dur="500"/>
                                        <p:tgtEl>
                                          <p:spTgt spid="8089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138248"/>
                                        </p:tgtEl>
                                        <p:attrNameLst>
                                          <p:attrName>style.visibility</p:attrName>
                                        </p:attrNameLst>
                                      </p:cBhvr>
                                      <p:to>
                                        <p:strVal val="visible"/>
                                      </p:to>
                                    </p:set>
                                    <p:animEffect transition="in" filter="blinds(horizontal)">
                                      <p:cBhvr>
                                        <p:cTn id="12" dur="500"/>
                                        <p:tgtEl>
                                          <p:spTgt spid="13824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16" fill="hold" nodeType="clickEffect">
                                  <p:stCondLst>
                                    <p:cond delay="0"/>
                                  </p:stCondLst>
                                  <p:childTnLst>
                                    <p:set>
                                      <p:cBhvr>
                                        <p:cTn id="16" dur="1" fill="hold">
                                          <p:stCondLst>
                                            <p:cond delay="0"/>
                                          </p:stCondLst>
                                        </p:cTn>
                                        <p:tgtEl>
                                          <p:spTgt spid="138247"/>
                                        </p:tgtEl>
                                        <p:attrNameLst>
                                          <p:attrName>style.visibility</p:attrName>
                                        </p:attrNameLst>
                                      </p:cBhvr>
                                      <p:to>
                                        <p:strVal val="visible"/>
                                      </p:to>
                                    </p:set>
                                    <p:animEffect transition="in" filter="box(in)">
                                      <p:cBhvr>
                                        <p:cTn id="17" dur="500"/>
                                        <p:tgtEl>
                                          <p:spTgt spid="138247"/>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138244">
                                            <p:bg/>
                                          </p:spTgt>
                                        </p:tgtEl>
                                        <p:attrNameLst>
                                          <p:attrName>style.visibility</p:attrName>
                                        </p:attrNameLst>
                                      </p:cBhvr>
                                      <p:to>
                                        <p:strVal val="visible"/>
                                      </p:to>
                                    </p:set>
                                    <p:animEffect transition="in" filter="box(in)">
                                      <p:cBhvr>
                                        <p:cTn id="22" dur="500"/>
                                        <p:tgtEl>
                                          <p:spTgt spid="138244">
                                            <p:bg/>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4" presetClass="entr" presetSubtype="16" fill="hold" grpId="0" nodeType="clickEffect">
                                  <p:stCondLst>
                                    <p:cond delay="0"/>
                                  </p:stCondLst>
                                  <p:childTnLst>
                                    <p:set>
                                      <p:cBhvr>
                                        <p:cTn id="26" dur="1" fill="hold">
                                          <p:stCondLst>
                                            <p:cond delay="0"/>
                                          </p:stCondLst>
                                        </p:cTn>
                                        <p:tgtEl>
                                          <p:spTgt spid="138244">
                                            <p:txEl>
                                              <p:pRg st="0" end="0"/>
                                            </p:txEl>
                                          </p:spTgt>
                                        </p:tgtEl>
                                        <p:attrNameLst>
                                          <p:attrName>style.visibility</p:attrName>
                                        </p:attrNameLst>
                                      </p:cBhvr>
                                      <p:to>
                                        <p:strVal val="visible"/>
                                      </p:to>
                                    </p:set>
                                    <p:animEffect transition="in" filter="box(in)">
                                      <p:cBhvr>
                                        <p:cTn id="27" dur="500"/>
                                        <p:tgtEl>
                                          <p:spTgt spid="138244">
                                            <p:txEl>
                                              <p:pRg st="0" end="0"/>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4" presetClass="entr" presetSubtype="16" fill="hold"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box(in)">
                                      <p:cBhvr>
                                        <p:cTn id="32" dur="500"/>
                                        <p:tgtEl>
                                          <p:spTgt spid="13"/>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4" presetClass="entr" presetSubtype="16" fill="hold" nodeType="clickEffect">
                                  <p:stCondLst>
                                    <p:cond delay="0"/>
                                  </p:stCondLst>
                                  <p:childTnLst>
                                    <p:set>
                                      <p:cBhvr>
                                        <p:cTn id="36" dur="1" fill="hold">
                                          <p:stCondLst>
                                            <p:cond delay="0"/>
                                          </p:stCondLst>
                                        </p:cTn>
                                        <p:tgtEl>
                                          <p:spTgt spid="138252"/>
                                        </p:tgtEl>
                                        <p:attrNameLst>
                                          <p:attrName>style.visibility</p:attrName>
                                        </p:attrNameLst>
                                      </p:cBhvr>
                                      <p:to>
                                        <p:strVal val="visible"/>
                                      </p:to>
                                    </p:set>
                                    <p:animEffect transition="in" filter="box(in)">
                                      <p:cBhvr>
                                        <p:cTn id="37" dur="500"/>
                                        <p:tgtEl>
                                          <p:spTgt spid="1382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8244" grpId="0" build="p" animBg="1"/>
      <p:bldP spid="80899"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a:xfrm>
            <a:off x="152400" y="30163"/>
            <a:ext cx="9144000" cy="609600"/>
          </a:xfrm>
        </p:spPr>
        <p:txBody>
          <a:bodyPr/>
          <a:lstStyle/>
          <a:p>
            <a:br>
              <a:rPr lang="en-GB" altLang="en-US" sz="3000" i="1">
                <a:latin typeface="Times New Roman" pitchFamily="18" charset="0"/>
                <a:cs typeface="Times New Roman" pitchFamily="18" charset="0"/>
              </a:rPr>
            </a:br>
            <a:r>
              <a:rPr lang="en-GB" altLang="en-US" sz="3000" i="1">
                <a:latin typeface="Times New Roman" pitchFamily="18" charset="0"/>
                <a:cs typeface="Times New Roman" pitchFamily="18" charset="0"/>
              </a:rPr>
              <a:t>d. Triết học, hạt nhân lý luận của thế giới quan</a:t>
            </a:r>
            <a:br>
              <a:rPr lang="vi-VN" altLang="en-US" sz="3000">
                <a:latin typeface="Times New Roman" pitchFamily="18" charset="0"/>
                <a:cs typeface="Times New Roman" pitchFamily="18" charset="0"/>
              </a:rPr>
            </a:br>
            <a:endParaRPr lang="vi-VN" altLang="en-US" sz="3000">
              <a:latin typeface="Times New Roman" pitchFamily="18" charset="0"/>
              <a:cs typeface="Times New Roman" pitchFamily="18" charset="0"/>
            </a:endParaRPr>
          </a:p>
        </p:txBody>
      </p:sp>
      <p:sp>
        <p:nvSpPr>
          <p:cNvPr id="22531" name="Date Placeholder 3"/>
          <p:cNvSpPr>
            <a:spLocks noGrp="1"/>
          </p:cNvSpPr>
          <p:nvPr>
            <p:ph type="dt" sz="quarter" idx="4294967295"/>
          </p:nvPr>
        </p:nvSpPr>
        <p:spPr>
          <a:xfrm>
            <a:off x="-6350" y="6242050"/>
            <a:ext cx="2133600" cy="476250"/>
          </a:xfrm>
          <a:prstGeom prst="rect">
            <a:avLst/>
          </a:prstGeom>
          <a:noFill/>
        </p:spPr>
        <p:txBody>
          <a:bodyPr/>
          <a:lstStyle/>
          <a:p>
            <a:fld id="{3A5A4AAB-9404-4235-8B38-129840AED3B7}" type="datetime1">
              <a:rPr lang="en-US" altLang="en-US" sz="2400" smtClean="0">
                <a:latin typeface="Times New Roman" pitchFamily="18" charset="0"/>
                <a:cs typeface="Times New Roman" pitchFamily="18" charset="0"/>
              </a:rPr>
              <a:pPr/>
              <a:t>02/10/2023</a:t>
            </a:fld>
            <a:endParaRPr lang="en-US" altLang="en-US" sz="2400">
              <a:latin typeface="Times New Roman" pitchFamily="18" charset="0"/>
              <a:cs typeface="Times New Roman" pitchFamily="18" charset="0"/>
            </a:endParaRPr>
          </a:p>
        </p:txBody>
      </p:sp>
      <p:sp>
        <p:nvSpPr>
          <p:cNvPr id="5" name="Rounded Rectangle 4"/>
          <p:cNvSpPr/>
          <p:nvPr/>
        </p:nvSpPr>
        <p:spPr>
          <a:xfrm>
            <a:off x="1884363" y="869950"/>
            <a:ext cx="6934200" cy="715963"/>
          </a:xfrm>
          <a:prstGeom prst="roundRect">
            <a:avLst/>
          </a:prstGeom>
        </p:spPr>
        <p:style>
          <a:lnRef idx="1">
            <a:schemeClr val="accent6"/>
          </a:lnRef>
          <a:fillRef idx="2">
            <a:schemeClr val="accent6"/>
          </a:fillRef>
          <a:effectRef idx="1">
            <a:schemeClr val="accent6"/>
          </a:effectRef>
          <a:fontRef idx="minor">
            <a:schemeClr val="dk1"/>
          </a:fontRef>
        </p:style>
        <p:txBody>
          <a:bodyPr anchor="ctr"/>
          <a:lstStyle/>
          <a:p>
            <a:pPr algn="just">
              <a:defRPr/>
            </a:pPr>
            <a:r>
              <a:rPr lang="en-GB" altLang="en-US" sz="2400" kern="0" dirty="0">
                <a:solidFill>
                  <a:srgbClr val="000000"/>
                </a:solidFill>
                <a:latin typeface="Times New Roman" panose="02020603050405020304" pitchFamily="18" charset="0"/>
                <a:cs typeface="Times New Roman" panose="02020603050405020304" pitchFamily="18" charset="0"/>
              </a:rPr>
              <a:t>B</a:t>
            </a:r>
            <a:r>
              <a:rPr lang="en-GB" altLang="en-US" sz="2400" kern="0" dirty="0" err="1">
                <a:solidFill>
                  <a:srgbClr val="000000"/>
                </a:solidFill>
                <a:latin typeface="Times New Roman" panose="02020603050405020304" pitchFamily="18" charset="0"/>
                <a:cs typeface="Times New Roman" panose="02020603050405020304" pitchFamily="18" charset="0"/>
              </a:rPr>
              <a:t>ản</a:t>
            </a:r>
            <a:r>
              <a:rPr lang="en-GB" altLang="en-US" sz="2400" kern="0" dirty="0">
                <a:solidFill>
                  <a:srgbClr val="000000"/>
                </a:solidFill>
                <a:latin typeface="Times New Roman" panose="02020603050405020304" pitchFamily="18" charset="0"/>
                <a:cs typeface="Times New Roman" panose="02020603050405020304" pitchFamily="18" charset="0"/>
              </a:rPr>
              <a:t> </a:t>
            </a:r>
            <a:r>
              <a:rPr lang="en-GB" altLang="en-US" sz="2400" kern="0" dirty="0" err="1">
                <a:solidFill>
                  <a:srgbClr val="000000"/>
                </a:solidFill>
                <a:latin typeface="Times New Roman" panose="02020603050405020304" pitchFamily="18" charset="0"/>
                <a:cs typeface="Times New Roman" panose="02020603050405020304" pitchFamily="18" charset="0"/>
              </a:rPr>
              <a:t>thân</a:t>
            </a:r>
            <a:r>
              <a:rPr lang="en-GB" altLang="en-US" sz="2400" kern="0" dirty="0">
                <a:solidFill>
                  <a:srgbClr val="000000"/>
                </a:solidFill>
                <a:latin typeface="Times New Roman" panose="02020603050405020304" pitchFamily="18" charset="0"/>
                <a:cs typeface="Times New Roman" panose="02020603050405020304" pitchFamily="18" charset="0"/>
              </a:rPr>
              <a:t> </a:t>
            </a:r>
            <a:r>
              <a:rPr lang="en-GB" altLang="en-US" sz="2400" kern="0" dirty="0" err="1">
                <a:solidFill>
                  <a:srgbClr val="000000"/>
                </a:solidFill>
                <a:latin typeface="Times New Roman" panose="02020603050405020304" pitchFamily="18" charset="0"/>
                <a:cs typeface="Times New Roman" panose="02020603050405020304" pitchFamily="18" charset="0"/>
              </a:rPr>
              <a:t>triết</a:t>
            </a:r>
            <a:r>
              <a:rPr lang="en-GB" altLang="en-US" sz="2400" kern="0" dirty="0">
                <a:solidFill>
                  <a:srgbClr val="000000"/>
                </a:solidFill>
                <a:latin typeface="Times New Roman" panose="02020603050405020304" pitchFamily="18" charset="0"/>
                <a:cs typeface="Times New Roman" panose="02020603050405020304" pitchFamily="18" charset="0"/>
              </a:rPr>
              <a:t> </a:t>
            </a:r>
            <a:r>
              <a:rPr lang="en-GB" altLang="en-US" sz="2400" kern="0" dirty="0" err="1">
                <a:solidFill>
                  <a:srgbClr val="000000"/>
                </a:solidFill>
                <a:latin typeface="Times New Roman" panose="02020603050405020304" pitchFamily="18" charset="0"/>
                <a:cs typeface="Times New Roman" panose="02020603050405020304" pitchFamily="18" charset="0"/>
              </a:rPr>
              <a:t>học</a:t>
            </a:r>
            <a:r>
              <a:rPr lang="en-GB" altLang="en-US" sz="2400" kern="0" dirty="0">
                <a:solidFill>
                  <a:srgbClr val="000000"/>
                </a:solidFill>
                <a:latin typeface="Times New Roman" panose="02020603050405020304" pitchFamily="18" charset="0"/>
                <a:cs typeface="Times New Roman" panose="02020603050405020304" pitchFamily="18" charset="0"/>
              </a:rPr>
              <a:t> </a:t>
            </a:r>
            <a:r>
              <a:rPr lang="en-GB" altLang="en-US" sz="2400" kern="0" dirty="0" err="1">
                <a:solidFill>
                  <a:srgbClr val="000000"/>
                </a:solidFill>
                <a:latin typeface="Times New Roman" panose="02020603050405020304" pitchFamily="18" charset="0"/>
                <a:cs typeface="Times New Roman" panose="02020603050405020304" pitchFamily="18" charset="0"/>
              </a:rPr>
              <a:t>chính</a:t>
            </a:r>
            <a:r>
              <a:rPr lang="en-GB" altLang="en-US" sz="2400" kern="0" dirty="0">
                <a:solidFill>
                  <a:srgbClr val="000000"/>
                </a:solidFill>
                <a:latin typeface="Times New Roman" panose="02020603050405020304" pitchFamily="18" charset="0"/>
                <a:cs typeface="Times New Roman" panose="02020603050405020304" pitchFamily="18" charset="0"/>
              </a:rPr>
              <a:t> </a:t>
            </a:r>
            <a:r>
              <a:rPr lang="en-GB" altLang="en-US" sz="2400" kern="0" dirty="0" err="1">
                <a:solidFill>
                  <a:srgbClr val="000000"/>
                </a:solidFill>
                <a:latin typeface="Times New Roman" panose="02020603050405020304" pitchFamily="18" charset="0"/>
                <a:cs typeface="Times New Roman" panose="02020603050405020304" pitchFamily="18" charset="0"/>
              </a:rPr>
              <a:t>là</a:t>
            </a:r>
            <a:r>
              <a:rPr lang="en-GB" altLang="en-US" sz="2400" kern="0" dirty="0">
                <a:solidFill>
                  <a:srgbClr val="000000"/>
                </a:solidFill>
                <a:latin typeface="Times New Roman" panose="02020603050405020304" pitchFamily="18" charset="0"/>
                <a:cs typeface="Times New Roman" panose="02020603050405020304" pitchFamily="18" charset="0"/>
              </a:rPr>
              <a:t> </a:t>
            </a:r>
            <a:r>
              <a:rPr lang="en-GB" altLang="en-US" sz="2400" kern="0" dirty="0" err="1">
                <a:solidFill>
                  <a:srgbClr val="000000"/>
                </a:solidFill>
                <a:latin typeface="Times New Roman" panose="02020603050405020304" pitchFamily="18" charset="0"/>
                <a:cs typeface="Times New Roman" panose="02020603050405020304" pitchFamily="18" charset="0"/>
              </a:rPr>
              <a:t>thế</a:t>
            </a:r>
            <a:r>
              <a:rPr lang="en-GB" altLang="en-US" sz="2400" kern="0" dirty="0">
                <a:solidFill>
                  <a:srgbClr val="000000"/>
                </a:solidFill>
                <a:latin typeface="Times New Roman" panose="02020603050405020304" pitchFamily="18" charset="0"/>
                <a:cs typeface="Times New Roman" panose="02020603050405020304" pitchFamily="18" charset="0"/>
              </a:rPr>
              <a:t> </a:t>
            </a:r>
            <a:r>
              <a:rPr lang="en-GB" altLang="en-US" sz="2400" kern="0" dirty="0" err="1">
                <a:solidFill>
                  <a:srgbClr val="000000"/>
                </a:solidFill>
                <a:latin typeface="Times New Roman" panose="02020603050405020304" pitchFamily="18" charset="0"/>
                <a:cs typeface="Times New Roman" panose="02020603050405020304" pitchFamily="18" charset="0"/>
              </a:rPr>
              <a:t>giới</a:t>
            </a:r>
            <a:r>
              <a:rPr lang="en-GB" altLang="en-US" sz="2400" kern="0" dirty="0">
                <a:solidFill>
                  <a:srgbClr val="000000"/>
                </a:solidFill>
                <a:latin typeface="Times New Roman" panose="02020603050405020304" pitchFamily="18" charset="0"/>
                <a:cs typeface="Times New Roman" panose="02020603050405020304" pitchFamily="18" charset="0"/>
              </a:rPr>
              <a:t> </a:t>
            </a:r>
            <a:r>
              <a:rPr lang="en-GB" altLang="en-US" sz="2400" kern="0" dirty="0" err="1">
                <a:solidFill>
                  <a:srgbClr val="000000"/>
                </a:solidFill>
                <a:latin typeface="Times New Roman" panose="02020603050405020304" pitchFamily="18" charset="0"/>
                <a:cs typeface="Times New Roman" panose="02020603050405020304" pitchFamily="18" charset="0"/>
              </a:rPr>
              <a:t>quan</a:t>
            </a:r>
            <a:endParaRPr lang="en-US" sz="2400" dirty="0">
              <a:latin typeface="Times New Roman" panose="02020603050405020304" pitchFamily="18" charset="0"/>
              <a:cs typeface="Times New Roman" panose="02020603050405020304" pitchFamily="18" charset="0"/>
            </a:endParaRPr>
          </a:p>
        </p:txBody>
      </p:sp>
      <p:sp>
        <p:nvSpPr>
          <p:cNvPr id="6" name="Cube 5"/>
          <p:cNvSpPr/>
          <p:nvPr/>
        </p:nvSpPr>
        <p:spPr>
          <a:xfrm>
            <a:off x="403225" y="835025"/>
            <a:ext cx="1201738" cy="969963"/>
          </a:xfrm>
          <a:prstGeom prst="cube">
            <a:avLst/>
          </a:prstGeom>
        </p:spPr>
        <p:style>
          <a:lnRef idx="1">
            <a:schemeClr val="accent5"/>
          </a:lnRef>
          <a:fillRef idx="2">
            <a:schemeClr val="accent5"/>
          </a:fillRef>
          <a:effectRef idx="1">
            <a:schemeClr val="accent5"/>
          </a:effectRef>
          <a:fontRef idx="minor">
            <a:schemeClr val="dk1"/>
          </a:fontRef>
        </p:style>
        <p:txBody>
          <a:bodyPr anchor="ctr"/>
          <a:lstStyle/>
          <a:p>
            <a:pPr algn="ctr">
              <a:defRPr/>
            </a:pPr>
            <a:r>
              <a:rPr lang="en-GB" altLang="en-US" sz="2400" i="1" kern="0" dirty="0" err="1">
                <a:solidFill>
                  <a:srgbClr val="000000"/>
                </a:solidFill>
                <a:latin typeface="Times New Roman" panose="02020603050405020304" pitchFamily="18" charset="0"/>
                <a:cs typeface="Times New Roman" panose="02020603050405020304" pitchFamily="18" charset="0"/>
              </a:rPr>
              <a:t>Thứ</a:t>
            </a:r>
            <a:r>
              <a:rPr lang="en-GB" altLang="en-US" sz="2400" i="1" kern="0" dirty="0">
                <a:solidFill>
                  <a:srgbClr val="000000"/>
                </a:solidFill>
                <a:latin typeface="Times New Roman" panose="02020603050405020304" pitchFamily="18" charset="0"/>
                <a:cs typeface="Times New Roman" panose="02020603050405020304" pitchFamily="18" charset="0"/>
              </a:rPr>
              <a:t> </a:t>
            </a:r>
            <a:r>
              <a:rPr lang="en-GB" altLang="en-US" sz="2400" i="1" kern="0" dirty="0" err="1">
                <a:solidFill>
                  <a:srgbClr val="000000"/>
                </a:solidFill>
                <a:latin typeface="Times New Roman" panose="02020603050405020304" pitchFamily="18" charset="0"/>
                <a:cs typeface="Times New Roman" panose="02020603050405020304" pitchFamily="18" charset="0"/>
              </a:rPr>
              <a:t>nhất</a:t>
            </a:r>
            <a:endParaRPr lang="en-US" sz="2400" dirty="0">
              <a:latin typeface="Times New Roman" panose="02020603050405020304" pitchFamily="18" charset="0"/>
              <a:cs typeface="Times New Roman" panose="02020603050405020304" pitchFamily="18" charset="0"/>
            </a:endParaRPr>
          </a:p>
        </p:txBody>
      </p:sp>
      <p:sp>
        <p:nvSpPr>
          <p:cNvPr id="7" name="Rounded Rectangle 6"/>
          <p:cNvSpPr/>
          <p:nvPr/>
        </p:nvSpPr>
        <p:spPr>
          <a:xfrm>
            <a:off x="1905000" y="1781175"/>
            <a:ext cx="6934200" cy="1316038"/>
          </a:xfrm>
          <a:prstGeom prst="roundRect">
            <a:avLst/>
          </a:prstGeom>
        </p:spPr>
        <p:style>
          <a:lnRef idx="1">
            <a:schemeClr val="accent6"/>
          </a:lnRef>
          <a:fillRef idx="2">
            <a:schemeClr val="accent6"/>
          </a:fillRef>
          <a:effectRef idx="1">
            <a:schemeClr val="accent6"/>
          </a:effectRef>
          <a:fontRef idx="minor">
            <a:schemeClr val="dk1"/>
          </a:fontRef>
        </p:style>
        <p:txBody>
          <a:bodyPr anchor="ctr"/>
          <a:lstStyle/>
          <a:p>
            <a:pPr algn="just">
              <a:spcBef>
                <a:spcPct val="20000"/>
              </a:spcBef>
              <a:defRPr/>
            </a:pPr>
            <a:r>
              <a:rPr lang="en-GB" altLang="en-US" sz="2400" kern="0" dirty="0" err="1">
                <a:solidFill>
                  <a:srgbClr val="000000"/>
                </a:solidFill>
                <a:latin typeface="Times New Roman" panose="02020603050405020304" pitchFamily="18" charset="0"/>
                <a:cs typeface="Times New Roman" panose="02020603050405020304" pitchFamily="18" charset="0"/>
              </a:rPr>
              <a:t>Trong</a:t>
            </a:r>
            <a:r>
              <a:rPr lang="en-GB" altLang="en-US" sz="2400" kern="0" dirty="0">
                <a:solidFill>
                  <a:srgbClr val="000000"/>
                </a:solidFill>
                <a:latin typeface="Times New Roman" panose="02020603050405020304" pitchFamily="18" charset="0"/>
                <a:cs typeface="Times New Roman" panose="02020603050405020304" pitchFamily="18" charset="0"/>
              </a:rPr>
              <a:t> </a:t>
            </a:r>
            <a:r>
              <a:rPr lang="en-GB" altLang="en-US" sz="2400" kern="0" dirty="0" err="1">
                <a:solidFill>
                  <a:srgbClr val="000000"/>
                </a:solidFill>
                <a:latin typeface="Times New Roman" panose="02020603050405020304" pitchFamily="18" charset="0"/>
                <a:cs typeface="Times New Roman" panose="02020603050405020304" pitchFamily="18" charset="0"/>
              </a:rPr>
              <a:t>số</a:t>
            </a:r>
            <a:r>
              <a:rPr lang="en-GB" altLang="en-US" sz="2400" kern="0" dirty="0">
                <a:solidFill>
                  <a:srgbClr val="000000"/>
                </a:solidFill>
                <a:latin typeface="Times New Roman" panose="02020603050405020304" pitchFamily="18" charset="0"/>
                <a:cs typeface="Times New Roman" panose="02020603050405020304" pitchFamily="18" charset="0"/>
              </a:rPr>
              <a:t> </a:t>
            </a:r>
            <a:r>
              <a:rPr lang="en-GB" altLang="en-US" sz="2400" kern="0" dirty="0" err="1">
                <a:solidFill>
                  <a:srgbClr val="000000"/>
                </a:solidFill>
                <a:latin typeface="Times New Roman" panose="02020603050405020304" pitchFamily="18" charset="0"/>
                <a:cs typeface="Times New Roman" panose="02020603050405020304" pitchFamily="18" charset="0"/>
              </a:rPr>
              <a:t>các</a:t>
            </a:r>
            <a:r>
              <a:rPr lang="en-GB" altLang="en-US" sz="2400" kern="0" dirty="0">
                <a:solidFill>
                  <a:srgbClr val="000000"/>
                </a:solidFill>
                <a:latin typeface="Times New Roman" panose="02020603050405020304" pitchFamily="18" charset="0"/>
                <a:cs typeface="Times New Roman" panose="02020603050405020304" pitchFamily="18" charset="0"/>
              </a:rPr>
              <a:t> </a:t>
            </a:r>
            <a:r>
              <a:rPr lang="en-GB" altLang="en-US" sz="2400" kern="0" dirty="0" err="1">
                <a:solidFill>
                  <a:srgbClr val="000000"/>
                </a:solidFill>
                <a:latin typeface="Times New Roman" panose="02020603050405020304" pitchFamily="18" charset="0"/>
                <a:cs typeface="Times New Roman" panose="02020603050405020304" pitchFamily="18" charset="0"/>
              </a:rPr>
              <a:t>loại</a:t>
            </a:r>
            <a:r>
              <a:rPr lang="en-GB" altLang="en-US" sz="2400" kern="0" dirty="0">
                <a:solidFill>
                  <a:srgbClr val="000000"/>
                </a:solidFill>
                <a:latin typeface="Times New Roman" panose="02020603050405020304" pitchFamily="18" charset="0"/>
                <a:cs typeface="Times New Roman" panose="02020603050405020304" pitchFamily="18" charset="0"/>
              </a:rPr>
              <a:t> </a:t>
            </a:r>
            <a:r>
              <a:rPr lang="en-GB" altLang="en-US" sz="2400" kern="0" dirty="0" err="1">
                <a:solidFill>
                  <a:srgbClr val="000000"/>
                </a:solidFill>
                <a:latin typeface="Times New Roman" panose="02020603050405020304" pitchFamily="18" charset="0"/>
                <a:cs typeface="Times New Roman" panose="02020603050405020304" pitchFamily="18" charset="0"/>
              </a:rPr>
              <a:t>thế</a:t>
            </a:r>
            <a:r>
              <a:rPr lang="en-GB" altLang="en-US" sz="2400" kern="0" dirty="0">
                <a:solidFill>
                  <a:srgbClr val="000000"/>
                </a:solidFill>
                <a:latin typeface="Times New Roman" panose="02020603050405020304" pitchFamily="18" charset="0"/>
                <a:cs typeface="Times New Roman" panose="02020603050405020304" pitchFamily="18" charset="0"/>
              </a:rPr>
              <a:t> </a:t>
            </a:r>
            <a:r>
              <a:rPr lang="en-GB" altLang="en-US" sz="2400" kern="0" dirty="0" err="1">
                <a:solidFill>
                  <a:srgbClr val="000000"/>
                </a:solidFill>
                <a:latin typeface="Times New Roman" panose="02020603050405020304" pitchFamily="18" charset="0"/>
                <a:cs typeface="Times New Roman" panose="02020603050405020304" pitchFamily="18" charset="0"/>
              </a:rPr>
              <a:t>giới</a:t>
            </a:r>
            <a:r>
              <a:rPr lang="en-GB" altLang="en-US" sz="2400" kern="0" dirty="0">
                <a:solidFill>
                  <a:srgbClr val="000000"/>
                </a:solidFill>
                <a:latin typeface="Times New Roman" panose="02020603050405020304" pitchFamily="18" charset="0"/>
                <a:cs typeface="Times New Roman" panose="02020603050405020304" pitchFamily="18" charset="0"/>
              </a:rPr>
              <a:t> </a:t>
            </a:r>
            <a:r>
              <a:rPr lang="en-GB" altLang="en-US" sz="2400" kern="0" dirty="0" err="1">
                <a:solidFill>
                  <a:srgbClr val="000000"/>
                </a:solidFill>
                <a:latin typeface="Times New Roman" panose="02020603050405020304" pitchFamily="18" charset="0"/>
                <a:cs typeface="Times New Roman" panose="02020603050405020304" pitchFamily="18" charset="0"/>
              </a:rPr>
              <a:t>quan</a:t>
            </a:r>
            <a:r>
              <a:rPr lang="en-GB" altLang="en-US" sz="2400" kern="0" dirty="0">
                <a:solidFill>
                  <a:srgbClr val="000000"/>
                </a:solidFill>
                <a:latin typeface="Times New Roman" panose="02020603050405020304" pitchFamily="18" charset="0"/>
                <a:cs typeface="Times New Roman" panose="02020603050405020304" pitchFamily="18" charset="0"/>
              </a:rPr>
              <a:t> </a:t>
            </a:r>
            <a:r>
              <a:rPr lang="en-GB" altLang="en-US" sz="2400" kern="0" dirty="0" err="1">
                <a:solidFill>
                  <a:srgbClr val="000000"/>
                </a:solidFill>
                <a:latin typeface="Times New Roman" panose="02020603050405020304" pitchFamily="18" charset="0"/>
                <a:cs typeface="Times New Roman" panose="02020603050405020304" pitchFamily="18" charset="0"/>
              </a:rPr>
              <a:t>phân</a:t>
            </a:r>
            <a:r>
              <a:rPr lang="en-GB" altLang="en-US" sz="2400" kern="0" dirty="0">
                <a:solidFill>
                  <a:srgbClr val="000000"/>
                </a:solidFill>
                <a:latin typeface="Times New Roman" panose="02020603050405020304" pitchFamily="18" charset="0"/>
                <a:cs typeface="Times New Roman" panose="02020603050405020304" pitchFamily="18" charset="0"/>
              </a:rPr>
              <a:t> </a:t>
            </a:r>
            <a:r>
              <a:rPr lang="en-GB" altLang="en-US" sz="2400" kern="0" dirty="0" err="1">
                <a:solidFill>
                  <a:srgbClr val="000000"/>
                </a:solidFill>
                <a:latin typeface="Times New Roman" panose="02020603050405020304" pitchFamily="18" charset="0"/>
                <a:cs typeface="Times New Roman" panose="02020603050405020304" pitchFamily="18" charset="0"/>
              </a:rPr>
              <a:t>chia</a:t>
            </a:r>
            <a:r>
              <a:rPr lang="en-GB" altLang="en-US" sz="2400" kern="0" dirty="0">
                <a:solidFill>
                  <a:srgbClr val="000000"/>
                </a:solidFill>
                <a:latin typeface="Times New Roman" panose="02020603050405020304" pitchFamily="18" charset="0"/>
                <a:cs typeface="Times New Roman" panose="02020603050405020304" pitchFamily="18" charset="0"/>
              </a:rPr>
              <a:t> </a:t>
            </a:r>
            <a:r>
              <a:rPr lang="en-GB" altLang="en-US" sz="2400" kern="0" dirty="0" err="1">
                <a:solidFill>
                  <a:srgbClr val="000000"/>
                </a:solidFill>
                <a:latin typeface="Times New Roman" panose="02020603050405020304" pitchFamily="18" charset="0"/>
                <a:cs typeface="Times New Roman" panose="02020603050405020304" pitchFamily="18" charset="0"/>
              </a:rPr>
              <a:t>theo</a:t>
            </a:r>
            <a:r>
              <a:rPr lang="en-GB" altLang="en-US" sz="2400" kern="0" dirty="0">
                <a:solidFill>
                  <a:srgbClr val="000000"/>
                </a:solidFill>
                <a:latin typeface="Times New Roman" panose="02020603050405020304" pitchFamily="18" charset="0"/>
                <a:cs typeface="Times New Roman" panose="02020603050405020304" pitchFamily="18" charset="0"/>
              </a:rPr>
              <a:t> </a:t>
            </a:r>
            <a:r>
              <a:rPr lang="en-GB" altLang="en-US" sz="2400" kern="0" dirty="0" err="1">
                <a:solidFill>
                  <a:srgbClr val="000000"/>
                </a:solidFill>
                <a:latin typeface="Times New Roman" panose="02020603050405020304" pitchFamily="18" charset="0"/>
                <a:cs typeface="Times New Roman" panose="02020603050405020304" pitchFamily="18" charset="0"/>
              </a:rPr>
              <a:t>các</a:t>
            </a:r>
            <a:r>
              <a:rPr lang="en-GB" altLang="en-US" sz="2400" kern="0" dirty="0">
                <a:solidFill>
                  <a:srgbClr val="000000"/>
                </a:solidFill>
                <a:latin typeface="Times New Roman" panose="02020603050405020304" pitchFamily="18" charset="0"/>
                <a:cs typeface="Times New Roman" panose="02020603050405020304" pitchFamily="18" charset="0"/>
              </a:rPr>
              <a:t> </a:t>
            </a:r>
            <a:r>
              <a:rPr lang="en-GB" altLang="en-US" sz="2400" kern="0" dirty="0" err="1">
                <a:solidFill>
                  <a:srgbClr val="000000"/>
                </a:solidFill>
                <a:latin typeface="Times New Roman" panose="02020603050405020304" pitchFamily="18" charset="0"/>
                <a:cs typeface="Times New Roman" panose="02020603050405020304" pitchFamily="18" charset="0"/>
              </a:rPr>
              <a:t>cơ</a:t>
            </a:r>
            <a:r>
              <a:rPr lang="en-GB" altLang="en-US" sz="2400" kern="0" dirty="0">
                <a:solidFill>
                  <a:srgbClr val="000000"/>
                </a:solidFill>
                <a:latin typeface="Times New Roman" panose="02020603050405020304" pitchFamily="18" charset="0"/>
                <a:cs typeface="Times New Roman" panose="02020603050405020304" pitchFamily="18" charset="0"/>
              </a:rPr>
              <a:t> </a:t>
            </a:r>
            <a:r>
              <a:rPr lang="en-GB" altLang="en-US" sz="2400" kern="0" dirty="0" err="1">
                <a:solidFill>
                  <a:srgbClr val="000000"/>
                </a:solidFill>
                <a:latin typeface="Times New Roman" panose="02020603050405020304" pitchFamily="18" charset="0"/>
                <a:cs typeface="Times New Roman" panose="02020603050405020304" pitchFamily="18" charset="0"/>
              </a:rPr>
              <a:t>sở</a:t>
            </a:r>
            <a:r>
              <a:rPr lang="en-GB" altLang="en-US" sz="2400" kern="0" dirty="0">
                <a:solidFill>
                  <a:srgbClr val="000000"/>
                </a:solidFill>
                <a:latin typeface="Times New Roman" panose="02020603050405020304" pitchFamily="18" charset="0"/>
                <a:cs typeface="Times New Roman" panose="02020603050405020304" pitchFamily="18" charset="0"/>
              </a:rPr>
              <a:t> </a:t>
            </a:r>
            <a:r>
              <a:rPr lang="en-GB" altLang="en-US" sz="2400" kern="0" dirty="0" err="1">
                <a:solidFill>
                  <a:srgbClr val="000000"/>
                </a:solidFill>
                <a:latin typeface="Times New Roman" panose="02020603050405020304" pitchFamily="18" charset="0"/>
                <a:cs typeface="Times New Roman" panose="02020603050405020304" pitchFamily="18" charset="0"/>
              </a:rPr>
              <a:t>khác</a:t>
            </a:r>
            <a:r>
              <a:rPr lang="en-GB" altLang="en-US" sz="2400" kern="0" dirty="0">
                <a:solidFill>
                  <a:srgbClr val="000000"/>
                </a:solidFill>
                <a:latin typeface="Times New Roman" panose="02020603050405020304" pitchFamily="18" charset="0"/>
                <a:cs typeface="Times New Roman" panose="02020603050405020304" pitchFamily="18" charset="0"/>
              </a:rPr>
              <a:t> </a:t>
            </a:r>
            <a:r>
              <a:rPr lang="en-GB" altLang="en-US" sz="2400" kern="0" dirty="0" err="1">
                <a:solidFill>
                  <a:srgbClr val="000000"/>
                </a:solidFill>
                <a:latin typeface="Times New Roman" panose="02020603050405020304" pitchFamily="18" charset="0"/>
                <a:cs typeface="Times New Roman" panose="02020603050405020304" pitchFamily="18" charset="0"/>
              </a:rPr>
              <a:t>nhau</a:t>
            </a:r>
            <a:r>
              <a:rPr lang="en-GB" altLang="en-US" sz="2400" kern="0" dirty="0">
                <a:solidFill>
                  <a:srgbClr val="000000"/>
                </a:solidFill>
                <a:latin typeface="Times New Roman" panose="02020603050405020304" pitchFamily="18" charset="0"/>
                <a:cs typeface="Times New Roman" panose="02020603050405020304" pitchFamily="18" charset="0"/>
              </a:rPr>
              <a:t> </a:t>
            </a:r>
            <a:r>
              <a:rPr lang="en-GB" altLang="en-US" sz="2400" kern="0" dirty="0" err="1">
                <a:solidFill>
                  <a:srgbClr val="000000"/>
                </a:solidFill>
                <a:latin typeface="Times New Roman" panose="02020603050405020304" pitchFamily="18" charset="0"/>
                <a:cs typeface="Times New Roman" panose="02020603050405020304" pitchFamily="18" charset="0"/>
              </a:rPr>
              <a:t>thì</a:t>
            </a:r>
            <a:r>
              <a:rPr lang="en-GB" altLang="en-US" sz="2400" kern="0" dirty="0">
                <a:solidFill>
                  <a:srgbClr val="000000"/>
                </a:solidFill>
                <a:latin typeface="Times New Roman" panose="02020603050405020304" pitchFamily="18" charset="0"/>
                <a:cs typeface="Times New Roman" panose="02020603050405020304" pitchFamily="18" charset="0"/>
              </a:rPr>
              <a:t> </a:t>
            </a:r>
            <a:r>
              <a:rPr lang="en-GB" altLang="en-US" sz="2400" kern="0" dirty="0" err="1">
                <a:solidFill>
                  <a:srgbClr val="000000"/>
                </a:solidFill>
                <a:latin typeface="Times New Roman" panose="02020603050405020304" pitchFamily="18" charset="0"/>
                <a:cs typeface="Times New Roman" panose="02020603050405020304" pitchFamily="18" charset="0"/>
              </a:rPr>
              <a:t>thế</a:t>
            </a:r>
            <a:r>
              <a:rPr lang="en-GB" altLang="en-US" sz="2400" kern="0" dirty="0">
                <a:solidFill>
                  <a:srgbClr val="000000"/>
                </a:solidFill>
                <a:latin typeface="Times New Roman" panose="02020603050405020304" pitchFamily="18" charset="0"/>
                <a:cs typeface="Times New Roman" panose="02020603050405020304" pitchFamily="18" charset="0"/>
              </a:rPr>
              <a:t> </a:t>
            </a:r>
            <a:r>
              <a:rPr lang="en-GB" altLang="en-US" sz="2400" kern="0" dirty="0" err="1">
                <a:solidFill>
                  <a:srgbClr val="000000"/>
                </a:solidFill>
                <a:latin typeface="Times New Roman" panose="02020603050405020304" pitchFamily="18" charset="0"/>
                <a:cs typeface="Times New Roman" panose="02020603050405020304" pitchFamily="18" charset="0"/>
              </a:rPr>
              <a:t>giới</a:t>
            </a:r>
            <a:r>
              <a:rPr lang="en-GB" altLang="en-US" sz="2400" kern="0" dirty="0">
                <a:solidFill>
                  <a:srgbClr val="000000"/>
                </a:solidFill>
                <a:latin typeface="Times New Roman" panose="02020603050405020304" pitchFamily="18" charset="0"/>
                <a:cs typeface="Times New Roman" panose="02020603050405020304" pitchFamily="18" charset="0"/>
              </a:rPr>
              <a:t> </a:t>
            </a:r>
            <a:r>
              <a:rPr lang="en-GB" altLang="en-US" sz="2400" kern="0" dirty="0" err="1">
                <a:solidFill>
                  <a:srgbClr val="000000"/>
                </a:solidFill>
                <a:latin typeface="Times New Roman" panose="02020603050405020304" pitchFamily="18" charset="0"/>
                <a:cs typeface="Times New Roman" panose="02020603050405020304" pitchFamily="18" charset="0"/>
              </a:rPr>
              <a:t>quan</a:t>
            </a:r>
            <a:r>
              <a:rPr lang="en-GB" altLang="en-US" sz="2400" kern="0" dirty="0">
                <a:solidFill>
                  <a:srgbClr val="000000"/>
                </a:solidFill>
                <a:latin typeface="Times New Roman" panose="02020603050405020304" pitchFamily="18" charset="0"/>
                <a:cs typeface="Times New Roman" panose="02020603050405020304" pitchFamily="18" charset="0"/>
              </a:rPr>
              <a:t> </a:t>
            </a:r>
            <a:r>
              <a:rPr lang="en-GB" altLang="en-US" sz="2400" kern="0" dirty="0" err="1">
                <a:solidFill>
                  <a:srgbClr val="000000"/>
                </a:solidFill>
                <a:latin typeface="Times New Roman" panose="02020603050405020304" pitchFamily="18" charset="0"/>
                <a:cs typeface="Times New Roman" panose="02020603050405020304" pitchFamily="18" charset="0"/>
              </a:rPr>
              <a:t>triết</a:t>
            </a:r>
            <a:r>
              <a:rPr lang="en-GB" altLang="en-US" sz="2400" kern="0" dirty="0">
                <a:solidFill>
                  <a:srgbClr val="000000"/>
                </a:solidFill>
                <a:latin typeface="Times New Roman" panose="02020603050405020304" pitchFamily="18" charset="0"/>
                <a:cs typeface="Times New Roman" panose="02020603050405020304" pitchFamily="18" charset="0"/>
              </a:rPr>
              <a:t> </a:t>
            </a:r>
            <a:r>
              <a:rPr lang="en-GB" altLang="en-US" sz="2400" kern="0" dirty="0" err="1">
                <a:solidFill>
                  <a:srgbClr val="000000"/>
                </a:solidFill>
                <a:latin typeface="Times New Roman" panose="02020603050405020304" pitchFamily="18" charset="0"/>
                <a:cs typeface="Times New Roman" panose="02020603050405020304" pitchFamily="18" charset="0"/>
              </a:rPr>
              <a:t>học</a:t>
            </a:r>
            <a:r>
              <a:rPr lang="en-GB" altLang="en-US" sz="2400" kern="0" dirty="0">
                <a:solidFill>
                  <a:srgbClr val="000000"/>
                </a:solidFill>
                <a:latin typeface="Times New Roman" panose="02020603050405020304" pitchFamily="18" charset="0"/>
                <a:cs typeface="Times New Roman" panose="02020603050405020304" pitchFamily="18" charset="0"/>
              </a:rPr>
              <a:t> </a:t>
            </a:r>
            <a:r>
              <a:rPr lang="en-GB" altLang="en-US" sz="2400" kern="0" dirty="0" err="1">
                <a:solidFill>
                  <a:srgbClr val="000000"/>
                </a:solidFill>
                <a:latin typeface="Times New Roman" panose="02020603050405020304" pitchFamily="18" charset="0"/>
                <a:cs typeface="Times New Roman" panose="02020603050405020304" pitchFamily="18" charset="0"/>
              </a:rPr>
              <a:t>bao</a:t>
            </a:r>
            <a:r>
              <a:rPr lang="en-GB" altLang="en-US" sz="2400" kern="0" dirty="0">
                <a:solidFill>
                  <a:srgbClr val="000000"/>
                </a:solidFill>
                <a:latin typeface="Times New Roman" panose="02020603050405020304" pitchFamily="18" charset="0"/>
                <a:cs typeface="Times New Roman" panose="02020603050405020304" pitchFamily="18" charset="0"/>
              </a:rPr>
              <a:t> </a:t>
            </a:r>
            <a:r>
              <a:rPr lang="en-GB" altLang="en-US" sz="2400" kern="0" dirty="0" err="1">
                <a:solidFill>
                  <a:srgbClr val="000000"/>
                </a:solidFill>
                <a:latin typeface="Times New Roman" panose="02020603050405020304" pitchFamily="18" charset="0"/>
                <a:cs typeface="Times New Roman" panose="02020603050405020304" pitchFamily="18" charset="0"/>
              </a:rPr>
              <a:t>giờ</a:t>
            </a:r>
            <a:r>
              <a:rPr lang="en-GB" altLang="en-US" sz="2400" kern="0" dirty="0">
                <a:solidFill>
                  <a:srgbClr val="000000"/>
                </a:solidFill>
                <a:latin typeface="Times New Roman" panose="02020603050405020304" pitchFamily="18" charset="0"/>
                <a:cs typeface="Times New Roman" panose="02020603050405020304" pitchFamily="18" charset="0"/>
              </a:rPr>
              <a:t> </a:t>
            </a:r>
            <a:r>
              <a:rPr lang="en-GB" altLang="en-US" sz="2400" kern="0" dirty="0" err="1">
                <a:solidFill>
                  <a:srgbClr val="000000"/>
                </a:solidFill>
                <a:latin typeface="Times New Roman" panose="02020603050405020304" pitchFamily="18" charset="0"/>
                <a:cs typeface="Times New Roman" panose="02020603050405020304" pitchFamily="18" charset="0"/>
              </a:rPr>
              <a:t>cũng</a:t>
            </a:r>
            <a:r>
              <a:rPr lang="en-GB" altLang="en-US" sz="2400" kern="0" dirty="0">
                <a:solidFill>
                  <a:srgbClr val="000000"/>
                </a:solidFill>
                <a:latin typeface="Times New Roman" panose="02020603050405020304" pitchFamily="18" charset="0"/>
                <a:cs typeface="Times New Roman" panose="02020603050405020304" pitchFamily="18" charset="0"/>
              </a:rPr>
              <a:t> </a:t>
            </a:r>
            <a:r>
              <a:rPr lang="en-GB" altLang="en-US" sz="2400" kern="0" dirty="0" err="1">
                <a:solidFill>
                  <a:srgbClr val="000000"/>
                </a:solidFill>
                <a:latin typeface="Times New Roman" panose="02020603050405020304" pitchFamily="18" charset="0"/>
                <a:cs typeface="Times New Roman" panose="02020603050405020304" pitchFamily="18" charset="0"/>
              </a:rPr>
              <a:t>là</a:t>
            </a:r>
            <a:r>
              <a:rPr lang="en-GB" altLang="en-US" sz="2400" kern="0" dirty="0">
                <a:solidFill>
                  <a:srgbClr val="000000"/>
                </a:solidFill>
                <a:latin typeface="Times New Roman" panose="02020603050405020304" pitchFamily="18" charset="0"/>
                <a:cs typeface="Times New Roman" panose="02020603050405020304" pitchFamily="18" charset="0"/>
              </a:rPr>
              <a:t> </a:t>
            </a:r>
            <a:r>
              <a:rPr lang="en-GB" altLang="en-US" sz="2400" kern="0" dirty="0" err="1">
                <a:solidFill>
                  <a:srgbClr val="000000"/>
                </a:solidFill>
                <a:latin typeface="Times New Roman" panose="02020603050405020304" pitchFamily="18" charset="0"/>
                <a:cs typeface="Times New Roman" panose="02020603050405020304" pitchFamily="18" charset="0"/>
              </a:rPr>
              <a:t>thành</a:t>
            </a:r>
            <a:r>
              <a:rPr lang="en-GB" altLang="en-US" sz="2400" kern="0" dirty="0">
                <a:solidFill>
                  <a:srgbClr val="000000"/>
                </a:solidFill>
                <a:latin typeface="Times New Roman" panose="02020603050405020304" pitchFamily="18" charset="0"/>
                <a:cs typeface="Times New Roman" panose="02020603050405020304" pitchFamily="18" charset="0"/>
              </a:rPr>
              <a:t> </a:t>
            </a:r>
            <a:r>
              <a:rPr lang="en-GB" altLang="en-US" sz="2400" kern="0" dirty="0" err="1">
                <a:solidFill>
                  <a:srgbClr val="000000"/>
                </a:solidFill>
                <a:latin typeface="Times New Roman" panose="02020603050405020304" pitchFamily="18" charset="0"/>
                <a:cs typeface="Times New Roman" panose="02020603050405020304" pitchFamily="18" charset="0"/>
              </a:rPr>
              <a:t>phần</a:t>
            </a:r>
            <a:r>
              <a:rPr lang="en-GB" altLang="en-US" sz="2400" kern="0" dirty="0">
                <a:solidFill>
                  <a:srgbClr val="000000"/>
                </a:solidFill>
                <a:latin typeface="Times New Roman" panose="02020603050405020304" pitchFamily="18" charset="0"/>
                <a:cs typeface="Times New Roman" panose="02020603050405020304" pitchFamily="18" charset="0"/>
              </a:rPr>
              <a:t> </a:t>
            </a:r>
            <a:r>
              <a:rPr lang="en-GB" altLang="en-US" sz="2400" kern="0" dirty="0" err="1">
                <a:solidFill>
                  <a:srgbClr val="000000"/>
                </a:solidFill>
                <a:latin typeface="Times New Roman" panose="02020603050405020304" pitchFamily="18" charset="0"/>
                <a:cs typeface="Times New Roman" panose="02020603050405020304" pitchFamily="18" charset="0"/>
              </a:rPr>
              <a:t>quan</a:t>
            </a:r>
            <a:r>
              <a:rPr lang="en-GB" altLang="en-US" sz="2400" kern="0" dirty="0">
                <a:solidFill>
                  <a:srgbClr val="000000"/>
                </a:solidFill>
                <a:latin typeface="Times New Roman" panose="02020603050405020304" pitchFamily="18" charset="0"/>
                <a:cs typeface="Times New Roman" panose="02020603050405020304" pitchFamily="18" charset="0"/>
              </a:rPr>
              <a:t> </a:t>
            </a:r>
            <a:r>
              <a:rPr lang="en-GB" altLang="en-US" sz="2400" kern="0" dirty="0" err="1">
                <a:solidFill>
                  <a:srgbClr val="000000"/>
                </a:solidFill>
                <a:latin typeface="Times New Roman" panose="02020603050405020304" pitchFamily="18" charset="0"/>
                <a:cs typeface="Times New Roman" panose="02020603050405020304" pitchFamily="18" charset="0"/>
              </a:rPr>
              <a:t>trọng</a:t>
            </a:r>
            <a:r>
              <a:rPr lang="en-GB" altLang="en-US" sz="2400" kern="0" dirty="0">
                <a:solidFill>
                  <a:srgbClr val="000000"/>
                </a:solidFill>
                <a:latin typeface="Times New Roman" panose="02020603050405020304" pitchFamily="18" charset="0"/>
                <a:cs typeface="Times New Roman" panose="02020603050405020304" pitchFamily="18" charset="0"/>
              </a:rPr>
              <a:t>, </a:t>
            </a:r>
            <a:r>
              <a:rPr lang="en-GB" altLang="en-US" sz="2400" kern="0" dirty="0" err="1">
                <a:solidFill>
                  <a:srgbClr val="000000"/>
                </a:solidFill>
                <a:latin typeface="Times New Roman" panose="02020603050405020304" pitchFamily="18" charset="0"/>
                <a:cs typeface="Times New Roman" panose="02020603050405020304" pitchFamily="18" charset="0"/>
              </a:rPr>
              <a:t>đóng</a:t>
            </a:r>
            <a:r>
              <a:rPr lang="en-GB" altLang="en-US" sz="2400" kern="0" dirty="0">
                <a:solidFill>
                  <a:srgbClr val="000000"/>
                </a:solidFill>
                <a:latin typeface="Times New Roman" panose="02020603050405020304" pitchFamily="18" charset="0"/>
                <a:cs typeface="Times New Roman" panose="02020603050405020304" pitchFamily="18" charset="0"/>
              </a:rPr>
              <a:t> </a:t>
            </a:r>
            <a:r>
              <a:rPr lang="en-GB" altLang="en-US" sz="2400" kern="0" dirty="0" err="1">
                <a:solidFill>
                  <a:srgbClr val="000000"/>
                </a:solidFill>
                <a:latin typeface="Times New Roman" panose="02020603050405020304" pitchFamily="18" charset="0"/>
                <a:cs typeface="Times New Roman" panose="02020603050405020304" pitchFamily="18" charset="0"/>
              </a:rPr>
              <a:t>vai</a:t>
            </a:r>
            <a:r>
              <a:rPr lang="en-GB" altLang="en-US" sz="2400" kern="0" dirty="0">
                <a:solidFill>
                  <a:srgbClr val="000000"/>
                </a:solidFill>
                <a:latin typeface="Times New Roman" panose="02020603050405020304" pitchFamily="18" charset="0"/>
                <a:cs typeface="Times New Roman" panose="02020603050405020304" pitchFamily="18" charset="0"/>
              </a:rPr>
              <a:t> </a:t>
            </a:r>
            <a:r>
              <a:rPr lang="en-GB" altLang="en-US" sz="2400" kern="0" dirty="0" err="1">
                <a:solidFill>
                  <a:srgbClr val="000000"/>
                </a:solidFill>
                <a:latin typeface="Times New Roman" panose="02020603050405020304" pitchFamily="18" charset="0"/>
                <a:cs typeface="Times New Roman" panose="02020603050405020304" pitchFamily="18" charset="0"/>
              </a:rPr>
              <a:t>trò</a:t>
            </a:r>
            <a:r>
              <a:rPr lang="en-GB" altLang="en-US" sz="2400" kern="0" dirty="0">
                <a:solidFill>
                  <a:srgbClr val="000000"/>
                </a:solidFill>
                <a:latin typeface="Times New Roman" panose="02020603050405020304" pitchFamily="18" charset="0"/>
                <a:cs typeface="Times New Roman" panose="02020603050405020304" pitchFamily="18" charset="0"/>
              </a:rPr>
              <a:t> </a:t>
            </a:r>
            <a:r>
              <a:rPr lang="en-GB" altLang="en-US" sz="2400" kern="0" dirty="0" err="1">
                <a:solidFill>
                  <a:srgbClr val="000000"/>
                </a:solidFill>
                <a:latin typeface="Times New Roman" panose="02020603050405020304" pitchFamily="18" charset="0"/>
                <a:cs typeface="Times New Roman" panose="02020603050405020304" pitchFamily="18" charset="0"/>
              </a:rPr>
              <a:t>là</a:t>
            </a:r>
            <a:r>
              <a:rPr lang="en-GB" altLang="en-US" sz="2400" kern="0" dirty="0">
                <a:solidFill>
                  <a:srgbClr val="000000"/>
                </a:solidFill>
                <a:latin typeface="Times New Roman" panose="02020603050405020304" pitchFamily="18" charset="0"/>
                <a:cs typeface="Times New Roman" panose="02020603050405020304" pitchFamily="18" charset="0"/>
              </a:rPr>
              <a:t> </a:t>
            </a:r>
            <a:r>
              <a:rPr lang="en-GB" altLang="en-US" sz="2400" kern="0" dirty="0" err="1">
                <a:solidFill>
                  <a:srgbClr val="000000"/>
                </a:solidFill>
                <a:latin typeface="Times New Roman" panose="02020603050405020304" pitchFamily="18" charset="0"/>
                <a:cs typeface="Times New Roman" panose="02020603050405020304" pitchFamily="18" charset="0"/>
              </a:rPr>
              <a:t>nhân</a:t>
            </a:r>
            <a:r>
              <a:rPr lang="en-GB" altLang="en-US" sz="2400" kern="0" dirty="0">
                <a:solidFill>
                  <a:srgbClr val="000000"/>
                </a:solidFill>
                <a:latin typeface="Times New Roman" panose="02020603050405020304" pitchFamily="18" charset="0"/>
                <a:cs typeface="Times New Roman" panose="02020603050405020304" pitchFamily="18" charset="0"/>
              </a:rPr>
              <a:t> </a:t>
            </a:r>
            <a:r>
              <a:rPr lang="en-GB" altLang="en-US" sz="2400" kern="0" dirty="0" err="1">
                <a:solidFill>
                  <a:srgbClr val="000000"/>
                </a:solidFill>
                <a:latin typeface="Times New Roman" panose="02020603050405020304" pitchFamily="18" charset="0"/>
                <a:cs typeface="Times New Roman" panose="02020603050405020304" pitchFamily="18" charset="0"/>
              </a:rPr>
              <a:t>tố</a:t>
            </a:r>
            <a:r>
              <a:rPr lang="en-GB" altLang="en-US" sz="2400" kern="0" dirty="0">
                <a:solidFill>
                  <a:srgbClr val="000000"/>
                </a:solidFill>
                <a:latin typeface="Times New Roman" panose="02020603050405020304" pitchFamily="18" charset="0"/>
                <a:cs typeface="Times New Roman" panose="02020603050405020304" pitchFamily="18" charset="0"/>
              </a:rPr>
              <a:t> </a:t>
            </a:r>
            <a:r>
              <a:rPr lang="en-GB" altLang="en-US" sz="2400" kern="0" dirty="0" err="1">
                <a:solidFill>
                  <a:srgbClr val="000000"/>
                </a:solidFill>
                <a:latin typeface="Times New Roman" panose="02020603050405020304" pitchFamily="18" charset="0"/>
                <a:cs typeface="Times New Roman" panose="02020603050405020304" pitchFamily="18" charset="0"/>
              </a:rPr>
              <a:t>cốt</a:t>
            </a:r>
            <a:r>
              <a:rPr lang="en-GB" altLang="en-US" sz="2400" kern="0" dirty="0">
                <a:solidFill>
                  <a:srgbClr val="000000"/>
                </a:solidFill>
                <a:latin typeface="Times New Roman" panose="02020603050405020304" pitchFamily="18" charset="0"/>
                <a:cs typeface="Times New Roman" panose="02020603050405020304" pitchFamily="18" charset="0"/>
              </a:rPr>
              <a:t> </a:t>
            </a:r>
            <a:r>
              <a:rPr lang="en-GB" altLang="en-US" sz="2400" kern="0" dirty="0" err="1">
                <a:solidFill>
                  <a:srgbClr val="000000"/>
                </a:solidFill>
                <a:latin typeface="Times New Roman" panose="02020603050405020304" pitchFamily="18" charset="0"/>
                <a:cs typeface="Times New Roman" panose="02020603050405020304" pitchFamily="18" charset="0"/>
              </a:rPr>
              <a:t>lõi</a:t>
            </a:r>
            <a:endParaRPr lang="en-GB" altLang="en-US" sz="2400" kern="0" dirty="0">
              <a:solidFill>
                <a:srgbClr val="000000"/>
              </a:solidFill>
              <a:latin typeface="Times New Roman" panose="02020603050405020304" pitchFamily="18" charset="0"/>
              <a:cs typeface="Times New Roman" panose="02020603050405020304" pitchFamily="18" charset="0"/>
            </a:endParaRPr>
          </a:p>
        </p:txBody>
      </p:sp>
      <p:sp>
        <p:nvSpPr>
          <p:cNvPr id="8" name="Cube 7"/>
          <p:cNvSpPr/>
          <p:nvPr/>
        </p:nvSpPr>
        <p:spPr>
          <a:xfrm>
            <a:off x="388938" y="2070100"/>
            <a:ext cx="1216025" cy="1055688"/>
          </a:xfrm>
          <a:prstGeom prst="cube">
            <a:avLst/>
          </a:prstGeom>
        </p:spPr>
        <p:style>
          <a:lnRef idx="1">
            <a:schemeClr val="accent5"/>
          </a:lnRef>
          <a:fillRef idx="2">
            <a:schemeClr val="accent5"/>
          </a:fillRef>
          <a:effectRef idx="1">
            <a:schemeClr val="accent5"/>
          </a:effectRef>
          <a:fontRef idx="minor">
            <a:schemeClr val="dk1"/>
          </a:fontRef>
        </p:style>
        <p:txBody>
          <a:bodyPr anchor="ctr"/>
          <a:lstStyle/>
          <a:p>
            <a:pPr algn="ctr">
              <a:defRPr/>
            </a:pPr>
            <a:r>
              <a:rPr lang="en-GB" altLang="en-US" sz="2400" i="1" kern="0" dirty="0" err="1">
                <a:solidFill>
                  <a:srgbClr val="000000"/>
                </a:solidFill>
                <a:latin typeface="Times New Roman" panose="02020603050405020304" pitchFamily="18" charset="0"/>
                <a:cs typeface="Times New Roman" panose="02020603050405020304" pitchFamily="18" charset="0"/>
              </a:rPr>
              <a:t>Thứ</a:t>
            </a:r>
            <a:r>
              <a:rPr lang="en-GB" altLang="en-US" sz="2400" i="1" kern="0" dirty="0">
                <a:solidFill>
                  <a:srgbClr val="000000"/>
                </a:solidFill>
                <a:latin typeface="Times New Roman" panose="02020603050405020304" pitchFamily="18" charset="0"/>
                <a:cs typeface="Times New Roman" panose="02020603050405020304" pitchFamily="18" charset="0"/>
              </a:rPr>
              <a:t> </a:t>
            </a:r>
            <a:r>
              <a:rPr lang="en-GB" altLang="en-US" sz="2400" i="1" kern="0" dirty="0" err="1">
                <a:solidFill>
                  <a:srgbClr val="000000"/>
                </a:solidFill>
                <a:latin typeface="Times New Roman" panose="02020603050405020304" pitchFamily="18" charset="0"/>
                <a:cs typeface="Times New Roman" panose="02020603050405020304" pitchFamily="18" charset="0"/>
              </a:rPr>
              <a:t>hai</a:t>
            </a:r>
            <a:endParaRPr lang="en-US" sz="2400" dirty="0">
              <a:latin typeface="Times New Roman" panose="02020603050405020304" pitchFamily="18" charset="0"/>
              <a:cs typeface="Times New Roman" panose="02020603050405020304" pitchFamily="18" charset="0"/>
            </a:endParaRPr>
          </a:p>
        </p:txBody>
      </p:sp>
      <p:sp>
        <p:nvSpPr>
          <p:cNvPr id="9" name="Rounded Rectangle 8"/>
          <p:cNvSpPr/>
          <p:nvPr/>
        </p:nvSpPr>
        <p:spPr>
          <a:xfrm>
            <a:off x="1905000" y="3290888"/>
            <a:ext cx="6934200" cy="1316037"/>
          </a:xfrm>
          <a:prstGeom prst="roundRect">
            <a:avLst/>
          </a:prstGeom>
        </p:spPr>
        <p:style>
          <a:lnRef idx="1">
            <a:schemeClr val="accent6"/>
          </a:lnRef>
          <a:fillRef idx="2">
            <a:schemeClr val="accent6"/>
          </a:fillRef>
          <a:effectRef idx="1">
            <a:schemeClr val="accent6"/>
          </a:effectRef>
          <a:fontRef idx="minor">
            <a:schemeClr val="dk1"/>
          </a:fontRef>
        </p:style>
        <p:txBody>
          <a:bodyPr anchor="ctr"/>
          <a:lstStyle/>
          <a:p>
            <a:pPr algn="just">
              <a:spcBef>
                <a:spcPct val="20000"/>
              </a:spcBef>
              <a:defRPr/>
            </a:pPr>
            <a:r>
              <a:rPr lang="en-GB" altLang="en-US" sz="2400" kern="0" dirty="0">
                <a:solidFill>
                  <a:srgbClr val="000000"/>
                </a:solidFill>
                <a:latin typeface="Times New Roman" panose="02020603050405020304" pitchFamily="18" charset="0"/>
                <a:cs typeface="Times New Roman" panose="02020603050405020304" pitchFamily="18" charset="0"/>
              </a:rPr>
              <a:t>T</a:t>
            </a:r>
            <a:r>
              <a:rPr lang="en-GB" altLang="en-US" sz="2400" kern="0" dirty="0" err="1">
                <a:solidFill>
                  <a:srgbClr val="000000"/>
                </a:solidFill>
                <a:latin typeface="Times New Roman" panose="02020603050405020304" pitchFamily="18" charset="0"/>
                <a:cs typeface="Times New Roman" panose="02020603050405020304" pitchFamily="18" charset="0"/>
              </a:rPr>
              <a:t>riết</a:t>
            </a:r>
            <a:r>
              <a:rPr lang="en-GB" altLang="en-US" sz="2400" kern="0" dirty="0">
                <a:solidFill>
                  <a:srgbClr val="000000"/>
                </a:solidFill>
                <a:latin typeface="Times New Roman" panose="02020603050405020304" pitchFamily="18" charset="0"/>
                <a:cs typeface="Times New Roman" panose="02020603050405020304" pitchFamily="18" charset="0"/>
              </a:rPr>
              <a:t> </a:t>
            </a:r>
            <a:r>
              <a:rPr lang="en-GB" altLang="en-US" sz="2400" kern="0" dirty="0" err="1">
                <a:solidFill>
                  <a:srgbClr val="000000"/>
                </a:solidFill>
                <a:latin typeface="Times New Roman" panose="02020603050405020304" pitchFamily="18" charset="0"/>
                <a:cs typeface="Times New Roman" panose="02020603050405020304" pitchFamily="18" charset="0"/>
              </a:rPr>
              <a:t>học</a:t>
            </a:r>
            <a:r>
              <a:rPr lang="en-GB" altLang="en-US" sz="2400" kern="0" dirty="0">
                <a:solidFill>
                  <a:srgbClr val="000000"/>
                </a:solidFill>
                <a:latin typeface="Times New Roman" panose="02020603050405020304" pitchFamily="18" charset="0"/>
                <a:cs typeface="Times New Roman" panose="02020603050405020304" pitchFamily="18" charset="0"/>
              </a:rPr>
              <a:t> </a:t>
            </a:r>
            <a:r>
              <a:rPr lang="en-GB" altLang="en-US" sz="2400" kern="0" dirty="0" err="1">
                <a:solidFill>
                  <a:srgbClr val="000000"/>
                </a:solidFill>
                <a:latin typeface="Times New Roman" panose="02020603050405020304" pitchFamily="18" charset="0"/>
                <a:cs typeface="Times New Roman" panose="02020603050405020304" pitchFamily="18" charset="0"/>
              </a:rPr>
              <a:t>bao</a:t>
            </a:r>
            <a:r>
              <a:rPr lang="en-GB" altLang="en-US" sz="2400" kern="0" dirty="0">
                <a:solidFill>
                  <a:srgbClr val="000000"/>
                </a:solidFill>
                <a:latin typeface="Times New Roman" panose="02020603050405020304" pitchFamily="18" charset="0"/>
                <a:cs typeface="Times New Roman" panose="02020603050405020304" pitchFamily="18" charset="0"/>
              </a:rPr>
              <a:t> </a:t>
            </a:r>
            <a:r>
              <a:rPr lang="en-GB" altLang="en-US" sz="2400" kern="0" dirty="0" err="1">
                <a:solidFill>
                  <a:srgbClr val="000000"/>
                </a:solidFill>
                <a:latin typeface="Times New Roman" panose="02020603050405020304" pitchFamily="18" charset="0"/>
                <a:cs typeface="Times New Roman" panose="02020603050405020304" pitchFamily="18" charset="0"/>
              </a:rPr>
              <a:t>giờ</a:t>
            </a:r>
            <a:r>
              <a:rPr lang="en-GB" altLang="en-US" sz="2400" kern="0" dirty="0">
                <a:solidFill>
                  <a:srgbClr val="000000"/>
                </a:solidFill>
                <a:latin typeface="Times New Roman" panose="02020603050405020304" pitchFamily="18" charset="0"/>
                <a:cs typeface="Times New Roman" panose="02020603050405020304" pitchFamily="18" charset="0"/>
              </a:rPr>
              <a:t> </a:t>
            </a:r>
            <a:r>
              <a:rPr lang="en-GB" altLang="en-US" sz="2400" kern="0" dirty="0" err="1">
                <a:solidFill>
                  <a:srgbClr val="000000"/>
                </a:solidFill>
                <a:latin typeface="Times New Roman" panose="02020603050405020304" pitchFamily="18" charset="0"/>
                <a:cs typeface="Times New Roman" panose="02020603050405020304" pitchFamily="18" charset="0"/>
              </a:rPr>
              <a:t>cũng</a:t>
            </a:r>
            <a:r>
              <a:rPr lang="en-GB" altLang="en-US" sz="2400" kern="0" dirty="0">
                <a:solidFill>
                  <a:srgbClr val="000000"/>
                </a:solidFill>
                <a:latin typeface="Times New Roman" panose="02020603050405020304" pitchFamily="18" charset="0"/>
                <a:cs typeface="Times New Roman" panose="02020603050405020304" pitchFamily="18" charset="0"/>
              </a:rPr>
              <a:t> </a:t>
            </a:r>
            <a:r>
              <a:rPr lang="en-GB" altLang="en-US" sz="2400" kern="0" dirty="0" err="1">
                <a:solidFill>
                  <a:srgbClr val="000000"/>
                </a:solidFill>
                <a:latin typeface="Times New Roman" panose="02020603050405020304" pitchFamily="18" charset="0"/>
                <a:cs typeface="Times New Roman" panose="02020603050405020304" pitchFamily="18" charset="0"/>
              </a:rPr>
              <a:t>có</a:t>
            </a:r>
            <a:r>
              <a:rPr lang="en-GB" altLang="en-US" sz="2400" kern="0" dirty="0">
                <a:solidFill>
                  <a:srgbClr val="000000"/>
                </a:solidFill>
                <a:latin typeface="Times New Roman" panose="02020603050405020304" pitchFamily="18" charset="0"/>
                <a:cs typeface="Times New Roman" panose="02020603050405020304" pitchFamily="18" charset="0"/>
              </a:rPr>
              <a:t> </a:t>
            </a:r>
            <a:r>
              <a:rPr lang="en-GB" altLang="en-US" sz="2400" kern="0" dirty="0" err="1">
                <a:solidFill>
                  <a:srgbClr val="000000"/>
                </a:solidFill>
                <a:latin typeface="Times New Roman" panose="02020603050405020304" pitchFamily="18" charset="0"/>
                <a:cs typeface="Times New Roman" panose="02020603050405020304" pitchFamily="18" charset="0"/>
              </a:rPr>
              <a:t>ảnh</a:t>
            </a:r>
            <a:r>
              <a:rPr lang="en-GB" altLang="en-US" sz="2400" kern="0" dirty="0">
                <a:solidFill>
                  <a:srgbClr val="000000"/>
                </a:solidFill>
                <a:latin typeface="Times New Roman" panose="02020603050405020304" pitchFamily="18" charset="0"/>
                <a:cs typeface="Times New Roman" panose="02020603050405020304" pitchFamily="18" charset="0"/>
              </a:rPr>
              <a:t> </a:t>
            </a:r>
            <a:r>
              <a:rPr lang="en-GB" altLang="en-US" sz="2400" kern="0" dirty="0" err="1">
                <a:solidFill>
                  <a:srgbClr val="000000"/>
                </a:solidFill>
                <a:latin typeface="Times New Roman" panose="02020603050405020304" pitchFamily="18" charset="0"/>
                <a:cs typeface="Times New Roman" panose="02020603050405020304" pitchFamily="18" charset="0"/>
              </a:rPr>
              <a:t>hưởng</a:t>
            </a:r>
            <a:r>
              <a:rPr lang="en-GB" altLang="en-US" sz="2400" kern="0" dirty="0">
                <a:solidFill>
                  <a:srgbClr val="000000"/>
                </a:solidFill>
                <a:latin typeface="Times New Roman" panose="02020603050405020304" pitchFamily="18" charset="0"/>
                <a:cs typeface="Times New Roman" panose="02020603050405020304" pitchFamily="18" charset="0"/>
              </a:rPr>
              <a:t> </a:t>
            </a:r>
            <a:r>
              <a:rPr lang="en-GB" altLang="en-US" sz="2400" kern="0" dirty="0" err="1">
                <a:solidFill>
                  <a:srgbClr val="000000"/>
                </a:solidFill>
                <a:latin typeface="Times New Roman" panose="02020603050405020304" pitchFamily="18" charset="0"/>
                <a:cs typeface="Times New Roman" panose="02020603050405020304" pitchFamily="18" charset="0"/>
              </a:rPr>
              <a:t>và</a:t>
            </a:r>
            <a:r>
              <a:rPr lang="en-GB" altLang="en-US" sz="2400" kern="0" dirty="0">
                <a:solidFill>
                  <a:srgbClr val="000000"/>
                </a:solidFill>
                <a:latin typeface="Times New Roman" panose="02020603050405020304" pitchFamily="18" charset="0"/>
                <a:cs typeface="Times New Roman" panose="02020603050405020304" pitchFamily="18" charset="0"/>
              </a:rPr>
              <a:t> chi </a:t>
            </a:r>
            <a:r>
              <a:rPr lang="en-GB" altLang="en-US" sz="2400" kern="0" dirty="0" err="1">
                <a:solidFill>
                  <a:srgbClr val="000000"/>
                </a:solidFill>
                <a:latin typeface="Times New Roman" panose="02020603050405020304" pitchFamily="18" charset="0"/>
                <a:cs typeface="Times New Roman" panose="02020603050405020304" pitchFamily="18" charset="0"/>
              </a:rPr>
              <a:t>phối</a:t>
            </a:r>
            <a:r>
              <a:rPr lang="en-GB" altLang="en-US" sz="2400" kern="0" dirty="0">
                <a:solidFill>
                  <a:srgbClr val="000000"/>
                </a:solidFill>
                <a:latin typeface="Times New Roman" panose="02020603050405020304" pitchFamily="18" charset="0"/>
                <a:cs typeface="Times New Roman" panose="02020603050405020304" pitchFamily="18" charset="0"/>
              </a:rPr>
              <a:t> </a:t>
            </a:r>
            <a:r>
              <a:rPr lang="en-GB" altLang="en-US" sz="2400" kern="0" dirty="0" err="1">
                <a:solidFill>
                  <a:srgbClr val="000000"/>
                </a:solidFill>
                <a:latin typeface="Times New Roman" panose="02020603050405020304" pitchFamily="18" charset="0"/>
                <a:cs typeface="Times New Roman" panose="02020603050405020304" pitchFamily="18" charset="0"/>
              </a:rPr>
              <a:t>các</a:t>
            </a:r>
            <a:r>
              <a:rPr lang="en-GB" altLang="en-US" sz="2400" kern="0" dirty="0">
                <a:solidFill>
                  <a:srgbClr val="000000"/>
                </a:solidFill>
                <a:latin typeface="Times New Roman" panose="02020603050405020304" pitchFamily="18" charset="0"/>
                <a:cs typeface="Times New Roman" panose="02020603050405020304" pitchFamily="18" charset="0"/>
              </a:rPr>
              <a:t> </a:t>
            </a:r>
            <a:r>
              <a:rPr lang="en-GB" altLang="en-US" sz="2400" kern="0" dirty="0" err="1">
                <a:solidFill>
                  <a:srgbClr val="000000"/>
                </a:solidFill>
                <a:latin typeface="Times New Roman" panose="02020603050405020304" pitchFamily="18" charset="0"/>
                <a:cs typeface="Times New Roman" panose="02020603050405020304" pitchFamily="18" charset="0"/>
              </a:rPr>
              <a:t>thế</a:t>
            </a:r>
            <a:r>
              <a:rPr lang="en-GB" altLang="en-US" sz="2400" kern="0" dirty="0">
                <a:solidFill>
                  <a:srgbClr val="000000"/>
                </a:solidFill>
                <a:latin typeface="Times New Roman" panose="02020603050405020304" pitchFamily="18" charset="0"/>
                <a:cs typeface="Times New Roman" panose="02020603050405020304" pitchFamily="18" charset="0"/>
              </a:rPr>
              <a:t> </a:t>
            </a:r>
            <a:r>
              <a:rPr lang="en-GB" altLang="en-US" sz="2400" kern="0" dirty="0" err="1">
                <a:solidFill>
                  <a:srgbClr val="000000"/>
                </a:solidFill>
                <a:latin typeface="Times New Roman" panose="02020603050405020304" pitchFamily="18" charset="0"/>
                <a:cs typeface="Times New Roman" panose="02020603050405020304" pitchFamily="18" charset="0"/>
              </a:rPr>
              <a:t>giới</a:t>
            </a:r>
            <a:r>
              <a:rPr lang="en-GB" altLang="en-US" sz="2400" kern="0" dirty="0">
                <a:solidFill>
                  <a:srgbClr val="000000"/>
                </a:solidFill>
                <a:latin typeface="Times New Roman" panose="02020603050405020304" pitchFamily="18" charset="0"/>
                <a:cs typeface="Times New Roman" panose="02020603050405020304" pitchFamily="18" charset="0"/>
              </a:rPr>
              <a:t> </a:t>
            </a:r>
            <a:r>
              <a:rPr lang="en-GB" altLang="en-US" sz="2400" kern="0" dirty="0" err="1">
                <a:solidFill>
                  <a:srgbClr val="000000"/>
                </a:solidFill>
                <a:latin typeface="Times New Roman" panose="02020603050405020304" pitchFamily="18" charset="0"/>
                <a:cs typeface="Times New Roman" panose="02020603050405020304" pitchFamily="18" charset="0"/>
              </a:rPr>
              <a:t>quan</a:t>
            </a:r>
            <a:r>
              <a:rPr lang="en-GB" altLang="en-US" sz="2400" kern="0" dirty="0">
                <a:solidFill>
                  <a:srgbClr val="000000"/>
                </a:solidFill>
                <a:latin typeface="Times New Roman" panose="02020603050405020304" pitchFamily="18" charset="0"/>
                <a:cs typeface="Times New Roman" panose="02020603050405020304" pitchFamily="18" charset="0"/>
              </a:rPr>
              <a:t> </a:t>
            </a:r>
            <a:r>
              <a:rPr lang="en-GB" altLang="en-US" sz="2400" kern="0" dirty="0" err="1">
                <a:solidFill>
                  <a:srgbClr val="000000"/>
                </a:solidFill>
                <a:latin typeface="Times New Roman" panose="02020603050405020304" pitchFamily="18" charset="0"/>
                <a:cs typeface="Times New Roman" panose="02020603050405020304" pitchFamily="18" charset="0"/>
              </a:rPr>
              <a:t>khác</a:t>
            </a:r>
            <a:r>
              <a:rPr lang="en-GB" altLang="en-US" sz="2400" kern="0" dirty="0">
                <a:solidFill>
                  <a:srgbClr val="000000"/>
                </a:solidFill>
                <a:latin typeface="Times New Roman" panose="02020603050405020304" pitchFamily="18" charset="0"/>
                <a:cs typeface="Times New Roman" panose="02020603050405020304" pitchFamily="18" charset="0"/>
              </a:rPr>
              <a:t> </a:t>
            </a:r>
            <a:r>
              <a:rPr lang="en-GB" altLang="en-US" sz="2400" kern="0" dirty="0" err="1">
                <a:solidFill>
                  <a:srgbClr val="000000"/>
                </a:solidFill>
                <a:latin typeface="Times New Roman" panose="02020603050405020304" pitchFamily="18" charset="0"/>
                <a:cs typeface="Times New Roman" panose="02020603050405020304" pitchFamily="18" charset="0"/>
              </a:rPr>
              <a:t>như</a:t>
            </a:r>
            <a:r>
              <a:rPr lang="en-GB" altLang="en-US" sz="2400" kern="0" dirty="0">
                <a:solidFill>
                  <a:srgbClr val="000000"/>
                </a:solidFill>
                <a:latin typeface="Times New Roman" panose="02020603050405020304" pitchFamily="18" charset="0"/>
                <a:cs typeface="Times New Roman" panose="02020603050405020304" pitchFamily="18" charset="0"/>
              </a:rPr>
              <a:t>: </a:t>
            </a:r>
            <a:r>
              <a:rPr lang="en-GB" altLang="en-US" sz="2400" kern="0" dirty="0" err="1">
                <a:solidFill>
                  <a:srgbClr val="000000"/>
                </a:solidFill>
                <a:latin typeface="Times New Roman" panose="02020603050405020304" pitchFamily="18" charset="0"/>
                <a:cs typeface="Times New Roman" panose="02020603050405020304" pitchFamily="18" charset="0"/>
              </a:rPr>
              <a:t>thế</a:t>
            </a:r>
            <a:r>
              <a:rPr lang="en-GB" altLang="en-US" sz="2400" kern="0" dirty="0">
                <a:solidFill>
                  <a:srgbClr val="000000"/>
                </a:solidFill>
                <a:latin typeface="Times New Roman" panose="02020603050405020304" pitchFamily="18" charset="0"/>
                <a:cs typeface="Times New Roman" panose="02020603050405020304" pitchFamily="18" charset="0"/>
              </a:rPr>
              <a:t> </a:t>
            </a:r>
            <a:r>
              <a:rPr lang="en-GB" altLang="en-US" sz="2400" kern="0" dirty="0" err="1">
                <a:solidFill>
                  <a:srgbClr val="000000"/>
                </a:solidFill>
                <a:latin typeface="Times New Roman" panose="02020603050405020304" pitchFamily="18" charset="0"/>
                <a:cs typeface="Times New Roman" panose="02020603050405020304" pitchFamily="18" charset="0"/>
              </a:rPr>
              <a:t>giới</a:t>
            </a:r>
            <a:r>
              <a:rPr lang="en-GB" altLang="en-US" sz="2400" kern="0" dirty="0">
                <a:solidFill>
                  <a:srgbClr val="000000"/>
                </a:solidFill>
                <a:latin typeface="Times New Roman" panose="02020603050405020304" pitchFamily="18" charset="0"/>
                <a:cs typeface="Times New Roman" panose="02020603050405020304" pitchFamily="18" charset="0"/>
              </a:rPr>
              <a:t> </a:t>
            </a:r>
            <a:r>
              <a:rPr lang="en-GB" altLang="en-US" sz="2400" kern="0" dirty="0" err="1">
                <a:solidFill>
                  <a:srgbClr val="000000"/>
                </a:solidFill>
                <a:latin typeface="Times New Roman" panose="02020603050405020304" pitchFamily="18" charset="0"/>
                <a:cs typeface="Times New Roman" panose="02020603050405020304" pitchFamily="18" charset="0"/>
              </a:rPr>
              <a:t>quan</a:t>
            </a:r>
            <a:r>
              <a:rPr lang="en-GB" altLang="en-US" sz="2400" kern="0" dirty="0">
                <a:solidFill>
                  <a:srgbClr val="000000"/>
                </a:solidFill>
                <a:latin typeface="Times New Roman" panose="02020603050405020304" pitchFamily="18" charset="0"/>
                <a:cs typeface="Times New Roman" panose="02020603050405020304" pitchFamily="18" charset="0"/>
              </a:rPr>
              <a:t> </a:t>
            </a:r>
            <a:r>
              <a:rPr lang="en-GB" altLang="en-US" sz="2400" kern="0" dirty="0" err="1">
                <a:solidFill>
                  <a:srgbClr val="000000"/>
                </a:solidFill>
                <a:latin typeface="Times New Roman" panose="02020603050405020304" pitchFamily="18" charset="0"/>
                <a:cs typeface="Times New Roman" panose="02020603050405020304" pitchFamily="18" charset="0"/>
              </a:rPr>
              <a:t>tôn</a:t>
            </a:r>
            <a:r>
              <a:rPr lang="en-GB" altLang="en-US" sz="2400" kern="0" dirty="0">
                <a:solidFill>
                  <a:srgbClr val="000000"/>
                </a:solidFill>
                <a:latin typeface="Times New Roman" panose="02020603050405020304" pitchFamily="18" charset="0"/>
                <a:cs typeface="Times New Roman" panose="02020603050405020304" pitchFamily="18" charset="0"/>
              </a:rPr>
              <a:t> </a:t>
            </a:r>
            <a:r>
              <a:rPr lang="en-GB" altLang="en-US" sz="2400" kern="0" dirty="0" err="1">
                <a:solidFill>
                  <a:srgbClr val="000000"/>
                </a:solidFill>
                <a:latin typeface="Times New Roman" panose="02020603050405020304" pitchFamily="18" charset="0"/>
                <a:cs typeface="Times New Roman" panose="02020603050405020304" pitchFamily="18" charset="0"/>
              </a:rPr>
              <a:t>giáo</a:t>
            </a:r>
            <a:r>
              <a:rPr lang="en-GB" altLang="en-US" sz="2400" kern="0" dirty="0">
                <a:solidFill>
                  <a:srgbClr val="000000"/>
                </a:solidFill>
                <a:latin typeface="Times New Roman" panose="02020603050405020304" pitchFamily="18" charset="0"/>
                <a:cs typeface="Times New Roman" panose="02020603050405020304" pitchFamily="18" charset="0"/>
              </a:rPr>
              <a:t>, </a:t>
            </a:r>
            <a:r>
              <a:rPr lang="en-GB" altLang="en-US" sz="2400" kern="0" dirty="0" err="1">
                <a:solidFill>
                  <a:srgbClr val="000000"/>
                </a:solidFill>
                <a:latin typeface="Times New Roman" panose="02020603050405020304" pitchFamily="18" charset="0"/>
                <a:cs typeface="Times New Roman" panose="02020603050405020304" pitchFamily="18" charset="0"/>
              </a:rPr>
              <a:t>thế</a:t>
            </a:r>
            <a:r>
              <a:rPr lang="en-GB" altLang="en-US" sz="2400" kern="0" dirty="0">
                <a:solidFill>
                  <a:srgbClr val="000000"/>
                </a:solidFill>
                <a:latin typeface="Times New Roman" panose="02020603050405020304" pitchFamily="18" charset="0"/>
                <a:cs typeface="Times New Roman" panose="02020603050405020304" pitchFamily="18" charset="0"/>
              </a:rPr>
              <a:t> </a:t>
            </a:r>
            <a:r>
              <a:rPr lang="en-GB" altLang="en-US" sz="2400" kern="0" dirty="0" err="1">
                <a:solidFill>
                  <a:srgbClr val="000000"/>
                </a:solidFill>
                <a:latin typeface="Times New Roman" panose="02020603050405020304" pitchFamily="18" charset="0"/>
                <a:cs typeface="Times New Roman" panose="02020603050405020304" pitchFamily="18" charset="0"/>
              </a:rPr>
              <a:t>giới</a:t>
            </a:r>
            <a:r>
              <a:rPr lang="en-GB" altLang="en-US" sz="2400" kern="0" dirty="0">
                <a:solidFill>
                  <a:srgbClr val="000000"/>
                </a:solidFill>
                <a:latin typeface="Times New Roman" panose="02020603050405020304" pitchFamily="18" charset="0"/>
                <a:cs typeface="Times New Roman" panose="02020603050405020304" pitchFamily="18" charset="0"/>
              </a:rPr>
              <a:t> </a:t>
            </a:r>
            <a:r>
              <a:rPr lang="en-GB" altLang="en-US" sz="2400" kern="0" dirty="0" err="1">
                <a:solidFill>
                  <a:srgbClr val="000000"/>
                </a:solidFill>
                <a:latin typeface="Times New Roman" panose="02020603050405020304" pitchFamily="18" charset="0"/>
                <a:cs typeface="Times New Roman" panose="02020603050405020304" pitchFamily="18" charset="0"/>
              </a:rPr>
              <a:t>quan</a:t>
            </a:r>
            <a:r>
              <a:rPr lang="en-GB" altLang="en-US" sz="2400" kern="0" dirty="0">
                <a:solidFill>
                  <a:srgbClr val="000000"/>
                </a:solidFill>
                <a:latin typeface="Times New Roman" panose="02020603050405020304" pitchFamily="18" charset="0"/>
                <a:cs typeface="Times New Roman" panose="02020603050405020304" pitchFamily="18" charset="0"/>
              </a:rPr>
              <a:t> </a:t>
            </a:r>
            <a:r>
              <a:rPr lang="en-GB" altLang="en-US" sz="2400" kern="0" dirty="0" err="1">
                <a:solidFill>
                  <a:srgbClr val="000000"/>
                </a:solidFill>
                <a:latin typeface="Times New Roman" panose="02020603050405020304" pitchFamily="18" charset="0"/>
                <a:cs typeface="Times New Roman" panose="02020603050405020304" pitchFamily="18" charset="0"/>
              </a:rPr>
              <a:t>kinh</a:t>
            </a:r>
            <a:r>
              <a:rPr lang="en-GB" altLang="en-US" sz="2400" kern="0" dirty="0">
                <a:solidFill>
                  <a:srgbClr val="000000"/>
                </a:solidFill>
                <a:latin typeface="Times New Roman" panose="02020603050405020304" pitchFamily="18" charset="0"/>
                <a:cs typeface="Times New Roman" panose="02020603050405020304" pitchFamily="18" charset="0"/>
              </a:rPr>
              <a:t> </a:t>
            </a:r>
            <a:r>
              <a:rPr lang="en-GB" altLang="en-US" sz="2400" kern="0" dirty="0" err="1">
                <a:solidFill>
                  <a:srgbClr val="000000"/>
                </a:solidFill>
                <a:latin typeface="Times New Roman" panose="02020603050405020304" pitchFamily="18" charset="0"/>
                <a:cs typeface="Times New Roman" panose="02020603050405020304" pitchFamily="18" charset="0"/>
              </a:rPr>
              <a:t>nghiệm</a:t>
            </a:r>
            <a:r>
              <a:rPr lang="en-GB" altLang="en-US" sz="2400" kern="0" dirty="0">
                <a:solidFill>
                  <a:srgbClr val="000000"/>
                </a:solidFill>
                <a:latin typeface="Times New Roman" panose="02020603050405020304" pitchFamily="18" charset="0"/>
                <a:cs typeface="Times New Roman" panose="02020603050405020304" pitchFamily="18" charset="0"/>
              </a:rPr>
              <a:t>, </a:t>
            </a:r>
            <a:r>
              <a:rPr lang="en-GB" altLang="en-US" sz="2400" kern="0" dirty="0" err="1">
                <a:solidFill>
                  <a:srgbClr val="000000"/>
                </a:solidFill>
                <a:latin typeface="Times New Roman" panose="02020603050405020304" pitchFamily="18" charset="0"/>
                <a:cs typeface="Times New Roman" panose="02020603050405020304" pitchFamily="18" charset="0"/>
              </a:rPr>
              <a:t>thế</a:t>
            </a:r>
            <a:r>
              <a:rPr lang="en-GB" altLang="en-US" sz="2400" kern="0" dirty="0">
                <a:solidFill>
                  <a:srgbClr val="000000"/>
                </a:solidFill>
                <a:latin typeface="Times New Roman" panose="02020603050405020304" pitchFamily="18" charset="0"/>
                <a:cs typeface="Times New Roman" panose="02020603050405020304" pitchFamily="18" charset="0"/>
              </a:rPr>
              <a:t> </a:t>
            </a:r>
            <a:r>
              <a:rPr lang="en-GB" altLang="en-US" sz="2400" kern="0" dirty="0" err="1">
                <a:solidFill>
                  <a:srgbClr val="000000"/>
                </a:solidFill>
                <a:latin typeface="Times New Roman" panose="02020603050405020304" pitchFamily="18" charset="0"/>
                <a:cs typeface="Times New Roman" panose="02020603050405020304" pitchFamily="18" charset="0"/>
              </a:rPr>
              <a:t>giới</a:t>
            </a:r>
            <a:r>
              <a:rPr lang="en-GB" altLang="en-US" sz="2400" kern="0" dirty="0">
                <a:solidFill>
                  <a:srgbClr val="000000"/>
                </a:solidFill>
                <a:latin typeface="Times New Roman" panose="02020603050405020304" pitchFamily="18" charset="0"/>
                <a:cs typeface="Times New Roman" panose="02020603050405020304" pitchFamily="18" charset="0"/>
              </a:rPr>
              <a:t> </a:t>
            </a:r>
            <a:r>
              <a:rPr lang="en-GB" altLang="en-US" sz="2400" kern="0" dirty="0" err="1">
                <a:solidFill>
                  <a:srgbClr val="000000"/>
                </a:solidFill>
                <a:latin typeface="Times New Roman" panose="02020603050405020304" pitchFamily="18" charset="0"/>
                <a:cs typeface="Times New Roman" panose="02020603050405020304" pitchFamily="18" charset="0"/>
              </a:rPr>
              <a:t>quan</a:t>
            </a:r>
            <a:r>
              <a:rPr lang="en-GB" altLang="en-US" sz="2400" kern="0" dirty="0">
                <a:solidFill>
                  <a:srgbClr val="000000"/>
                </a:solidFill>
                <a:latin typeface="Times New Roman" panose="02020603050405020304" pitchFamily="18" charset="0"/>
                <a:cs typeface="Times New Roman" panose="02020603050405020304" pitchFamily="18" charset="0"/>
              </a:rPr>
              <a:t> </a:t>
            </a:r>
            <a:r>
              <a:rPr lang="en-GB" altLang="en-US" sz="2400" kern="0" dirty="0" err="1">
                <a:solidFill>
                  <a:srgbClr val="000000"/>
                </a:solidFill>
                <a:latin typeface="Times New Roman" panose="02020603050405020304" pitchFamily="18" charset="0"/>
                <a:cs typeface="Times New Roman" panose="02020603050405020304" pitchFamily="18" charset="0"/>
              </a:rPr>
              <a:t>thông</a:t>
            </a:r>
            <a:r>
              <a:rPr lang="en-GB" altLang="en-US" sz="2400" kern="0" dirty="0">
                <a:solidFill>
                  <a:srgbClr val="000000"/>
                </a:solidFill>
                <a:latin typeface="Times New Roman" panose="02020603050405020304" pitchFamily="18" charset="0"/>
                <a:cs typeface="Times New Roman" panose="02020603050405020304" pitchFamily="18" charset="0"/>
              </a:rPr>
              <a:t> </a:t>
            </a:r>
            <a:r>
              <a:rPr lang="en-GB" altLang="en-US" sz="2400" kern="0" dirty="0" err="1">
                <a:solidFill>
                  <a:srgbClr val="000000"/>
                </a:solidFill>
                <a:latin typeface="Times New Roman" panose="02020603050405020304" pitchFamily="18" charset="0"/>
                <a:cs typeface="Times New Roman" panose="02020603050405020304" pitchFamily="18" charset="0"/>
              </a:rPr>
              <a:t>thường</a:t>
            </a:r>
            <a:r>
              <a:rPr lang="en-GB" altLang="en-US" sz="2400" kern="0" dirty="0">
                <a:solidFill>
                  <a:srgbClr val="000000"/>
                </a:solidFill>
                <a:latin typeface="Times New Roman" panose="02020603050405020304" pitchFamily="18" charset="0"/>
                <a:cs typeface="Times New Roman" panose="02020603050405020304" pitchFamily="18" charset="0"/>
              </a:rPr>
              <a:t>…,  </a:t>
            </a:r>
          </a:p>
        </p:txBody>
      </p:sp>
      <p:sp>
        <p:nvSpPr>
          <p:cNvPr id="10" name="Cube 9"/>
          <p:cNvSpPr/>
          <p:nvPr/>
        </p:nvSpPr>
        <p:spPr>
          <a:xfrm>
            <a:off x="388938" y="3411538"/>
            <a:ext cx="1216025" cy="1101725"/>
          </a:xfrm>
          <a:prstGeom prst="cube">
            <a:avLst/>
          </a:prstGeom>
        </p:spPr>
        <p:style>
          <a:lnRef idx="1">
            <a:schemeClr val="accent5"/>
          </a:lnRef>
          <a:fillRef idx="2">
            <a:schemeClr val="accent5"/>
          </a:fillRef>
          <a:effectRef idx="1">
            <a:schemeClr val="accent5"/>
          </a:effectRef>
          <a:fontRef idx="minor">
            <a:schemeClr val="dk1"/>
          </a:fontRef>
        </p:style>
        <p:txBody>
          <a:bodyPr anchor="ctr"/>
          <a:lstStyle/>
          <a:p>
            <a:pPr algn="ctr">
              <a:defRPr/>
            </a:pPr>
            <a:r>
              <a:rPr lang="en-GB" altLang="en-US" sz="2400" i="1" kern="0" dirty="0" err="1">
                <a:solidFill>
                  <a:srgbClr val="000000"/>
                </a:solidFill>
                <a:latin typeface="Times New Roman" panose="02020603050405020304" pitchFamily="18" charset="0"/>
                <a:cs typeface="Times New Roman" panose="02020603050405020304" pitchFamily="18" charset="0"/>
              </a:rPr>
              <a:t>Thứ</a:t>
            </a:r>
            <a:r>
              <a:rPr lang="en-GB" altLang="en-US" sz="2400" i="1" kern="0" dirty="0">
                <a:solidFill>
                  <a:srgbClr val="000000"/>
                </a:solidFill>
                <a:latin typeface="Times New Roman" panose="02020603050405020304" pitchFamily="18" charset="0"/>
                <a:cs typeface="Times New Roman" panose="02020603050405020304" pitchFamily="18" charset="0"/>
              </a:rPr>
              <a:t> </a:t>
            </a:r>
            <a:r>
              <a:rPr lang="en-GB" altLang="en-US" sz="2400" i="1" kern="0" dirty="0" err="1">
                <a:solidFill>
                  <a:srgbClr val="000000"/>
                </a:solidFill>
                <a:latin typeface="Times New Roman" panose="02020603050405020304" pitchFamily="18" charset="0"/>
                <a:cs typeface="Times New Roman" panose="02020603050405020304" pitchFamily="18" charset="0"/>
              </a:rPr>
              <a:t>ba</a:t>
            </a:r>
            <a:endParaRPr lang="en-US" sz="2400" dirty="0">
              <a:latin typeface="Times New Roman" panose="02020603050405020304" pitchFamily="18" charset="0"/>
              <a:cs typeface="Times New Roman" panose="02020603050405020304" pitchFamily="18" charset="0"/>
            </a:endParaRPr>
          </a:p>
        </p:txBody>
      </p:sp>
      <p:sp>
        <p:nvSpPr>
          <p:cNvPr id="11" name="Rounded Rectangle 10"/>
          <p:cNvSpPr/>
          <p:nvPr/>
        </p:nvSpPr>
        <p:spPr>
          <a:xfrm>
            <a:off x="1884363" y="4826000"/>
            <a:ext cx="6934200" cy="795338"/>
          </a:xfrm>
          <a:prstGeom prst="roundRect">
            <a:avLst/>
          </a:prstGeom>
        </p:spPr>
        <p:style>
          <a:lnRef idx="1">
            <a:schemeClr val="accent6"/>
          </a:lnRef>
          <a:fillRef idx="2">
            <a:schemeClr val="accent6"/>
          </a:fillRef>
          <a:effectRef idx="1">
            <a:schemeClr val="accent6"/>
          </a:effectRef>
          <a:fontRef idx="minor">
            <a:schemeClr val="dk1"/>
          </a:fontRef>
        </p:style>
        <p:txBody>
          <a:bodyPr anchor="ctr"/>
          <a:lstStyle/>
          <a:p>
            <a:pPr algn="just">
              <a:defRPr/>
            </a:pPr>
            <a:r>
              <a:rPr lang="en-GB" altLang="en-US" sz="2400" kern="0" dirty="0" err="1">
                <a:solidFill>
                  <a:srgbClr val="000000"/>
                </a:solidFill>
                <a:latin typeface="Times New Roman" panose="02020603050405020304" pitchFamily="18" charset="0"/>
                <a:cs typeface="Times New Roman" panose="02020603050405020304" pitchFamily="18" charset="0"/>
              </a:rPr>
              <a:t>Thế</a:t>
            </a:r>
            <a:r>
              <a:rPr lang="en-GB" altLang="en-US" sz="2400" kern="0" dirty="0">
                <a:solidFill>
                  <a:srgbClr val="000000"/>
                </a:solidFill>
                <a:latin typeface="Times New Roman" panose="02020603050405020304" pitchFamily="18" charset="0"/>
                <a:cs typeface="Times New Roman" panose="02020603050405020304" pitchFamily="18" charset="0"/>
              </a:rPr>
              <a:t> </a:t>
            </a:r>
            <a:r>
              <a:rPr lang="en-GB" altLang="en-US" sz="2400" kern="0" dirty="0" err="1">
                <a:solidFill>
                  <a:srgbClr val="000000"/>
                </a:solidFill>
                <a:latin typeface="Times New Roman" panose="02020603050405020304" pitchFamily="18" charset="0"/>
                <a:cs typeface="Times New Roman" panose="02020603050405020304" pitchFamily="18" charset="0"/>
              </a:rPr>
              <a:t>giới</a:t>
            </a:r>
            <a:r>
              <a:rPr lang="en-GB" altLang="en-US" sz="2400" kern="0" dirty="0">
                <a:solidFill>
                  <a:srgbClr val="000000"/>
                </a:solidFill>
                <a:latin typeface="Times New Roman" panose="02020603050405020304" pitchFamily="18" charset="0"/>
                <a:cs typeface="Times New Roman" panose="02020603050405020304" pitchFamily="18" charset="0"/>
              </a:rPr>
              <a:t> </a:t>
            </a:r>
            <a:r>
              <a:rPr lang="en-GB" altLang="en-US" sz="2400" kern="0" dirty="0" err="1">
                <a:solidFill>
                  <a:srgbClr val="000000"/>
                </a:solidFill>
                <a:latin typeface="Times New Roman" panose="02020603050405020304" pitchFamily="18" charset="0"/>
                <a:cs typeface="Times New Roman" panose="02020603050405020304" pitchFamily="18" charset="0"/>
              </a:rPr>
              <a:t>quan</a:t>
            </a:r>
            <a:r>
              <a:rPr lang="en-GB" altLang="en-US" sz="2400" kern="0" dirty="0">
                <a:solidFill>
                  <a:srgbClr val="000000"/>
                </a:solidFill>
                <a:latin typeface="Times New Roman" panose="02020603050405020304" pitchFamily="18" charset="0"/>
                <a:cs typeface="Times New Roman" panose="02020603050405020304" pitchFamily="18" charset="0"/>
              </a:rPr>
              <a:t> </a:t>
            </a:r>
            <a:r>
              <a:rPr lang="en-GB" altLang="en-US" sz="2400" kern="0" dirty="0" err="1">
                <a:solidFill>
                  <a:srgbClr val="000000"/>
                </a:solidFill>
                <a:latin typeface="Times New Roman" panose="02020603050405020304" pitchFamily="18" charset="0"/>
                <a:cs typeface="Times New Roman" panose="02020603050405020304" pitchFamily="18" charset="0"/>
              </a:rPr>
              <a:t>triết</a:t>
            </a:r>
            <a:r>
              <a:rPr lang="en-GB" altLang="en-US" sz="2400" kern="0" dirty="0">
                <a:solidFill>
                  <a:srgbClr val="000000"/>
                </a:solidFill>
                <a:latin typeface="Times New Roman" panose="02020603050405020304" pitchFamily="18" charset="0"/>
                <a:cs typeface="Times New Roman" panose="02020603050405020304" pitchFamily="18" charset="0"/>
              </a:rPr>
              <a:t> </a:t>
            </a:r>
            <a:r>
              <a:rPr lang="en-GB" altLang="en-US" sz="2400" kern="0" dirty="0" err="1">
                <a:solidFill>
                  <a:srgbClr val="000000"/>
                </a:solidFill>
                <a:latin typeface="Times New Roman" panose="02020603050405020304" pitchFamily="18" charset="0"/>
                <a:cs typeface="Times New Roman" panose="02020603050405020304" pitchFamily="18" charset="0"/>
              </a:rPr>
              <a:t>học</a:t>
            </a:r>
            <a:r>
              <a:rPr lang="en-GB" altLang="en-US" sz="2400" kern="0" dirty="0">
                <a:solidFill>
                  <a:srgbClr val="000000"/>
                </a:solidFill>
                <a:latin typeface="Times New Roman" panose="02020603050405020304" pitchFamily="18" charset="0"/>
                <a:cs typeface="Times New Roman" panose="02020603050405020304" pitchFamily="18" charset="0"/>
              </a:rPr>
              <a:t> </a:t>
            </a:r>
            <a:r>
              <a:rPr lang="en-GB" altLang="en-US" sz="2400" kern="0" dirty="0" err="1">
                <a:solidFill>
                  <a:srgbClr val="000000"/>
                </a:solidFill>
                <a:latin typeface="Times New Roman" panose="02020603050405020304" pitchFamily="18" charset="0"/>
                <a:cs typeface="Times New Roman" panose="02020603050405020304" pitchFamily="18" charset="0"/>
              </a:rPr>
              <a:t>quy</a:t>
            </a:r>
            <a:r>
              <a:rPr lang="en-GB" altLang="en-US" sz="2400" kern="0" dirty="0">
                <a:solidFill>
                  <a:srgbClr val="000000"/>
                </a:solidFill>
                <a:latin typeface="Times New Roman" panose="02020603050405020304" pitchFamily="18" charset="0"/>
                <a:cs typeface="Times New Roman" panose="02020603050405020304" pitchFamily="18" charset="0"/>
              </a:rPr>
              <a:t> </a:t>
            </a:r>
            <a:r>
              <a:rPr lang="en-GB" altLang="en-US" sz="2400" kern="0" dirty="0" err="1">
                <a:solidFill>
                  <a:srgbClr val="000000"/>
                </a:solidFill>
                <a:latin typeface="Times New Roman" panose="02020603050405020304" pitchFamily="18" charset="0"/>
                <a:cs typeface="Times New Roman" panose="02020603050405020304" pitchFamily="18" charset="0"/>
              </a:rPr>
              <a:t>định</a:t>
            </a:r>
            <a:r>
              <a:rPr lang="en-GB" altLang="en-US" sz="2400" kern="0" dirty="0">
                <a:solidFill>
                  <a:srgbClr val="000000"/>
                </a:solidFill>
                <a:latin typeface="Times New Roman" panose="02020603050405020304" pitchFamily="18" charset="0"/>
                <a:cs typeface="Times New Roman" panose="02020603050405020304" pitchFamily="18" charset="0"/>
              </a:rPr>
              <a:t> </a:t>
            </a:r>
            <a:r>
              <a:rPr lang="en-GB" altLang="en-US" sz="2400" kern="0" dirty="0" err="1">
                <a:solidFill>
                  <a:srgbClr val="000000"/>
                </a:solidFill>
                <a:latin typeface="Times New Roman" panose="02020603050405020304" pitchFamily="18" charset="0"/>
                <a:cs typeface="Times New Roman" panose="02020603050405020304" pitchFamily="18" charset="0"/>
              </a:rPr>
              <a:t>mọi</a:t>
            </a:r>
            <a:r>
              <a:rPr lang="en-GB" altLang="en-US" sz="2400" kern="0" dirty="0">
                <a:solidFill>
                  <a:srgbClr val="000000"/>
                </a:solidFill>
                <a:latin typeface="Times New Roman" panose="02020603050405020304" pitchFamily="18" charset="0"/>
                <a:cs typeface="Times New Roman" panose="02020603050405020304" pitchFamily="18" charset="0"/>
              </a:rPr>
              <a:t> </a:t>
            </a:r>
            <a:r>
              <a:rPr lang="en-GB" altLang="en-US" sz="2400" kern="0" dirty="0" err="1">
                <a:solidFill>
                  <a:srgbClr val="000000"/>
                </a:solidFill>
                <a:latin typeface="Times New Roman" panose="02020603050405020304" pitchFamily="18" charset="0"/>
                <a:cs typeface="Times New Roman" panose="02020603050405020304" pitchFamily="18" charset="0"/>
              </a:rPr>
              <a:t>quan</a:t>
            </a:r>
            <a:r>
              <a:rPr lang="en-GB" altLang="en-US" sz="2400" kern="0" dirty="0">
                <a:solidFill>
                  <a:srgbClr val="000000"/>
                </a:solidFill>
                <a:latin typeface="Times New Roman" panose="02020603050405020304" pitchFamily="18" charset="0"/>
                <a:cs typeface="Times New Roman" panose="02020603050405020304" pitchFamily="18" charset="0"/>
              </a:rPr>
              <a:t> </a:t>
            </a:r>
            <a:r>
              <a:rPr lang="en-GB" altLang="en-US" sz="2400" kern="0" dirty="0" err="1">
                <a:solidFill>
                  <a:srgbClr val="000000"/>
                </a:solidFill>
                <a:latin typeface="Times New Roman" panose="02020603050405020304" pitchFamily="18" charset="0"/>
                <a:cs typeface="Times New Roman" panose="02020603050405020304" pitchFamily="18" charset="0"/>
              </a:rPr>
              <a:t>niệm</a:t>
            </a:r>
            <a:r>
              <a:rPr lang="en-GB" altLang="en-US" sz="2400" kern="0" dirty="0">
                <a:solidFill>
                  <a:srgbClr val="000000"/>
                </a:solidFill>
                <a:latin typeface="Times New Roman" panose="02020603050405020304" pitchFamily="18" charset="0"/>
                <a:cs typeface="Times New Roman" panose="02020603050405020304" pitchFamily="18" charset="0"/>
              </a:rPr>
              <a:t> </a:t>
            </a:r>
            <a:r>
              <a:rPr lang="en-GB" altLang="en-US" sz="2400" kern="0" dirty="0" err="1">
                <a:solidFill>
                  <a:srgbClr val="000000"/>
                </a:solidFill>
                <a:latin typeface="Times New Roman" panose="02020603050405020304" pitchFamily="18" charset="0"/>
                <a:cs typeface="Times New Roman" panose="02020603050405020304" pitchFamily="18" charset="0"/>
              </a:rPr>
              <a:t>khác</a:t>
            </a:r>
            <a:r>
              <a:rPr lang="en-GB" altLang="en-US" sz="2400" kern="0" dirty="0">
                <a:solidFill>
                  <a:srgbClr val="000000"/>
                </a:solidFill>
                <a:latin typeface="Times New Roman" panose="02020603050405020304" pitchFamily="18" charset="0"/>
                <a:cs typeface="Times New Roman" panose="02020603050405020304" pitchFamily="18" charset="0"/>
              </a:rPr>
              <a:t> </a:t>
            </a:r>
            <a:r>
              <a:rPr lang="en-GB" altLang="en-US" sz="2400" kern="0" dirty="0" err="1">
                <a:solidFill>
                  <a:srgbClr val="000000"/>
                </a:solidFill>
                <a:latin typeface="Times New Roman" panose="02020603050405020304" pitchFamily="18" charset="0"/>
                <a:cs typeface="Times New Roman" panose="02020603050405020304" pitchFamily="18" charset="0"/>
              </a:rPr>
              <a:t>của</a:t>
            </a:r>
            <a:r>
              <a:rPr lang="en-GB" altLang="en-US" sz="2400" kern="0" dirty="0">
                <a:solidFill>
                  <a:srgbClr val="000000"/>
                </a:solidFill>
                <a:latin typeface="Times New Roman" panose="02020603050405020304" pitchFamily="18" charset="0"/>
                <a:cs typeface="Times New Roman" panose="02020603050405020304" pitchFamily="18" charset="0"/>
              </a:rPr>
              <a:t> con </a:t>
            </a:r>
            <a:r>
              <a:rPr lang="en-GB" altLang="en-US" sz="2400" kern="0" dirty="0" err="1">
                <a:solidFill>
                  <a:srgbClr val="000000"/>
                </a:solidFill>
                <a:latin typeface="Times New Roman" panose="02020603050405020304" pitchFamily="18" charset="0"/>
                <a:cs typeface="Times New Roman" panose="02020603050405020304" pitchFamily="18" charset="0"/>
              </a:rPr>
              <a:t>người</a:t>
            </a:r>
            <a:endParaRPr lang="en-US" sz="2400" dirty="0">
              <a:latin typeface="Times New Roman" panose="02020603050405020304" pitchFamily="18" charset="0"/>
              <a:cs typeface="Times New Roman" panose="02020603050405020304" pitchFamily="18" charset="0"/>
            </a:endParaRPr>
          </a:p>
        </p:txBody>
      </p:sp>
      <p:sp>
        <p:nvSpPr>
          <p:cNvPr id="12" name="Cube 11"/>
          <p:cNvSpPr/>
          <p:nvPr/>
        </p:nvSpPr>
        <p:spPr>
          <a:xfrm>
            <a:off x="388938" y="4799013"/>
            <a:ext cx="1216025" cy="1101725"/>
          </a:xfrm>
          <a:prstGeom prst="cube">
            <a:avLst/>
          </a:prstGeom>
        </p:spPr>
        <p:style>
          <a:lnRef idx="1">
            <a:schemeClr val="accent5"/>
          </a:lnRef>
          <a:fillRef idx="2">
            <a:schemeClr val="accent5"/>
          </a:fillRef>
          <a:effectRef idx="1">
            <a:schemeClr val="accent5"/>
          </a:effectRef>
          <a:fontRef idx="minor">
            <a:schemeClr val="dk1"/>
          </a:fontRef>
        </p:style>
        <p:txBody>
          <a:bodyPr anchor="ctr"/>
          <a:lstStyle/>
          <a:p>
            <a:pPr algn="ctr">
              <a:defRPr/>
            </a:pPr>
            <a:r>
              <a:rPr lang="en-GB" altLang="en-US" sz="2400" i="1" kern="0" dirty="0" err="1">
                <a:solidFill>
                  <a:srgbClr val="000000"/>
                </a:solidFill>
                <a:latin typeface="Times New Roman" panose="02020603050405020304" pitchFamily="18" charset="0"/>
                <a:cs typeface="Times New Roman" panose="02020603050405020304" pitchFamily="18" charset="0"/>
              </a:rPr>
              <a:t>Thứ</a:t>
            </a:r>
            <a:r>
              <a:rPr lang="en-GB" altLang="en-US" sz="2400" i="1" kern="0" dirty="0">
                <a:solidFill>
                  <a:srgbClr val="000000"/>
                </a:solidFill>
                <a:latin typeface="Times New Roman" panose="02020603050405020304" pitchFamily="18" charset="0"/>
                <a:cs typeface="Times New Roman" panose="02020603050405020304" pitchFamily="18" charset="0"/>
              </a:rPr>
              <a:t> </a:t>
            </a:r>
            <a:r>
              <a:rPr lang="en-GB" altLang="en-US" sz="2400" i="1" kern="0" dirty="0" err="1">
                <a:solidFill>
                  <a:srgbClr val="000000"/>
                </a:solidFill>
                <a:latin typeface="Times New Roman" panose="02020603050405020304" pitchFamily="18" charset="0"/>
                <a:cs typeface="Times New Roman" panose="02020603050405020304" pitchFamily="18" charset="0"/>
              </a:rPr>
              <a:t>tư</a:t>
            </a:r>
            <a:endParaRPr lang="en-US" sz="2400" dirty="0">
              <a:latin typeface="Times New Roman" panose="02020603050405020304" pitchFamily="18" charset="0"/>
              <a:cs typeface="Times New Roman" panose="02020603050405020304" pitchFamily="18" charset="0"/>
            </a:endParaRPr>
          </a:p>
        </p:txBody>
      </p:sp>
      <p:sp>
        <p:nvSpPr>
          <p:cNvPr id="14" name="Rectangle 13"/>
          <p:cNvSpPr/>
          <p:nvPr/>
        </p:nvSpPr>
        <p:spPr>
          <a:xfrm>
            <a:off x="2071688" y="5827713"/>
            <a:ext cx="7072312" cy="1200329"/>
          </a:xfrm>
          <a:prstGeom prst="rect">
            <a:avLst/>
          </a:prstGeom>
        </p:spPr>
        <p:txBody>
          <a:bodyPr>
            <a:spAutoFit/>
          </a:bodyPr>
          <a:lstStyle/>
          <a:p>
            <a:pPr algn="just">
              <a:spcBef>
                <a:spcPct val="20000"/>
              </a:spcBef>
              <a:defRPr/>
            </a:pPr>
            <a:r>
              <a:rPr lang="en-GB" altLang="en-US" sz="2400" kern="0" dirty="0">
                <a:solidFill>
                  <a:srgbClr val="000000"/>
                </a:solidFill>
                <a:latin typeface="Times New Roman" panose="02020603050405020304" pitchFamily="18" charset="0"/>
                <a:cs typeface="Times New Roman" panose="02020603050405020304" pitchFamily="18" charset="0"/>
              </a:rPr>
              <a:t>TGQ DVBC </a:t>
            </a:r>
            <a:r>
              <a:rPr lang="en-GB" altLang="en-US" sz="2400" kern="0" dirty="0" err="1">
                <a:solidFill>
                  <a:srgbClr val="000000"/>
                </a:solidFill>
                <a:latin typeface="Times New Roman" panose="02020603050405020304" pitchFamily="18" charset="0"/>
                <a:cs typeface="Times New Roman" panose="02020603050405020304" pitchFamily="18" charset="0"/>
              </a:rPr>
              <a:t>là</a:t>
            </a:r>
            <a:r>
              <a:rPr lang="en-GB" altLang="en-US" sz="2400" kern="0" dirty="0">
                <a:solidFill>
                  <a:srgbClr val="000000"/>
                </a:solidFill>
                <a:latin typeface="Times New Roman" panose="02020603050405020304" pitchFamily="18" charset="0"/>
                <a:cs typeface="Times New Roman" panose="02020603050405020304" pitchFamily="18" charset="0"/>
              </a:rPr>
              <a:t> </a:t>
            </a:r>
            <a:r>
              <a:rPr lang="en-GB" altLang="en-US" sz="2400" kern="0" dirty="0" err="1">
                <a:solidFill>
                  <a:srgbClr val="000000"/>
                </a:solidFill>
                <a:latin typeface="Times New Roman" panose="02020603050405020304" pitchFamily="18" charset="0"/>
                <a:cs typeface="Times New Roman" panose="02020603050405020304" pitchFamily="18" charset="0"/>
              </a:rPr>
              <a:t>đỉnh</a:t>
            </a:r>
            <a:r>
              <a:rPr lang="en-GB" altLang="en-US" sz="2400" kern="0" dirty="0">
                <a:solidFill>
                  <a:srgbClr val="000000"/>
                </a:solidFill>
                <a:latin typeface="Times New Roman" panose="02020603050405020304" pitchFamily="18" charset="0"/>
                <a:cs typeface="Times New Roman" panose="02020603050405020304" pitchFamily="18" charset="0"/>
              </a:rPr>
              <a:t> </a:t>
            </a:r>
            <a:r>
              <a:rPr lang="en-GB" altLang="en-US" sz="2400" kern="0" dirty="0" err="1">
                <a:solidFill>
                  <a:srgbClr val="000000"/>
                </a:solidFill>
                <a:latin typeface="Times New Roman" panose="02020603050405020304" pitchFamily="18" charset="0"/>
                <a:cs typeface="Times New Roman" panose="02020603050405020304" pitchFamily="18" charset="0"/>
              </a:rPr>
              <a:t>cao</a:t>
            </a:r>
            <a:r>
              <a:rPr lang="en-GB" altLang="en-US" sz="2400" kern="0" dirty="0">
                <a:solidFill>
                  <a:srgbClr val="000000"/>
                </a:solidFill>
                <a:latin typeface="Times New Roman" panose="02020603050405020304" pitchFamily="18" charset="0"/>
                <a:cs typeface="Times New Roman" panose="02020603050405020304" pitchFamily="18" charset="0"/>
              </a:rPr>
              <a:t> </a:t>
            </a:r>
            <a:r>
              <a:rPr lang="en-GB" altLang="en-US" sz="2400" kern="0" dirty="0" err="1">
                <a:solidFill>
                  <a:srgbClr val="000000"/>
                </a:solidFill>
                <a:latin typeface="Times New Roman" panose="02020603050405020304" pitchFamily="18" charset="0"/>
                <a:cs typeface="Times New Roman" panose="02020603050405020304" pitchFamily="18" charset="0"/>
              </a:rPr>
              <a:t>của</a:t>
            </a:r>
            <a:r>
              <a:rPr lang="en-GB" altLang="en-US" sz="2400" kern="0" dirty="0">
                <a:solidFill>
                  <a:srgbClr val="000000"/>
                </a:solidFill>
                <a:latin typeface="Times New Roman" panose="02020603050405020304" pitchFamily="18" charset="0"/>
                <a:cs typeface="Times New Roman" panose="02020603050405020304" pitchFamily="18" charset="0"/>
              </a:rPr>
              <a:t> TGQ do </a:t>
            </a:r>
            <a:r>
              <a:rPr lang="en-GB" altLang="en-US" sz="2400" kern="0" dirty="0" err="1">
                <a:solidFill>
                  <a:srgbClr val="000000"/>
                </a:solidFill>
                <a:latin typeface="Times New Roman" panose="02020603050405020304" pitchFamily="18" charset="0"/>
                <a:cs typeface="Times New Roman" panose="02020603050405020304" pitchFamily="18" charset="0"/>
              </a:rPr>
              <a:t>nó</a:t>
            </a:r>
            <a:r>
              <a:rPr lang="en-GB" altLang="en-US" sz="2400" kern="0" dirty="0">
                <a:solidFill>
                  <a:srgbClr val="000000"/>
                </a:solidFill>
                <a:latin typeface="Times New Roman" panose="02020603050405020304" pitchFamily="18" charset="0"/>
                <a:cs typeface="Times New Roman" panose="02020603050405020304" pitchFamily="18" charset="0"/>
              </a:rPr>
              <a:t> </a:t>
            </a:r>
            <a:r>
              <a:rPr lang="en-GB" altLang="en-US" sz="2400" kern="0" dirty="0" err="1">
                <a:solidFill>
                  <a:srgbClr val="000000"/>
                </a:solidFill>
                <a:latin typeface="Times New Roman" panose="02020603050405020304" pitchFamily="18" charset="0"/>
                <a:cs typeface="Times New Roman" panose="02020603050405020304" pitchFamily="18" charset="0"/>
              </a:rPr>
              <a:t>dựa</a:t>
            </a:r>
            <a:r>
              <a:rPr lang="en-GB" altLang="en-US" sz="2400" kern="0" dirty="0">
                <a:solidFill>
                  <a:srgbClr val="000000"/>
                </a:solidFill>
                <a:latin typeface="Times New Roman" panose="02020603050405020304" pitchFamily="18" charset="0"/>
                <a:cs typeface="Times New Roman" panose="02020603050405020304" pitchFamily="18" charset="0"/>
              </a:rPr>
              <a:t> </a:t>
            </a:r>
            <a:r>
              <a:rPr lang="en-GB" altLang="en-US" sz="2400" kern="0" dirty="0" err="1">
                <a:solidFill>
                  <a:srgbClr val="000000"/>
                </a:solidFill>
                <a:latin typeface="Times New Roman" panose="02020603050405020304" pitchFamily="18" charset="0"/>
                <a:cs typeface="Times New Roman" panose="02020603050405020304" pitchFamily="18" charset="0"/>
              </a:rPr>
              <a:t>trên</a:t>
            </a:r>
            <a:r>
              <a:rPr lang="en-GB" altLang="en-US" sz="2400" kern="0" dirty="0">
                <a:solidFill>
                  <a:srgbClr val="000000"/>
                </a:solidFill>
                <a:latin typeface="Times New Roman" panose="02020603050405020304" pitchFamily="18" charset="0"/>
                <a:cs typeface="Times New Roman" panose="02020603050405020304" pitchFamily="18" charset="0"/>
              </a:rPr>
              <a:t> </a:t>
            </a:r>
            <a:r>
              <a:rPr lang="en-GB" altLang="en-US" sz="2400" kern="0" dirty="0" err="1">
                <a:solidFill>
                  <a:srgbClr val="000000"/>
                </a:solidFill>
                <a:latin typeface="Times New Roman" panose="02020603050405020304" pitchFamily="18" charset="0"/>
                <a:cs typeface="Times New Roman" panose="02020603050405020304" pitchFamily="18" charset="0"/>
              </a:rPr>
              <a:t>quan</a:t>
            </a:r>
            <a:r>
              <a:rPr lang="en-GB" altLang="en-US" sz="2400" kern="0" dirty="0">
                <a:solidFill>
                  <a:srgbClr val="000000"/>
                </a:solidFill>
                <a:latin typeface="Times New Roman" panose="02020603050405020304" pitchFamily="18" charset="0"/>
                <a:cs typeface="Times New Roman" panose="02020603050405020304" pitchFamily="18" charset="0"/>
              </a:rPr>
              <a:t> </a:t>
            </a:r>
            <a:r>
              <a:rPr lang="en-GB" altLang="en-US" sz="2400" kern="0" dirty="0" err="1">
                <a:solidFill>
                  <a:srgbClr val="000000"/>
                </a:solidFill>
                <a:latin typeface="Times New Roman" panose="02020603050405020304" pitchFamily="18" charset="0"/>
                <a:cs typeface="Times New Roman" panose="02020603050405020304" pitchFamily="18" charset="0"/>
              </a:rPr>
              <a:t>niệm</a:t>
            </a:r>
            <a:r>
              <a:rPr lang="en-GB" altLang="en-US" sz="2400" kern="0" dirty="0">
                <a:solidFill>
                  <a:srgbClr val="000000"/>
                </a:solidFill>
                <a:latin typeface="Times New Roman" panose="02020603050405020304" pitchFamily="18" charset="0"/>
                <a:cs typeface="Times New Roman" panose="02020603050405020304" pitchFamily="18" charset="0"/>
              </a:rPr>
              <a:t> </a:t>
            </a:r>
            <a:r>
              <a:rPr lang="en-GB" altLang="en-US" sz="2400" kern="0" dirty="0" err="1">
                <a:solidFill>
                  <a:srgbClr val="000000"/>
                </a:solidFill>
                <a:latin typeface="Times New Roman" panose="02020603050405020304" pitchFamily="18" charset="0"/>
                <a:cs typeface="Times New Roman" panose="02020603050405020304" pitchFamily="18" charset="0"/>
              </a:rPr>
              <a:t>duy</a:t>
            </a:r>
            <a:r>
              <a:rPr lang="en-GB" altLang="en-US" sz="2400" kern="0" dirty="0">
                <a:solidFill>
                  <a:srgbClr val="000000"/>
                </a:solidFill>
                <a:latin typeface="Times New Roman" panose="02020603050405020304" pitchFamily="18" charset="0"/>
                <a:cs typeface="Times New Roman" panose="02020603050405020304" pitchFamily="18" charset="0"/>
              </a:rPr>
              <a:t> </a:t>
            </a:r>
            <a:r>
              <a:rPr lang="en-GB" altLang="en-US" sz="2400" kern="0" dirty="0" err="1">
                <a:solidFill>
                  <a:srgbClr val="000000"/>
                </a:solidFill>
                <a:latin typeface="Times New Roman" panose="02020603050405020304" pitchFamily="18" charset="0"/>
                <a:cs typeface="Times New Roman" panose="02020603050405020304" pitchFamily="18" charset="0"/>
              </a:rPr>
              <a:t>vật</a:t>
            </a:r>
            <a:r>
              <a:rPr lang="en-GB" altLang="en-US" sz="2400" kern="0" dirty="0">
                <a:solidFill>
                  <a:srgbClr val="000000"/>
                </a:solidFill>
                <a:latin typeface="Times New Roman" panose="02020603050405020304" pitchFamily="18" charset="0"/>
                <a:cs typeface="Times New Roman" panose="02020603050405020304" pitchFamily="18" charset="0"/>
              </a:rPr>
              <a:t> </a:t>
            </a:r>
            <a:r>
              <a:rPr lang="en-GB" altLang="en-US" sz="2400" kern="0" dirty="0" err="1">
                <a:solidFill>
                  <a:srgbClr val="000000"/>
                </a:solidFill>
                <a:latin typeface="Times New Roman" panose="02020603050405020304" pitchFamily="18" charset="0"/>
                <a:cs typeface="Times New Roman" panose="02020603050405020304" pitchFamily="18" charset="0"/>
              </a:rPr>
              <a:t>về</a:t>
            </a:r>
            <a:r>
              <a:rPr lang="en-GB" altLang="en-US" sz="2400" kern="0" dirty="0">
                <a:solidFill>
                  <a:srgbClr val="000000"/>
                </a:solidFill>
                <a:latin typeface="Times New Roman" panose="02020603050405020304" pitchFamily="18" charset="0"/>
                <a:cs typeface="Times New Roman" panose="02020603050405020304" pitchFamily="18" charset="0"/>
              </a:rPr>
              <a:t> </a:t>
            </a:r>
            <a:r>
              <a:rPr lang="en-GB" altLang="en-US" sz="2400" kern="0" dirty="0" err="1">
                <a:solidFill>
                  <a:srgbClr val="000000"/>
                </a:solidFill>
                <a:latin typeface="Times New Roman" panose="02020603050405020304" pitchFamily="18" charset="0"/>
                <a:cs typeface="Times New Roman" panose="02020603050405020304" pitchFamily="18" charset="0"/>
              </a:rPr>
              <a:t>vật</a:t>
            </a:r>
            <a:r>
              <a:rPr lang="en-GB" altLang="en-US" sz="2400" kern="0" dirty="0">
                <a:solidFill>
                  <a:srgbClr val="000000"/>
                </a:solidFill>
                <a:latin typeface="Times New Roman" panose="02020603050405020304" pitchFamily="18" charset="0"/>
                <a:cs typeface="Times New Roman" panose="02020603050405020304" pitchFamily="18" charset="0"/>
              </a:rPr>
              <a:t> </a:t>
            </a:r>
            <a:r>
              <a:rPr lang="en-GB" altLang="en-US" sz="2400" kern="0" dirty="0" err="1">
                <a:solidFill>
                  <a:srgbClr val="000000"/>
                </a:solidFill>
                <a:latin typeface="Times New Roman" panose="02020603050405020304" pitchFamily="18" charset="0"/>
                <a:cs typeface="Times New Roman" panose="02020603050405020304" pitchFamily="18" charset="0"/>
              </a:rPr>
              <a:t>chất</a:t>
            </a:r>
            <a:r>
              <a:rPr lang="en-GB" altLang="en-US" sz="2400" kern="0" dirty="0">
                <a:solidFill>
                  <a:srgbClr val="000000"/>
                </a:solidFill>
                <a:latin typeface="Times New Roman" panose="02020603050405020304" pitchFamily="18" charset="0"/>
                <a:cs typeface="Times New Roman" panose="02020603050405020304" pitchFamily="18" charset="0"/>
              </a:rPr>
              <a:t> </a:t>
            </a:r>
            <a:r>
              <a:rPr lang="en-GB" altLang="en-US" sz="2400" kern="0" dirty="0" err="1">
                <a:solidFill>
                  <a:srgbClr val="000000"/>
                </a:solidFill>
                <a:latin typeface="Times New Roman" panose="02020603050405020304" pitchFamily="18" charset="0"/>
                <a:cs typeface="Times New Roman" panose="02020603050405020304" pitchFamily="18" charset="0"/>
              </a:rPr>
              <a:t>và</a:t>
            </a:r>
            <a:r>
              <a:rPr lang="en-GB" altLang="en-US" sz="2400" kern="0" dirty="0">
                <a:solidFill>
                  <a:srgbClr val="000000"/>
                </a:solidFill>
                <a:latin typeface="Times New Roman" panose="02020603050405020304" pitchFamily="18" charset="0"/>
                <a:cs typeface="Times New Roman" panose="02020603050405020304" pitchFamily="18" charset="0"/>
              </a:rPr>
              <a:t> ý </a:t>
            </a:r>
            <a:r>
              <a:rPr lang="en-GB" altLang="en-US" sz="2400" kern="0" dirty="0" err="1">
                <a:solidFill>
                  <a:srgbClr val="000000"/>
                </a:solidFill>
                <a:latin typeface="Times New Roman" panose="02020603050405020304" pitchFamily="18" charset="0"/>
                <a:cs typeface="Times New Roman" panose="02020603050405020304" pitchFamily="18" charset="0"/>
              </a:rPr>
              <a:t>ý</a:t>
            </a:r>
            <a:r>
              <a:rPr lang="en-GB" altLang="en-US" sz="2400" kern="0" dirty="0">
                <a:solidFill>
                  <a:srgbClr val="000000"/>
                </a:solidFill>
                <a:latin typeface="Times New Roman" panose="02020603050405020304" pitchFamily="18" charset="0"/>
                <a:cs typeface="Times New Roman" panose="02020603050405020304" pitchFamily="18" charset="0"/>
              </a:rPr>
              <a:t> </a:t>
            </a:r>
            <a:r>
              <a:rPr lang="en-GB" altLang="en-US" sz="2400" kern="0" dirty="0" err="1">
                <a:solidFill>
                  <a:srgbClr val="000000"/>
                </a:solidFill>
                <a:latin typeface="Times New Roman" panose="02020603050405020304" pitchFamily="18" charset="0"/>
                <a:cs typeface="Times New Roman" panose="02020603050405020304" pitchFamily="18" charset="0"/>
              </a:rPr>
              <a:t>thức</a:t>
            </a:r>
            <a:r>
              <a:rPr lang="en-GB" altLang="en-US" sz="2400" kern="0" dirty="0">
                <a:solidFill>
                  <a:srgbClr val="000000"/>
                </a:solidFill>
                <a:latin typeface="Times New Roman" panose="02020603050405020304" pitchFamily="18" charset="0"/>
                <a:cs typeface="Times New Roman" panose="02020603050405020304" pitchFamily="18" charset="0"/>
              </a:rPr>
              <a:t>, </a:t>
            </a:r>
            <a:r>
              <a:rPr lang="en-GB" altLang="en-US" sz="2400" kern="0" dirty="0" err="1">
                <a:solidFill>
                  <a:srgbClr val="000000"/>
                </a:solidFill>
                <a:latin typeface="Times New Roman" panose="02020603050405020304" pitchFamily="18" charset="0"/>
                <a:cs typeface="Times New Roman" panose="02020603050405020304" pitchFamily="18" charset="0"/>
              </a:rPr>
              <a:t>trên</a:t>
            </a:r>
            <a:r>
              <a:rPr lang="en-GB" altLang="en-US" sz="2400" kern="0" dirty="0">
                <a:solidFill>
                  <a:srgbClr val="000000"/>
                </a:solidFill>
                <a:latin typeface="Times New Roman" panose="02020603050405020304" pitchFamily="18" charset="0"/>
                <a:cs typeface="Times New Roman" panose="02020603050405020304" pitchFamily="18" charset="0"/>
              </a:rPr>
              <a:t> </a:t>
            </a:r>
            <a:r>
              <a:rPr lang="en-GB" altLang="en-US" sz="2400" kern="0" dirty="0" err="1">
                <a:solidFill>
                  <a:srgbClr val="000000"/>
                </a:solidFill>
                <a:latin typeface="Times New Roman" panose="02020603050405020304" pitchFamily="18" charset="0"/>
                <a:cs typeface="Times New Roman" panose="02020603050405020304" pitchFamily="18" charset="0"/>
              </a:rPr>
              <a:t>các</a:t>
            </a:r>
            <a:r>
              <a:rPr lang="en-GB" altLang="en-US" sz="2400" kern="0" dirty="0">
                <a:solidFill>
                  <a:srgbClr val="000000"/>
                </a:solidFill>
                <a:latin typeface="Times New Roman" panose="02020603050405020304" pitchFamily="18" charset="0"/>
                <a:cs typeface="Times New Roman" panose="02020603050405020304" pitchFamily="18" charset="0"/>
              </a:rPr>
              <a:t> </a:t>
            </a:r>
            <a:r>
              <a:rPr lang="en-GB" altLang="en-US" sz="2400" kern="0" dirty="0" err="1">
                <a:solidFill>
                  <a:srgbClr val="000000"/>
                </a:solidFill>
                <a:latin typeface="Times New Roman" panose="02020603050405020304" pitchFamily="18" charset="0"/>
                <a:cs typeface="Times New Roman" panose="02020603050405020304" pitchFamily="18" charset="0"/>
              </a:rPr>
              <a:t>nguyên</a:t>
            </a:r>
            <a:r>
              <a:rPr lang="en-GB" altLang="en-US" sz="2400" kern="0" dirty="0">
                <a:solidFill>
                  <a:srgbClr val="000000"/>
                </a:solidFill>
                <a:latin typeface="Times New Roman" panose="02020603050405020304" pitchFamily="18" charset="0"/>
                <a:cs typeface="Times New Roman" panose="02020603050405020304" pitchFamily="18" charset="0"/>
              </a:rPr>
              <a:t> </a:t>
            </a:r>
            <a:r>
              <a:rPr lang="en-GB" altLang="en-US" sz="2400" kern="0" dirty="0" err="1">
                <a:solidFill>
                  <a:srgbClr val="000000"/>
                </a:solidFill>
                <a:latin typeface="Times New Roman" panose="02020603050405020304" pitchFamily="18" charset="0"/>
                <a:cs typeface="Times New Roman" panose="02020603050405020304" pitchFamily="18" charset="0"/>
              </a:rPr>
              <a:t>lý</a:t>
            </a:r>
            <a:r>
              <a:rPr lang="en-GB" altLang="en-US" sz="2400" kern="0" dirty="0">
                <a:solidFill>
                  <a:srgbClr val="000000"/>
                </a:solidFill>
                <a:latin typeface="Times New Roman" panose="02020603050405020304" pitchFamily="18" charset="0"/>
                <a:cs typeface="Times New Roman" panose="02020603050405020304" pitchFamily="18" charset="0"/>
              </a:rPr>
              <a:t>, </a:t>
            </a:r>
            <a:r>
              <a:rPr lang="en-GB" altLang="en-US" sz="2400" kern="0" dirty="0" err="1">
                <a:solidFill>
                  <a:srgbClr val="000000"/>
                </a:solidFill>
                <a:latin typeface="Times New Roman" panose="02020603050405020304" pitchFamily="18" charset="0"/>
                <a:cs typeface="Times New Roman" panose="02020603050405020304" pitchFamily="18" charset="0"/>
              </a:rPr>
              <a:t>quy</a:t>
            </a:r>
            <a:r>
              <a:rPr lang="en-GB" altLang="en-US" sz="2400" kern="0" dirty="0">
                <a:solidFill>
                  <a:srgbClr val="000000"/>
                </a:solidFill>
                <a:latin typeface="Times New Roman" panose="02020603050405020304" pitchFamily="18" charset="0"/>
                <a:cs typeface="Times New Roman" panose="02020603050405020304" pitchFamily="18" charset="0"/>
              </a:rPr>
              <a:t> </a:t>
            </a:r>
            <a:r>
              <a:rPr lang="en-GB" altLang="en-US" sz="2400" kern="0" dirty="0" err="1">
                <a:solidFill>
                  <a:srgbClr val="000000"/>
                </a:solidFill>
                <a:latin typeface="Times New Roman" panose="02020603050405020304" pitchFamily="18" charset="0"/>
                <a:cs typeface="Times New Roman" panose="02020603050405020304" pitchFamily="18" charset="0"/>
              </a:rPr>
              <a:t>luật</a:t>
            </a:r>
            <a:r>
              <a:rPr lang="en-GB" altLang="en-US" sz="2400" kern="0" dirty="0">
                <a:solidFill>
                  <a:srgbClr val="000000"/>
                </a:solidFill>
                <a:latin typeface="Times New Roman" panose="02020603050405020304" pitchFamily="18" charset="0"/>
                <a:cs typeface="Times New Roman" panose="02020603050405020304" pitchFamily="18" charset="0"/>
              </a:rPr>
              <a:t> </a:t>
            </a:r>
            <a:r>
              <a:rPr lang="en-GB" altLang="en-US" sz="2400" kern="0" dirty="0" err="1">
                <a:solidFill>
                  <a:srgbClr val="000000"/>
                </a:solidFill>
                <a:latin typeface="Times New Roman" panose="02020603050405020304" pitchFamily="18" charset="0"/>
                <a:cs typeface="Times New Roman" panose="02020603050405020304" pitchFamily="18" charset="0"/>
              </a:rPr>
              <a:t>của</a:t>
            </a:r>
            <a:r>
              <a:rPr lang="en-GB" altLang="en-US" sz="2400" kern="0" dirty="0">
                <a:solidFill>
                  <a:srgbClr val="000000"/>
                </a:solidFill>
                <a:latin typeface="Times New Roman" panose="02020603050405020304" pitchFamily="18" charset="0"/>
                <a:cs typeface="Times New Roman" panose="02020603050405020304" pitchFamily="18" charset="0"/>
              </a:rPr>
              <a:t> </a:t>
            </a:r>
            <a:r>
              <a:rPr lang="en-GB" altLang="en-US" sz="2400" kern="0" dirty="0" err="1">
                <a:solidFill>
                  <a:srgbClr val="000000"/>
                </a:solidFill>
                <a:latin typeface="Times New Roman" panose="02020603050405020304" pitchFamily="18" charset="0"/>
                <a:cs typeface="Times New Roman" panose="02020603050405020304" pitchFamily="18" charset="0"/>
              </a:rPr>
              <a:t>biện</a:t>
            </a:r>
            <a:r>
              <a:rPr lang="en-GB" altLang="en-US" sz="2400" kern="0" dirty="0">
                <a:solidFill>
                  <a:srgbClr val="000000"/>
                </a:solidFill>
                <a:latin typeface="Times New Roman" panose="02020603050405020304" pitchFamily="18" charset="0"/>
                <a:cs typeface="Times New Roman" panose="02020603050405020304" pitchFamily="18" charset="0"/>
              </a:rPr>
              <a:t> </a:t>
            </a:r>
            <a:r>
              <a:rPr lang="en-GB" altLang="en-US" sz="2400" kern="0" dirty="0" err="1">
                <a:solidFill>
                  <a:srgbClr val="000000"/>
                </a:solidFill>
                <a:latin typeface="Times New Roman" panose="02020603050405020304" pitchFamily="18" charset="0"/>
                <a:cs typeface="Times New Roman" panose="02020603050405020304" pitchFamily="18" charset="0"/>
              </a:rPr>
              <a:t>chứng</a:t>
            </a:r>
            <a:endParaRPr lang="vi-VN" altLang="en-US" sz="2400" kern="0" dirty="0">
              <a:solidFill>
                <a:srgbClr val="000000"/>
              </a:solidFill>
              <a:latin typeface="Times New Roman" panose="02020603050405020304" pitchFamily="18" charset="0"/>
              <a:cs typeface="Times New Roman" panose="02020603050405020304" pitchFamily="18" charset="0"/>
            </a:endParaRPr>
          </a:p>
        </p:txBody>
      </p:sp>
      <p:sp>
        <p:nvSpPr>
          <p:cNvPr id="16" name="Notched Right Arrow 15"/>
          <p:cNvSpPr/>
          <p:nvPr/>
        </p:nvSpPr>
        <p:spPr>
          <a:xfrm>
            <a:off x="1155700" y="6013450"/>
            <a:ext cx="831850" cy="484188"/>
          </a:xfrm>
          <a:prstGeom prst="notchedRightArrow">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path path="circle">
              <a:fillToRect r="100000" b="100000"/>
            </a:path>
            <a:tileRect l="-100000" t="-100000"/>
          </a:gra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barn(inVertical)">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blinds(horizontal)">
                                      <p:cBhvr>
                                        <p:cTn id="15" dur="500"/>
                                        <p:tgtEl>
                                          <p:spTgt spid="8"/>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blinds(horizontal)">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50" presetClass="entr" presetSubtype="0" decel="10000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p:cTn id="23" dur="1000" fill="hold"/>
                                        <p:tgtEl>
                                          <p:spTgt spid="10"/>
                                        </p:tgtEl>
                                        <p:attrNameLst>
                                          <p:attrName>ppt_w</p:attrName>
                                        </p:attrNameLst>
                                      </p:cBhvr>
                                      <p:tavLst>
                                        <p:tav tm="0">
                                          <p:val>
                                            <p:strVal val="#ppt_w+.3"/>
                                          </p:val>
                                        </p:tav>
                                        <p:tav tm="100000">
                                          <p:val>
                                            <p:strVal val="#ppt_w"/>
                                          </p:val>
                                        </p:tav>
                                      </p:tavLst>
                                    </p:anim>
                                    <p:anim calcmode="lin" valueType="num">
                                      <p:cBhvr>
                                        <p:cTn id="24" dur="1000" fill="hold"/>
                                        <p:tgtEl>
                                          <p:spTgt spid="10"/>
                                        </p:tgtEl>
                                        <p:attrNameLst>
                                          <p:attrName>ppt_h</p:attrName>
                                        </p:attrNameLst>
                                      </p:cBhvr>
                                      <p:tavLst>
                                        <p:tav tm="0">
                                          <p:val>
                                            <p:strVal val="#ppt_h"/>
                                          </p:val>
                                        </p:tav>
                                        <p:tav tm="100000">
                                          <p:val>
                                            <p:strVal val="#ppt_h"/>
                                          </p:val>
                                        </p:tav>
                                      </p:tavLst>
                                    </p:anim>
                                    <p:animEffect transition="in" filter="fade">
                                      <p:cBhvr>
                                        <p:cTn id="25" dur="1000"/>
                                        <p:tgtEl>
                                          <p:spTgt spid="10"/>
                                        </p:tgtEl>
                                      </p:cBhvr>
                                    </p:animEffect>
                                  </p:childTnLst>
                                </p:cTn>
                              </p:par>
                              <p:par>
                                <p:cTn id="26" presetID="50" presetClass="entr" presetSubtype="0" decel="100000" fill="hold" grpId="0" nodeType="withEffect">
                                  <p:stCondLst>
                                    <p:cond delay="0"/>
                                  </p:stCondLst>
                                  <p:childTnLst>
                                    <p:set>
                                      <p:cBhvr>
                                        <p:cTn id="27" dur="1" fill="hold">
                                          <p:stCondLst>
                                            <p:cond delay="0"/>
                                          </p:stCondLst>
                                        </p:cTn>
                                        <p:tgtEl>
                                          <p:spTgt spid="9"/>
                                        </p:tgtEl>
                                        <p:attrNameLst>
                                          <p:attrName>style.visibility</p:attrName>
                                        </p:attrNameLst>
                                      </p:cBhvr>
                                      <p:to>
                                        <p:strVal val="visible"/>
                                      </p:to>
                                    </p:set>
                                    <p:anim calcmode="lin" valueType="num">
                                      <p:cBhvr>
                                        <p:cTn id="28" dur="1000" fill="hold"/>
                                        <p:tgtEl>
                                          <p:spTgt spid="9"/>
                                        </p:tgtEl>
                                        <p:attrNameLst>
                                          <p:attrName>ppt_w</p:attrName>
                                        </p:attrNameLst>
                                      </p:cBhvr>
                                      <p:tavLst>
                                        <p:tav tm="0">
                                          <p:val>
                                            <p:strVal val="#ppt_w+.3"/>
                                          </p:val>
                                        </p:tav>
                                        <p:tav tm="100000">
                                          <p:val>
                                            <p:strVal val="#ppt_w"/>
                                          </p:val>
                                        </p:tav>
                                      </p:tavLst>
                                    </p:anim>
                                    <p:anim calcmode="lin" valueType="num">
                                      <p:cBhvr>
                                        <p:cTn id="29" dur="1000" fill="hold"/>
                                        <p:tgtEl>
                                          <p:spTgt spid="9"/>
                                        </p:tgtEl>
                                        <p:attrNameLst>
                                          <p:attrName>ppt_h</p:attrName>
                                        </p:attrNameLst>
                                      </p:cBhvr>
                                      <p:tavLst>
                                        <p:tav tm="0">
                                          <p:val>
                                            <p:strVal val="#ppt_h"/>
                                          </p:val>
                                        </p:tav>
                                        <p:tav tm="100000">
                                          <p:val>
                                            <p:strVal val="#ppt_h"/>
                                          </p:val>
                                        </p:tav>
                                      </p:tavLst>
                                    </p:anim>
                                    <p:animEffect transition="in" filter="fade">
                                      <p:cBhvr>
                                        <p:cTn id="30" dur="1000"/>
                                        <p:tgtEl>
                                          <p:spTgt spid="9"/>
                                        </p:tgtEl>
                                      </p:cBhvr>
                                    </p:animEffect>
                                  </p:childTnLst>
                                </p:cTn>
                              </p:par>
                            </p:childTnLst>
                          </p:cTn>
                        </p:par>
                      </p:childTnLst>
                    </p:cTn>
                  </p:par>
                  <p:par>
                    <p:cTn id="31" fill="hold">
                      <p:stCondLst>
                        <p:cond delay="indefinite"/>
                      </p:stCondLst>
                      <p:childTnLst>
                        <p:par>
                          <p:cTn id="32" fill="hold">
                            <p:stCondLst>
                              <p:cond delay="0"/>
                            </p:stCondLst>
                            <p:childTnLst>
                              <p:par>
                                <p:cTn id="33" presetID="47" presetClass="entr" presetSubtype="0" fill="hold" grpId="0" nodeType="click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1000"/>
                                        <p:tgtEl>
                                          <p:spTgt spid="12"/>
                                        </p:tgtEl>
                                      </p:cBhvr>
                                    </p:animEffect>
                                    <p:anim calcmode="lin" valueType="num">
                                      <p:cBhvr>
                                        <p:cTn id="36" dur="1000" fill="hold"/>
                                        <p:tgtEl>
                                          <p:spTgt spid="12"/>
                                        </p:tgtEl>
                                        <p:attrNameLst>
                                          <p:attrName>ppt_x</p:attrName>
                                        </p:attrNameLst>
                                      </p:cBhvr>
                                      <p:tavLst>
                                        <p:tav tm="0">
                                          <p:val>
                                            <p:strVal val="#ppt_x"/>
                                          </p:val>
                                        </p:tav>
                                        <p:tav tm="100000">
                                          <p:val>
                                            <p:strVal val="#ppt_x"/>
                                          </p:val>
                                        </p:tav>
                                      </p:tavLst>
                                    </p:anim>
                                    <p:anim calcmode="lin" valueType="num">
                                      <p:cBhvr>
                                        <p:cTn id="37" dur="1000" fill="hold"/>
                                        <p:tgtEl>
                                          <p:spTgt spid="12"/>
                                        </p:tgtEl>
                                        <p:attrNameLst>
                                          <p:attrName>ppt_y</p:attrName>
                                        </p:attrNameLst>
                                      </p:cBhvr>
                                      <p:tavLst>
                                        <p:tav tm="0">
                                          <p:val>
                                            <p:strVal val="#ppt_y-.1"/>
                                          </p:val>
                                        </p:tav>
                                        <p:tav tm="100000">
                                          <p:val>
                                            <p:strVal val="#ppt_y"/>
                                          </p:val>
                                        </p:tav>
                                      </p:tavLst>
                                    </p:anim>
                                  </p:childTnLst>
                                </p:cTn>
                              </p:par>
                              <p:par>
                                <p:cTn id="38" presetID="47" presetClass="entr" presetSubtype="0" fill="hold" grpId="0" nodeType="withEffect">
                                  <p:stCondLst>
                                    <p:cond delay="0"/>
                                  </p:stCondLst>
                                  <p:childTnLst>
                                    <p:set>
                                      <p:cBhvr>
                                        <p:cTn id="39" dur="1" fill="hold">
                                          <p:stCondLst>
                                            <p:cond delay="0"/>
                                          </p:stCondLst>
                                        </p:cTn>
                                        <p:tgtEl>
                                          <p:spTgt spid="11"/>
                                        </p:tgtEl>
                                        <p:attrNameLst>
                                          <p:attrName>style.visibility</p:attrName>
                                        </p:attrNameLst>
                                      </p:cBhvr>
                                      <p:to>
                                        <p:strVal val="visible"/>
                                      </p:to>
                                    </p:set>
                                    <p:animEffect transition="in" filter="fade">
                                      <p:cBhvr>
                                        <p:cTn id="40" dur="1000"/>
                                        <p:tgtEl>
                                          <p:spTgt spid="11"/>
                                        </p:tgtEl>
                                      </p:cBhvr>
                                    </p:animEffect>
                                    <p:anim calcmode="lin" valueType="num">
                                      <p:cBhvr>
                                        <p:cTn id="41" dur="1000" fill="hold"/>
                                        <p:tgtEl>
                                          <p:spTgt spid="11"/>
                                        </p:tgtEl>
                                        <p:attrNameLst>
                                          <p:attrName>ppt_x</p:attrName>
                                        </p:attrNameLst>
                                      </p:cBhvr>
                                      <p:tavLst>
                                        <p:tav tm="0">
                                          <p:val>
                                            <p:strVal val="#ppt_x"/>
                                          </p:val>
                                        </p:tav>
                                        <p:tav tm="100000">
                                          <p:val>
                                            <p:strVal val="#ppt_x"/>
                                          </p:val>
                                        </p:tav>
                                      </p:tavLst>
                                    </p:anim>
                                    <p:anim calcmode="lin" valueType="num">
                                      <p:cBhvr>
                                        <p:cTn id="42"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43" presetClass="entr" presetSubtype="0" fill="hold" nodeType="click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fade">
                                      <p:cBhvr>
                                        <p:cTn id="47" dur="100"/>
                                        <p:tgtEl>
                                          <p:spTgt spid="16"/>
                                        </p:tgtEl>
                                      </p:cBhvr>
                                    </p:animEffect>
                                    <p:anim calcmode="lin" valueType="num">
                                      <p:cBhvr>
                                        <p:cTn id="48" dur="400" fill="hold"/>
                                        <p:tgtEl>
                                          <p:spTgt spid="16"/>
                                        </p:tgtEl>
                                        <p:attrNameLst>
                                          <p:attrName>ppt_x</p:attrName>
                                        </p:attrNameLst>
                                      </p:cBhvr>
                                      <p:tavLst>
                                        <p:tav tm="0">
                                          <p:val>
                                            <p:strVal val="#ppt_x"/>
                                          </p:val>
                                        </p:tav>
                                        <p:tav tm="100000">
                                          <p:val>
                                            <p:strVal val="#ppt_x"/>
                                          </p:val>
                                        </p:tav>
                                      </p:tavLst>
                                    </p:anim>
                                    <p:anim calcmode="lin" valueType="num">
                                      <p:cBhvr>
                                        <p:cTn id="49" dur="400" fill="hold"/>
                                        <p:tgtEl>
                                          <p:spTgt spid="16"/>
                                        </p:tgtEl>
                                        <p:attrNameLst>
                                          <p:attrName>ppt_y</p:attrName>
                                        </p:attrNameLst>
                                      </p:cBhvr>
                                      <p:tavLst>
                                        <p:tav tm="0">
                                          <p:val>
                                            <p:strVal val="#ppt_y+0.31"/>
                                          </p:val>
                                        </p:tav>
                                        <p:tav tm="100000">
                                          <p:val>
                                            <p:strVal val="#ppt_y+0.31"/>
                                          </p:val>
                                        </p:tav>
                                      </p:tavLst>
                                    </p:anim>
                                    <p:anim calcmode="lin" valueType="num">
                                      <p:cBhvr>
                                        <p:cTn id="50" dur="600" decel="50000" fill="hold">
                                          <p:stCondLst>
                                            <p:cond delay="400"/>
                                          </p:stCondLst>
                                        </p:cTn>
                                        <p:tgtEl>
                                          <p:spTgt spid="16"/>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51" dur="600" decel="50000" fill="hold">
                                          <p:stCondLst>
                                            <p:cond delay="400"/>
                                          </p:stCondLst>
                                        </p:cTn>
                                        <p:tgtEl>
                                          <p:spTgt spid="16"/>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par>
                                <p:cTn id="52" presetID="43" presetClass="entr" presetSubtype="0" fill="hold" grpId="0" nodeType="withEffect">
                                  <p:stCondLst>
                                    <p:cond delay="0"/>
                                  </p:stCondLst>
                                  <p:childTnLst>
                                    <p:set>
                                      <p:cBhvr>
                                        <p:cTn id="53" dur="1" fill="hold">
                                          <p:stCondLst>
                                            <p:cond delay="0"/>
                                          </p:stCondLst>
                                        </p:cTn>
                                        <p:tgtEl>
                                          <p:spTgt spid="14"/>
                                        </p:tgtEl>
                                        <p:attrNameLst>
                                          <p:attrName>style.visibility</p:attrName>
                                        </p:attrNameLst>
                                      </p:cBhvr>
                                      <p:to>
                                        <p:strVal val="visible"/>
                                      </p:to>
                                    </p:set>
                                    <p:animEffect transition="in" filter="fade">
                                      <p:cBhvr>
                                        <p:cTn id="54" dur="100"/>
                                        <p:tgtEl>
                                          <p:spTgt spid="14"/>
                                        </p:tgtEl>
                                      </p:cBhvr>
                                    </p:animEffect>
                                    <p:anim calcmode="lin" valueType="num">
                                      <p:cBhvr>
                                        <p:cTn id="55" dur="400" fill="hold"/>
                                        <p:tgtEl>
                                          <p:spTgt spid="14"/>
                                        </p:tgtEl>
                                        <p:attrNameLst>
                                          <p:attrName>ppt_x</p:attrName>
                                        </p:attrNameLst>
                                      </p:cBhvr>
                                      <p:tavLst>
                                        <p:tav tm="0">
                                          <p:val>
                                            <p:strVal val="#ppt_x"/>
                                          </p:val>
                                        </p:tav>
                                        <p:tav tm="100000">
                                          <p:val>
                                            <p:strVal val="#ppt_x"/>
                                          </p:val>
                                        </p:tav>
                                      </p:tavLst>
                                    </p:anim>
                                    <p:anim calcmode="lin" valueType="num">
                                      <p:cBhvr>
                                        <p:cTn id="56" dur="400" fill="hold"/>
                                        <p:tgtEl>
                                          <p:spTgt spid="14"/>
                                        </p:tgtEl>
                                        <p:attrNameLst>
                                          <p:attrName>ppt_y</p:attrName>
                                        </p:attrNameLst>
                                      </p:cBhvr>
                                      <p:tavLst>
                                        <p:tav tm="0">
                                          <p:val>
                                            <p:strVal val="#ppt_y+0.31"/>
                                          </p:val>
                                        </p:tav>
                                        <p:tav tm="100000">
                                          <p:val>
                                            <p:strVal val="#ppt_y+0.31"/>
                                          </p:val>
                                        </p:tav>
                                      </p:tavLst>
                                    </p:anim>
                                    <p:anim calcmode="lin" valueType="num">
                                      <p:cBhvr>
                                        <p:cTn id="57" dur="600" decel="50000" fill="hold">
                                          <p:stCondLst>
                                            <p:cond delay="400"/>
                                          </p:stCondLst>
                                        </p:cTn>
                                        <p:tgtEl>
                                          <p:spTgt spid="14"/>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58" dur="600" decel="50000" fill="hold">
                                          <p:stCondLst>
                                            <p:cond delay="400"/>
                                          </p:stCondLst>
                                        </p:cTn>
                                        <p:tgtEl>
                                          <p:spTgt spid="14"/>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2" grpId="0" animBg="1"/>
      <p:bldP spid="14" grpId="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2" name="Rectangle 4"/>
          <p:cNvSpPr>
            <a:spLocks noChangeArrowheads="1"/>
          </p:cNvSpPr>
          <p:nvPr/>
        </p:nvSpPr>
        <p:spPr bwMode="auto">
          <a:xfrm>
            <a:off x="4876800" y="1892300"/>
            <a:ext cx="4267200" cy="4938713"/>
          </a:xfrm>
          <a:prstGeom prst="rect">
            <a:avLst/>
          </a:prstGeom>
          <a:solidFill>
            <a:srgbClr val="CCFF66"/>
          </a:solidFill>
          <a:ln w="76200" cmpd="tri">
            <a:solidFill>
              <a:srgbClr val="FF3300"/>
            </a:solidFill>
            <a:miter lim="800000"/>
            <a:headEnd/>
            <a:tailEnd/>
          </a:ln>
          <a:effectLst/>
        </p:spPr>
        <p:txBody>
          <a:bodyPr/>
          <a:lstStyle/>
          <a:p>
            <a:pPr marL="342900" indent="-342900" eaLnBrk="1" hangingPunct="1">
              <a:spcBef>
                <a:spcPct val="20000"/>
              </a:spcBef>
              <a:buClr>
                <a:schemeClr val="hlink"/>
              </a:buClr>
              <a:buSzPct val="80000"/>
              <a:buFont typeface="Arial" charset="0"/>
              <a:buNone/>
              <a:defRPr/>
            </a:pPr>
            <a:r>
              <a:rPr lang="en-US" sz="2800" i="1" dirty="0">
                <a:effectLst>
                  <a:outerShdw blurRad="38100" dist="38100" dir="2700000" algn="tl">
                    <a:srgbClr val="FFFFFF"/>
                  </a:outerShdw>
                </a:effectLst>
                <a:latin typeface="Times New Roman" pitchFamily="18" charset="0"/>
                <a:ea typeface="Cordia New"/>
                <a:cs typeface="Times New Roman" pitchFamily="18" charset="0"/>
              </a:rPr>
              <a:t>“</a:t>
            </a:r>
            <a:r>
              <a:rPr lang="en-US" sz="2800" i="1" dirty="0">
                <a:solidFill>
                  <a:srgbClr val="FF6600"/>
                </a:solidFill>
                <a:effectLst>
                  <a:outerShdw blurRad="38100" dist="38100" dir="2700000" algn="tl">
                    <a:srgbClr val="000000"/>
                  </a:outerShdw>
                </a:effectLst>
                <a:latin typeface="Times New Roman" pitchFamily="18" charset="0"/>
                <a:ea typeface="Cordia New"/>
                <a:cs typeface="Times New Roman" pitchFamily="18" charset="0"/>
              </a:rPr>
              <a:t>CH</a:t>
            </a:r>
            <a:r>
              <a:rPr lang="vi-VN" sz="2800" i="1" dirty="0">
                <a:solidFill>
                  <a:srgbClr val="FF6600"/>
                </a:solidFill>
                <a:effectLst>
                  <a:outerShdw blurRad="38100" dist="38100" dir="2700000" algn="tl">
                    <a:srgbClr val="000000"/>
                  </a:outerShdw>
                </a:effectLst>
                <a:latin typeface="Times New Roman" pitchFamily="18" charset="0"/>
                <a:ea typeface="Cordia New"/>
                <a:cs typeface="Times New Roman" pitchFamily="18" charset="0"/>
              </a:rPr>
              <a:t>ẤT</a:t>
            </a:r>
            <a:r>
              <a:rPr lang="en-US" sz="2800" i="1" dirty="0">
                <a:solidFill>
                  <a:srgbClr val="FF6600"/>
                </a:solidFill>
                <a:effectLst>
                  <a:outerShdw blurRad="38100" dist="38100" dir="2700000" algn="tl">
                    <a:srgbClr val="000000"/>
                  </a:outerShdw>
                </a:effectLst>
                <a:latin typeface="Times New Roman" pitchFamily="18" charset="0"/>
                <a:ea typeface="Cordia New"/>
                <a:cs typeface="Times New Roman" pitchFamily="18" charset="0"/>
              </a:rPr>
              <a:t>”:</a:t>
            </a:r>
            <a:r>
              <a:rPr lang="en-US" sz="2800" i="1" dirty="0">
                <a:effectLst>
                  <a:outerShdw blurRad="38100" dist="38100" dir="2700000" algn="tl">
                    <a:srgbClr val="FFFFFF"/>
                  </a:outerShdw>
                </a:effectLst>
                <a:latin typeface="Times New Roman" pitchFamily="18" charset="0"/>
                <a:ea typeface="Cordia New"/>
                <a:cs typeface="Times New Roman" pitchFamily="18" charset="0"/>
              </a:rPr>
              <a:t> S</a:t>
            </a:r>
            <a:r>
              <a:rPr lang="vi-VN" sz="2800" i="1" dirty="0">
                <a:effectLst>
                  <a:outerShdw blurRad="38100" dist="38100" dir="2700000" algn="tl">
                    <a:srgbClr val="FFFFFF"/>
                  </a:outerShdw>
                </a:effectLst>
                <a:latin typeface="Times New Roman" pitchFamily="18" charset="0"/>
                <a:ea typeface="Cordia New"/>
                <a:cs typeface="Times New Roman" pitchFamily="18" charset="0"/>
              </a:rPr>
              <a:t>ự</a:t>
            </a:r>
            <a:r>
              <a:rPr lang="en-US" sz="2800" i="1" dirty="0">
                <a:effectLst>
                  <a:outerShdw blurRad="38100" dist="38100" dir="2700000" algn="tl">
                    <a:srgbClr val="FFFFFF"/>
                  </a:outerShdw>
                </a:effectLst>
                <a:latin typeface="Times New Roman" pitchFamily="18" charset="0"/>
                <a:ea typeface="Cordia New"/>
                <a:cs typeface="Times New Roman" pitchFamily="18" charset="0"/>
              </a:rPr>
              <a:t> </a:t>
            </a:r>
            <a:r>
              <a:rPr lang="en-US" sz="2800" i="1" dirty="0" err="1">
                <a:effectLst>
                  <a:outerShdw blurRad="38100" dist="38100" dir="2700000" algn="tl">
                    <a:srgbClr val="FFFFFF"/>
                  </a:outerShdw>
                </a:effectLst>
                <a:latin typeface="Times New Roman" pitchFamily="18" charset="0"/>
                <a:ea typeface="Cordia New"/>
                <a:cs typeface="Times New Roman" pitchFamily="18" charset="0"/>
              </a:rPr>
              <a:t>th</a:t>
            </a:r>
            <a:r>
              <a:rPr lang="vi-VN" sz="2800" i="1" dirty="0">
                <a:effectLst>
                  <a:outerShdw blurRad="38100" dist="38100" dir="2700000" algn="tl">
                    <a:srgbClr val="FFFFFF"/>
                  </a:outerShdw>
                </a:effectLst>
                <a:latin typeface="Times New Roman" pitchFamily="18" charset="0"/>
                <a:ea typeface="Cordia New"/>
                <a:cs typeface="Times New Roman" pitchFamily="18" charset="0"/>
              </a:rPr>
              <a:t>ống</a:t>
            </a:r>
            <a:r>
              <a:rPr lang="en-US" sz="2800" i="1" dirty="0">
                <a:effectLst>
                  <a:outerShdw blurRad="38100" dist="38100" dir="2700000" algn="tl">
                    <a:srgbClr val="FFFFFF"/>
                  </a:outerShdw>
                </a:effectLst>
                <a:latin typeface="Times New Roman" pitchFamily="18" charset="0"/>
                <a:ea typeface="Cordia New"/>
                <a:cs typeface="Times New Roman" pitchFamily="18" charset="0"/>
              </a:rPr>
              <a:t> </a:t>
            </a:r>
            <a:r>
              <a:rPr lang="en-US" sz="2800" i="1" dirty="0" err="1">
                <a:effectLst>
                  <a:outerShdw blurRad="38100" dist="38100" dir="2700000" algn="tl">
                    <a:srgbClr val="FFFFFF"/>
                  </a:outerShdw>
                </a:effectLst>
                <a:latin typeface="Times New Roman" pitchFamily="18" charset="0"/>
                <a:ea typeface="Cordia New"/>
                <a:cs typeface="Times New Roman" pitchFamily="18" charset="0"/>
              </a:rPr>
              <a:t>nh</a:t>
            </a:r>
            <a:r>
              <a:rPr lang="vi-VN" sz="2800" i="1" dirty="0">
                <a:effectLst>
                  <a:outerShdw blurRad="38100" dist="38100" dir="2700000" algn="tl">
                    <a:srgbClr val="FFFFFF"/>
                  </a:outerShdw>
                </a:effectLst>
                <a:latin typeface="Times New Roman" pitchFamily="18" charset="0"/>
                <a:ea typeface="Cordia New"/>
                <a:cs typeface="Times New Roman" pitchFamily="18" charset="0"/>
              </a:rPr>
              <a:t>ất</a:t>
            </a:r>
            <a:r>
              <a:rPr lang="en-US" sz="2800" i="1" dirty="0">
                <a:effectLst>
                  <a:outerShdw blurRad="38100" dist="38100" dir="2700000" algn="tl">
                    <a:srgbClr val="FFFFFF"/>
                  </a:outerShdw>
                </a:effectLst>
                <a:latin typeface="Times New Roman" pitchFamily="18" charset="0"/>
                <a:ea typeface="Cordia New"/>
                <a:cs typeface="Times New Roman" pitchFamily="18" charset="0"/>
              </a:rPr>
              <a:t> c</a:t>
            </a:r>
            <a:r>
              <a:rPr lang="vi-VN" sz="2800" i="1" dirty="0">
                <a:effectLst>
                  <a:outerShdw blurRad="38100" dist="38100" dir="2700000" algn="tl">
                    <a:srgbClr val="FFFFFF"/>
                  </a:outerShdw>
                </a:effectLst>
                <a:latin typeface="Times New Roman" pitchFamily="18" charset="0"/>
                <a:ea typeface="Cordia New"/>
                <a:cs typeface="Times New Roman" pitchFamily="18" charset="0"/>
              </a:rPr>
              <a:t>ủa</a:t>
            </a:r>
            <a:r>
              <a:rPr lang="en-US" sz="2800" i="1" dirty="0">
                <a:effectLst>
                  <a:outerShdw blurRad="38100" dist="38100" dir="2700000" algn="tl">
                    <a:srgbClr val="FFFFFF"/>
                  </a:outerShdw>
                </a:effectLst>
                <a:latin typeface="Times New Roman" pitchFamily="18" charset="0"/>
                <a:ea typeface="Cordia New"/>
                <a:cs typeface="Times New Roman" pitchFamily="18" charset="0"/>
              </a:rPr>
              <a:t> c</a:t>
            </a:r>
            <a:r>
              <a:rPr lang="vi-VN" sz="2800" i="1" dirty="0">
                <a:effectLst>
                  <a:outerShdw blurRad="38100" dist="38100" dir="2700000" algn="tl">
                    <a:srgbClr val="FFFFFF"/>
                  </a:outerShdw>
                </a:effectLst>
                <a:latin typeface="Times New Roman" pitchFamily="18" charset="0"/>
                <a:ea typeface="Cordia New"/>
                <a:cs typeface="Times New Roman" pitchFamily="18" charset="0"/>
              </a:rPr>
              <a:t>ác</a:t>
            </a:r>
            <a:r>
              <a:rPr lang="en-US" sz="2800" i="1" dirty="0">
                <a:effectLst>
                  <a:outerShdw blurRad="38100" dist="38100" dir="2700000" algn="tl">
                    <a:srgbClr val="FFFFFF"/>
                  </a:outerShdw>
                </a:effectLst>
                <a:latin typeface="Times New Roman" pitchFamily="18" charset="0"/>
                <a:ea typeface="Cordia New"/>
                <a:cs typeface="Times New Roman" pitchFamily="18" charset="0"/>
              </a:rPr>
              <a:t> </a:t>
            </a:r>
            <a:r>
              <a:rPr lang="en-US" sz="2800" i="1" dirty="0" err="1">
                <a:effectLst>
                  <a:outerShdw blurRad="38100" dist="38100" dir="2700000" algn="tl">
                    <a:srgbClr val="FFFFFF"/>
                  </a:outerShdw>
                </a:effectLst>
                <a:latin typeface="Times New Roman" pitchFamily="18" charset="0"/>
                <a:ea typeface="Cordia New"/>
                <a:cs typeface="Times New Roman" pitchFamily="18" charset="0"/>
              </a:rPr>
              <a:t>thu</a:t>
            </a:r>
            <a:r>
              <a:rPr lang="vi-VN" sz="2800" i="1" dirty="0">
                <a:effectLst>
                  <a:outerShdw blurRad="38100" dist="38100" dir="2700000" algn="tl">
                    <a:srgbClr val="FFFFFF"/>
                  </a:outerShdw>
                </a:effectLst>
                <a:latin typeface="Times New Roman" pitchFamily="18" charset="0"/>
                <a:ea typeface="Cordia New"/>
                <a:cs typeface="Times New Roman" pitchFamily="18" charset="0"/>
              </a:rPr>
              <a:t>ộ</a:t>
            </a:r>
            <a:r>
              <a:rPr lang="en-US" sz="2800" i="1" dirty="0">
                <a:effectLst>
                  <a:outerShdw blurRad="38100" dist="38100" dir="2700000" algn="tl">
                    <a:srgbClr val="FFFFFF"/>
                  </a:outerShdw>
                </a:effectLst>
                <a:latin typeface="Times New Roman" pitchFamily="18" charset="0"/>
                <a:ea typeface="Cordia New"/>
                <a:cs typeface="Times New Roman" pitchFamily="18" charset="0"/>
              </a:rPr>
              <a:t>c t</a:t>
            </a:r>
            <a:r>
              <a:rPr lang="vi-VN" sz="2800" i="1" dirty="0">
                <a:effectLst>
                  <a:outerShdw blurRad="38100" dist="38100" dir="2700000" algn="tl">
                    <a:srgbClr val="FFFFFF"/>
                  </a:outerShdw>
                </a:effectLst>
                <a:latin typeface="Times New Roman" pitchFamily="18" charset="0"/>
                <a:ea typeface="Cordia New"/>
                <a:cs typeface="Times New Roman" pitchFamily="18" charset="0"/>
              </a:rPr>
              <a:t>ính</a:t>
            </a:r>
            <a:r>
              <a:rPr lang="en-US" sz="2800" i="1" dirty="0">
                <a:effectLst>
                  <a:outerShdw blurRad="38100" dist="38100" dir="2700000" algn="tl">
                    <a:srgbClr val="FFFFFF"/>
                  </a:outerShdw>
                </a:effectLst>
                <a:latin typeface="Times New Roman" pitchFamily="18" charset="0"/>
                <a:ea typeface="Cordia New"/>
                <a:cs typeface="Times New Roman" pitchFamily="18" charset="0"/>
              </a:rPr>
              <a:t> </a:t>
            </a:r>
            <a:r>
              <a:rPr lang="en-US" sz="2800" i="1" dirty="0" err="1">
                <a:effectLst>
                  <a:outerShdw blurRad="38100" dist="38100" dir="2700000" algn="tl">
                    <a:srgbClr val="FFFFFF"/>
                  </a:outerShdw>
                </a:effectLst>
                <a:latin typeface="Times New Roman" pitchFamily="18" charset="0"/>
                <a:ea typeface="Cordia New"/>
                <a:cs typeface="Times New Roman" pitchFamily="18" charset="0"/>
              </a:rPr>
              <a:t>kh</a:t>
            </a:r>
            <a:r>
              <a:rPr lang="vi-VN" sz="2800" i="1" dirty="0">
                <a:effectLst>
                  <a:outerShdw blurRad="38100" dist="38100" dir="2700000" algn="tl">
                    <a:srgbClr val="FFFFFF"/>
                  </a:outerShdw>
                </a:effectLst>
                <a:latin typeface="Times New Roman" pitchFamily="18" charset="0"/>
                <a:ea typeface="Cordia New"/>
                <a:cs typeface="Times New Roman" pitchFamily="18" charset="0"/>
              </a:rPr>
              <a:t>ách</a:t>
            </a:r>
            <a:r>
              <a:rPr lang="en-US" sz="2800" i="1" dirty="0">
                <a:effectLst>
                  <a:outerShdw blurRad="38100" dist="38100" dir="2700000" algn="tl">
                    <a:srgbClr val="FFFFFF"/>
                  </a:outerShdw>
                </a:effectLst>
                <a:latin typeface="Times New Roman" pitchFamily="18" charset="0"/>
                <a:ea typeface="Cordia New"/>
                <a:cs typeface="Times New Roman" pitchFamily="18" charset="0"/>
              </a:rPr>
              <a:t> </a:t>
            </a:r>
            <a:r>
              <a:rPr lang="en-US" sz="2800" i="1" dirty="0" err="1">
                <a:effectLst>
                  <a:outerShdw blurRad="38100" dist="38100" dir="2700000" algn="tl">
                    <a:srgbClr val="FFFFFF"/>
                  </a:outerShdw>
                </a:effectLst>
                <a:latin typeface="Times New Roman" pitchFamily="18" charset="0"/>
                <a:ea typeface="Cordia New"/>
                <a:cs typeface="Times New Roman" pitchFamily="18" charset="0"/>
              </a:rPr>
              <a:t>quan</a:t>
            </a:r>
            <a:r>
              <a:rPr lang="en-US" sz="2800" i="1" dirty="0">
                <a:effectLst>
                  <a:outerShdw blurRad="38100" dist="38100" dir="2700000" algn="tl">
                    <a:srgbClr val="FFFFFF"/>
                  </a:outerShdw>
                </a:effectLst>
                <a:latin typeface="Times New Roman" pitchFamily="18" charset="0"/>
                <a:ea typeface="Cordia New"/>
                <a:cs typeface="Times New Roman" pitchFamily="18" charset="0"/>
              </a:rPr>
              <a:t> v</a:t>
            </a:r>
            <a:r>
              <a:rPr lang="vi-VN" sz="2800" i="1" dirty="0">
                <a:effectLst>
                  <a:outerShdw blurRad="38100" dist="38100" dir="2700000" algn="tl">
                    <a:srgbClr val="FFFFFF"/>
                  </a:outerShdw>
                </a:effectLst>
                <a:latin typeface="Times New Roman" pitchFamily="18" charset="0"/>
                <a:ea typeface="Cordia New"/>
                <a:cs typeface="Times New Roman" pitchFamily="18" charset="0"/>
              </a:rPr>
              <a:t>ố</a:t>
            </a:r>
            <a:r>
              <a:rPr lang="en-US" sz="2800" i="1" dirty="0">
                <a:effectLst>
                  <a:outerShdw blurRad="38100" dist="38100" dir="2700000" algn="tl">
                    <a:srgbClr val="FFFFFF"/>
                  </a:outerShdw>
                </a:effectLst>
                <a:latin typeface="Times New Roman" pitchFamily="18" charset="0"/>
                <a:ea typeface="Cordia New"/>
                <a:cs typeface="Times New Roman" pitchFamily="18" charset="0"/>
              </a:rPr>
              <a:t>n c</a:t>
            </a:r>
            <a:r>
              <a:rPr lang="vi-VN" sz="2800" i="1" dirty="0">
                <a:effectLst>
                  <a:outerShdw blurRad="38100" dist="38100" dir="2700000" algn="tl">
                    <a:srgbClr val="FFFFFF"/>
                  </a:outerShdw>
                </a:effectLst>
                <a:latin typeface="Times New Roman" pitchFamily="18" charset="0"/>
                <a:ea typeface="Cordia New"/>
                <a:cs typeface="Times New Roman" pitchFamily="18" charset="0"/>
              </a:rPr>
              <a:t>ó</a:t>
            </a:r>
            <a:r>
              <a:rPr lang="en-US" sz="2800" i="1" dirty="0">
                <a:effectLst>
                  <a:outerShdw blurRad="38100" dist="38100" dir="2700000" algn="tl">
                    <a:srgbClr val="FFFFFF"/>
                  </a:outerShdw>
                </a:effectLst>
                <a:latin typeface="Times New Roman" pitchFamily="18" charset="0"/>
                <a:ea typeface="Cordia New"/>
                <a:cs typeface="Times New Roman" pitchFamily="18" charset="0"/>
              </a:rPr>
              <a:t> c</a:t>
            </a:r>
            <a:r>
              <a:rPr lang="vi-VN" sz="2800" i="1" dirty="0">
                <a:effectLst>
                  <a:outerShdw blurRad="38100" dist="38100" dir="2700000" algn="tl">
                    <a:srgbClr val="FFFFFF"/>
                  </a:outerShdw>
                </a:effectLst>
                <a:latin typeface="Times New Roman" pitchFamily="18" charset="0"/>
                <a:ea typeface="Cordia New"/>
                <a:cs typeface="Times New Roman" pitchFamily="18" charset="0"/>
              </a:rPr>
              <a:t>ủa</a:t>
            </a:r>
            <a:r>
              <a:rPr lang="en-US" sz="2800" i="1" dirty="0">
                <a:effectLst>
                  <a:outerShdw blurRad="38100" dist="38100" dir="2700000" algn="tl">
                    <a:srgbClr val="FFFFFF"/>
                  </a:outerShdw>
                </a:effectLst>
                <a:latin typeface="Times New Roman" pitchFamily="18" charset="0"/>
                <a:ea typeface="Cordia New"/>
                <a:cs typeface="Times New Roman" pitchFamily="18" charset="0"/>
              </a:rPr>
              <a:t> “n</a:t>
            </a:r>
            <a:r>
              <a:rPr lang="vi-VN" sz="2800" i="1" dirty="0">
                <a:effectLst>
                  <a:outerShdw blurRad="38100" dist="38100" dir="2700000" algn="tl">
                    <a:srgbClr val="FFFFFF"/>
                  </a:outerShdw>
                </a:effectLst>
                <a:latin typeface="Times New Roman" pitchFamily="18" charset="0"/>
                <a:ea typeface="Cordia New"/>
                <a:cs typeface="Times New Roman" pitchFamily="18" charset="0"/>
              </a:rPr>
              <a:t>ước</a:t>
            </a:r>
            <a:r>
              <a:rPr lang="en-US" sz="2800" i="1" dirty="0">
                <a:effectLst>
                  <a:outerShdw blurRad="38100" dist="38100" dir="2700000" algn="tl">
                    <a:srgbClr val="FFFFFF"/>
                  </a:outerShdw>
                </a:effectLst>
                <a:latin typeface="Times New Roman" pitchFamily="18" charset="0"/>
                <a:ea typeface="Cordia New"/>
                <a:cs typeface="Times New Roman" pitchFamily="18" charset="0"/>
              </a:rPr>
              <a:t>”: </a:t>
            </a:r>
            <a:r>
              <a:rPr lang="en-US" sz="2800" i="1" dirty="0" err="1">
                <a:effectLst>
                  <a:outerShdw blurRad="38100" dist="38100" dir="2700000" algn="tl">
                    <a:srgbClr val="FFFFFF"/>
                  </a:outerShdw>
                </a:effectLst>
                <a:latin typeface="Times New Roman" pitchFamily="18" charset="0"/>
                <a:ea typeface="Cordia New"/>
                <a:cs typeface="Times New Roman" pitchFamily="18" charset="0"/>
              </a:rPr>
              <a:t>Kh</a:t>
            </a:r>
            <a:r>
              <a:rPr lang="vi-VN" sz="2800" i="1" dirty="0">
                <a:effectLst>
                  <a:outerShdw blurRad="38100" dist="38100" dir="2700000" algn="tl">
                    <a:srgbClr val="FFFFFF"/>
                  </a:outerShdw>
                </a:effectLst>
                <a:latin typeface="Times New Roman" pitchFamily="18" charset="0"/>
                <a:ea typeface="Cordia New"/>
                <a:cs typeface="Times New Roman" pitchFamily="18" charset="0"/>
              </a:rPr>
              <a:t>ô</a:t>
            </a:r>
            <a:r>
              <a:rPr lang="en-US" sz="2800" i="1" dirty="0" err="1">
                <a:effectLst>
                  <a:outerShdw blurRad="38100" dist="38100" dir="2700000" algn="tl">
                    <a:srgbClr val="FFFFFF"/>
                  </a:outerShdw>
                </a:effectLst>
                <a:latin typeface="Times New Roman" pitchFamily="18" charset="0"/>
                <a:ea typeface="Cordia New"/>
                <a:cs typeface="Times New Roman" pitchFamily="18" charset="0"/>
              </a:rPr>
              <a:t>ng</a:t>
            </a:r>
            <a:r>
              <a:rPr lang="en-US" sz="2800" i="1" dirty="0">
                <a:effectLst>
                  <a:outerShdw blurRad="38100" dist="38100" dir="2700000" algn="tl">
                    <a:srgbClr val="FFFFFF"/>
                  </a:outerShdw>
                </a:effectLst>
                <a:latin typeface="Times New Roman" pitchFamily="18" charset="0"/>
                <a:ea typeface="Cordia New"/>
                <a:cs typeface="Times New Roman" pitchFamily="18" charset="0"/>
              </a:rPr>
              <a:t> m</a:t>
            </a:r>
            <a:r>
              <a:rPr lang="vi-VN" sz="2800" i="1" dirty="0">
                <a:effectLst>
                  <a:outerShdw blurRad="38100" dist="38100" dir="2700000" algn="tl">
                    <a:srgbClr val="FFFFFF"/>
                  </a:outerShdw>
                </a:effectLst>
                <a:latin typeface="Times New Roman" pitchFamily="18" charset="0"/>
                <a:ea typeface="Cordia New"/>
                <a:cs typeface="Times New Roman" pitchFamily="18" charset="0"/>
              </a:rPr>
              <a:t>àu</a:t>
            </a:r>
            <a:r>
              <a:rPr lang="en-US" sz="2800" i="1" dirty="0">
                <a:effectLst>
                  <a:outerShdw blurRad="38100" dist="38100" dir="2700000" algn="tl">
                    <a:srgbClr val="FFFFFF"/>
                  </a:outerShdw>
                </a:effectLst>
                <a:latin typeface="Times New Roman" pitchFamily="18" charset="0"/>
                <a:ea typeface="Cordia New"/>
                <a:cs typeface="Times New Roman" pitchFamily="18" charset="0"/>
              </a:rPr>
              <a:t>, </a:t>
            </a:r>
            <a:r>
              <a:rPr lang="en-US" sz="2800" i="1" dirty="0" err="1">
                <a:effectLst>
                  <a:outerShdw blurRad="38100" dist="38100" dir="2700000" algn="tl">
                    <a:srgbClr val="FFFFFF"/>
                  </a:outerShdw>
                </a:effectLst>
                <a:latin typeface="Times New Roman" pitchFamily="18" charset="0"/>
                <a:ea typeface="Cordia New"/>
                <a:cs typeface="Times New Roman" pitchFamily="18" charset="0"/>
              </a:rPr>
              <a:t>kh</a:t>
            </a:r>
            <a:r>
              <a:rPr lang="vi-VN" sz="2800" i="1" dirty="0">
                <a:effectLst>
                  <a:outerShdw blurRad="38100" dist="38100" dir="2700000" algn="tl">
                    <a:srgbClr val="FFFFFF"/>
                  </a:outerShdw>
                </a:effectLst>
                <a:latin typeface="Times New Roman" pitchFamily="18" charset="0"/>
                <a:ea typeface="Cordia New"/>
                <a:cs typeface="Times New Roman" pitchFamily="18" charset="0"/>
              </a:rPr>
              <a:t>ô</a:t>
            </a:r>
            <a:r>
              <a:rPr lang="en-US" sz="2800" i="1" dirty="0" err="1">
                <a:effectLst>
                  <a:outerShdw blurRad="38100" dist="38100" dir="2700000" algn="tl">
                    <a:srgbClr val="FFFFFF"/>
                  </a:outerShdw>
                </a:effectLst>
                <a:latin typeface="Times New Roman" pitchFamily="18" charset="0"/>
                <a:ea typeface="Cordia New"/>
                <a:cs typeface="Times New Roman" pitchFamily="18" charset="0"/>
              </a:rPr>
              <a:t>ng</a:t>
            </a:r>
            <a:r>
              <a:rPr lang="en-US" sz="2800" i="1" dirty="0">
                <a:effectLst>
                  <a:outerShdw blurRad="38100" dist="38100" dir="2700000" algn="tl">
                    <a:srgbClr val="FFFFFF"/>
                  </a:outerShdw>
                </a:effectLst>
                <a:latin typeface="Times New Roman" pitchFamily="18" charset="0"/>
                <a:ea typeface="Cordia New"/>
                <a:cs typeface="Times New Roman" pitchFamily="18" charset="0"/>
              </a:rPr>
              <a:t> m</a:t>
            </a:r>
            <a:r>
              <a:rPr lang="vi-VN" sz="2800" i="1" dirty="0">
                <a:effectLst>
                  <a:outerShdw blurRad="38100" dist="38100" dir="2700000" algn="tl">
                    <a:srgbClr val="FFFFFF"/>
                  </a:outerShdw>
                </a:effectLst>
                <a:latin typeface="Times New Roman" pitchFamily="18" charset="0"/>
                <a:ea typeface="Cordia New"/>
                <a:cs typeface="Times New Roman" pitchFamily="18" charset="0"/>
              </a:rPr>
              <a:t>ùi</a:t>
            </a:r>
            <a:r>
              <a:rPr lang="en-US" sz="2800" i="1" dirty="0">
                <a:effectLst>
                  <a:outerShdw blurRad="38100" dist="38100" dir="2700000" algn="tl">
                    <a:srgbClr val="FFFFFF"/>
                  </a:outerShdw>
                </a:effectLst>
                <a:latin typeface="Times New Roman" pitchFamily="18" charset="0"/>
                <a:ea typeface="Cordia New"/>
                <a:cs typeface="Times New Roman" pitchFamily="18" charset="0"/>
              </a:rPr>
              <a:t>, </a:t>
            </a:r>
            <a:r>
              <a:rPr lang="en-US" sz="2800" i="1" dirty="0" err="1">
                <a:effectLst>
                  <a:outerShdw blurRad="38100" dist="38100" dir="2700000" algn="tl">
                    <a:srgbClr val="FFFFFF"/>
                  </a:outerShdw>
                </a:effectLst>
                <a:latin typeface="Times New Roman" pitchFamily="18" charset="0"/>
                <a:ea typeface="Cordia New"/>
                <a:cs typeface="Times New Roman" pitchFamily="18" charset="0"/>
              </a:rPr>
              <a:t>kh</a:t>
            </a:r>
            <a:r>
              <a:rPr lang="vi-VN" sz="2800" i="1" dirty="0">
                <a:effectLst>
                  <a:outerShdw blurRad="38100" dist="38100" dir="2700000" algn="tl">
                    <a:srgbClr val="FFFFFF"/>
                  </a:outerShdw>
                </a:effectLst>
                <a:latin typeface="Times New Roman" pitchFamily="18" charset="0"/>
                <a:ea typeface="Cordia New"/>
                <a:cs typeface="Times New Roman" pitchFamily="18" charset="0"/>
              </a:rPr>
              <a:t>ô</a:t>
            </a:r>
            <a:r>
              <a:rPr lang="en-US" sz="2800" i="1" dirty="0" err="1">
                <a:effectLst>
                  <a:outerShdw blurRad="38100" dist="38100" dir="2700000" algn="tl">
                    <a:srgbClr val="FFFFFF"/>
                  </a:outerShdw>
                </a:effectLst>
                <a:latin typeface="Times New Roman" pitchFamily="18" charset="0"/>
                <a:ea typeface="Cordia New"/>
                <a:cs typeface="Times New Roman" pitchFamily="18" charset="0"/>
              </a:rPr>
              <a:t>ng</a:t>
            </a:r>
            <a:r>
              <a:rPr lang="en-US" sz="2800" i="1" dirty="0">
                <a:effectLst>
                  <a:outerShdw blurRad="38100" dist="38100" dir="2700000" algn="tl">
                    <a:srgbClr val="FFFFFF"/>
                  </a:outerShdw>
                </a:effectLst>
                <a:latin typeface="Times New Roman" pitchFamily="18" charset="0"/>
                <a:ea typeface="Cordia New"/>
                <a:cs typeface="Times New Roman" pitchFamily="18" charset="0"/>
              </a:rPr>
              <a:t> v</a:t>
            </a:r>
            <a:r>
              <a:rPr lang="vi-VN" sz="2800" i="1" dirty="0">
                <a:effectLst>
                  <a:outerShdw blurRad="38100" dist="38100" dir="2700000" algn="tl">
                    <a:srgbClr val="FFFFFF"/>
                  </a:outerShdw>
                </a:effectLst>
                <a:latin typeface="Times New Roman" pitchFamily="18" charset="0"/>
                <a:ea typeface="Cordia New"/>
                <a:cs typeface="Times New Roman" pitchFamily="18" charset="0"/>
              </a:rPr>
              <a:t>ị</a:t>
            </a:r>
            <a:r>
              <a:rPr lang="en-US" sz="2800" i="1" dirty="0">
                <a:effectLst>
                  <a:outerShdw blurRad="38100" dist="38100" dir="2700000" algn="tl">
                    <a:srgbClr val="FFFFFF"/>
                  </a:outerShdw>
                </a:effectLst>
                <a:latin typeface="Times New Roman" pitchFamily="18" charset="0"/>
                <a:ea typeface="Cordia New"/>
                <a:cs typeface="Times New Roman" pitchFamily="18" charset="0"/>
              </a:rPr>
              <a:t>, c</a:t>
            </a:r>
            <a:r>
              <a:rPr lang="vi-VN" sz="2800" i="1" dirty="0">
                <a:effectLst>
                  <a:outerShdw blurRad="38100" dist="38100" dir="2700000" algn="tl">
                    <a:srgbClr val="FFFFFF"/>
                  </a:outerShdw>
                </a:effectLst>
                <a:latin typeface="Times New Roman" pitchFamily="18" charset="0"/>
                <a:ea typeface="Cordia New"/>
                <a:cs typeface="Times New Roman" pitchFamily="18" charset="0"/>
              </a:rPr>
              <a:t>ó</a:t>
            </a:r>
            <a:r>
              <a:rPr lang="en-US" sz="2800" i="1" dirty="0">
                <a:effectLst>
                  <a:outerShdw blurRad="38100" dist="38100" dir="2700000" algn="tl">
                    <a:srgbClr val="FFFFFF"/>
                  </a:outerShdw>
                </a:effectLst>
                <a:latin typeface="Times New Roman" pitchFamily="18" charset="0"/>
                <a:ea typeface="Cordia New"/>
                <a:cs typeface="Times New Roman" pitchFamily="18" charset="0"/>
              </a:rPr>
              <a:t> </a:t>
            </a:r>
            <a:r>
              <a:rPr lang="en-US" sz="2800" i="1" dirty="0" err="1">
                <a:effectLst>
                  <a:outerShdw blurRad="38100" dist="38100" dir="2700000" algn="tl">
                    <a:srgbClr val="FFFFFF"/>
                  </a:outerShdw>
                </a:effectLst>
                <a:latin typeface="Times New Roman" pitchFamily="18" charset="0"/>
                <a:ea typeface="Cordia New"/>
                <a:cs typeface="Times New Roman" pitchFamily="18" charset="0"/>
              </a:rPr>
              <a:t>th</a:t>
            </a:r>
            <a:r>
              <a:rPr lang="vi-VN" sz="2800" i="1" dirty="0">
                <a:effectLst>
                  <a:outerShdw blurRad="38100" dist="38100" dir="2700000" algn="tl">
                    <a:srgbClr val="FFFFFF"/>
                  </a:outerShdw>
                </a:effectLst>
                <a:latin typeface="Times New Roman" pitchFamily="18" charset="0"/>
                <a:ea typeface="Cordia New"/>
                <a:cs typeface="Times New Roman" pitchFamily="18" charset="0"/>
              </a:rPr>
              <a:t>ể</a:t>
            </a:r>
            <a:r>
              <a:rPr lang="en-US" sz="2800" i="1" dirty="0">
                <a:effectLst>
                  <a:outerShdw blurRad="38100" dist="38100" dir="2700000" algn="tl">
                    <a:srgbClr val="FFFFFF"/>
                  </a:outerShdw>
                </a:effectLst>
                <a:latin typeface="Times New Roman" pitchFamily="18" charset="0"/>
                <a:ea typeface="Cordia New"/>
                <a:cs typeface="Times New Roman" pitchFamily="18" charset="0"/>
              </a:rPr>
              <a:t> h</a:t>
            </a:r>
            <a:r>
              <a:rPr lang="vi-VN" sz="2800" i="1" dirty="0">
                <a:effectLst>
                  <a:outerShdw blurRad="38100" dist="38100" dir="2700000" algn="tl">
                    <a:srgbClr val="FFFFFF"/>
                  </a:outerShdw>
                </a:effectLst>
                <a:latin typeface="Times New Roman" pitchFamily="18" charset="0"/>
                <a:ea typeface="Cordia New"/>
                <a:cs typeface="Times New Roman" pitchFamily="18" charset="0"/>
              </a:rPr>
              <a:t>òa</a:t>
            </a:r>
            <a:r>
              <a:rPr lang="en-US" sz="2800" i="1" dirty="0">
                <a:effectLst>
                  <a:outerShdw blurRad="38100" dist="38100" dir="2700000" algn="tl">
                    <a:srgbClr val="FFFFFF"/>
                  </a:outerShdw>
                </a:effectLst>
                <a:latin typeface="Times New Roman" pitchFamily="18" charset="0"/>
                <a:ea typeface="Cordia New"/>
                <a:cs typeface="Times New Roman" pitchFamily="18" charset="0"/>
              </a:rPr>
              <a:t> tan mu</a:t>
            </a:r>
            <a:r>
              <a:rPr lang="vi-VN" sz="2800" i="1" dirty="0">
                <a:effectLst>
                  <a:outerShdw blurRad="38100" dist="38100" dir="2700000" algn="tl">
                    <a:srgbClr val="FFFFFF"/>
                  </a:outerShdw>
                </a:effectLst>
                <a:latin typeface="Times New Roman" pitchFamily="18" charset="0"/>
                <a:ea typeface="Cordia New"/>
                <a:cs typeface="Times New Roman" pitchFamily="18" charset="0"/>
              </a:rPr>
              <a:t>ối</a:t>
            </a:r>
            <a:r>
              <a:rPr lang="en-US" sz="2800" i="1" dirty="0">
                <a:effectLst>
                  <a:outerShdw blurRad="38100" dist="38100" dir="2700000" algn="tl">
                    <a:srgbClr val="FFFFFF"/>
                  </a:outerShdw>
                </a:effectLst>
                <a:latin typeface="Times New Roman" pitchFamily="18" charset="0"/>
                <a:ea typeface="Cordia New"/>
                <a:cs typeface="Times New Roman" pitchFamily="18" charset="0"/>
              </a:rPr>
              <a:t>, </a:t>
            </a:r>
            <a:r>
              <a:rPr lang="vi-VN" sz="2800" i="1" dirty="0">
                <a:effectLst>
                  <a:outerShdw blurRad="38100" dist="38100" dir="2700000" algn="tl">
                    <a:srgbClr val="FFFFFF"/>
                  </a:outerShdw>
                </a:effectLst>
                <a:latin typeface="Times New Roman" pitchFamily="18" charset="0"/>
                <a:ea typeface="Cordia New"/>
                <a:cs typeface="Times New Roman" pitchFamily="18" charset="0"/>
              </a:rPr>
              <a:t>ax</a:t>
            </a:r>
            <a:r>
              <a:rPr lang="en-US" sz="2800" i="1" dirty="0">
                <a:effectLst>
                  <a:outerShdw blurRad="38100" dist="38100" dir="2700000" algn="tl">
                    <a:srgbClr val="FFFFFF"/>
                  </a:outerShdw>
                </a:effectLst>
                <a:latin typeface="Times New Roman" pitchFamily="18" charset="0"/>
                <a:ea typeface="Cordia New"/>
                <a:cs typeface="Times New Roman" pitchFamily="18" charset="0"/>
              </a:rPr>
              <a:t>it .v.v..</a:t>
            </a:r>
            <a:endParaRPr lang="en-US" sz="2800" i="1" dirty="0">
              <a:solidFill>
                <a:srgbClr val="FF6600"/>
              </a:solidFill>
              <a:effectLst>
                <a:outerShdw blurRad="38100" dist="38100" dir="2700000" algn="tl">
                  <a:srgbClr val="000000"/>
                </a:outerShdw>
              </a:effectLst>
              <a:latin typeface="Times New Roman" pitchFamily="18" charset="0"/>
              <a:ea typeface="Cordia New"/>
              <a:cs typeface="Times New Roman" pitchFamily="18" charset="0"/>
            </a:endParaRPr>
          </a:p>
          <a:p>
            <a:pPr marL="342900" indent="-342900" eaLnBrk="1" hangingPunct="1">
              <a:spcBef>
                <a:spcPct val="20000"/>
              </a:spcBef>
              <a:buClr>
                <a:schemeClr val="hlink"/>
              </a:buClr>
              <a:buSzPct val="80000"/>
              <a:buFont typeface="Arial" charset="0"/>
              <a:buNone/>
              <a:defRPr/>
            </a:pPr>
            <a:r>
              <a:rPr lang="en-US" sz="2800" i="1" dirty="0">
                <a:solidFill>
                  <a:srgbClr val="FF6600"/>
                </a:solidFill>
                <a:effectLst>
                  <a:outerShdw blurRad="38100" dist="38100" dir="2700000" algn="tl">
                    <a:srgbClr val="000000"/>
                  </a:outerShdw>
                </a:effectLst>
                <a:latin typeface="Times New Roman" pitchFamily="18" charset="0"/>
                <a:ea typeface="Cordia New"/>
                <a:cs typeface="Times New Roman" pitchFamily="18" charset="0"/>
              </a:rPr>
              <a:t>L</a:t>
            </a:r>
            <a:r>
              <a:rPr lang="vi-VN" sz="2800" i="1" dirty="0">
                <a:solidFill>
                  <a:srgbClr val="FF6600"/>
                </a:solidFill>
                <a:effectLst>
                  <a:outerShdw blurRad="38100" dist="38100" dir="2700000" algn="tl">
                    <a:srgbClr val="000000"/>
                  </a:outerShdw>
                </a:effectLst>
                <a:latin typeface="Times New Roman" pitchFamily="18" charset="0"/>
                <a:ea typeface="Cordia New"/>
                <a:cs typeface="Times New Roman" pitchFamily="18" charset="0"/>
              </a:rPr>
              <a:t>ƯỢNG</a:t>
            </a:r>
            <a:r>
              <a:rPr lang="en-US" sz="2800" i="1" dirty="0">
                <a:solidFill>
                  <a:srgbClr val="FF6600"/>
                </a:solidFill>
                <a:effectLst>
                  <a:outerShdw blurRad="38100" dist="38100" dir="2700000" algn="tl">
                    <a:srgbClr val="000000"/>
                  </a:outerShdw>
                </a:effectLst>
                <a:latin typeface="Times New Roman" pitchFamily="18" charset="0"/>
                <a:ea typeface="Cordia New"/>
                <a:cs typeface="Times New Roman" pitchFamily="18" charset="0"/>
              </a:rPr>
              <a:t>”:</a:t>
            </a:r>
            <a:r>
              <a:rPr lang="en-US" sz="2800" i="1" dirty="0">
                <a:effectLst>
                  <a:outerShdw blurRad="38100" dist="38100" dir="2700000" algn="tl">
                    <a:srgbClr val="FFFFFF"/>
                  </a:outerShdw>
                </a:effectLst>
                <a:latin typeface="Times New Roman" pitchFamily="18" charset="0"/>
                <a:ea typeface="Cordia New"/>
                <a:cs typeface="Times New Roman" pitchFamily="18" charset="0"/>
              </a:rPr>
              <a:t> M</a:t>
            </a:r>
            <a:r>
              <a:rPr lang="vi-VN" sz="2800" i="1" dirty="0">
                <a:effectLst>
                  <a:outerShdw blurRad="38100" dist="38100" dir="2700000" algn="tl">
                    <a:srgbClr val="FFFFFF"/>
                  </a:outerShdw>
                </a:effectLst>
                <a:latin typeface="Times New Roman" pitchFamily="18" charset="0"/>
                <a:ea typeface="Cordia New"/>
                <a:cs typeface="Times New Roman" pitchFamily="18" charset="0"/>
              </a:rPr>
              <a:t>ỗi phân tử “nước” được cấu tạo từ 02 nguyên tử Hyđro và 01 nguyên tử Oxy.</a:t>
            </a:r>
            <a:endParaRPr lang="vi-VN" sz="2800" dirty="0">
              <a:solidFill>
                <a:srgbClr val="FF3300"/>
              </a:solidFill>
              <a:effectLst>
                <a:outerShdw blurRad="38100" dist="38100" dir="2700000" algn="tl">
                  <a:srgbClr val="000000"/>
                </a:outerShdw>
              </a:effectLst>
              <a:latin typeface="Times New Roman" pitchFamily="18" charset="0"/>
              <a:ea typeface="Cordia New"/>
              <a:cs typeface="Times New Roman" pitchFamily="18" charset="0"/>
            </a:endParaRPr>
          </a:p>
        </p:txBody>
      </p:sp>
      <p:pic>
        <p:nvPicPr>
          <p:cNvPr id="135173" name="Picture 5" descr="419bc32d028801lv"/>
          <p:cNvPicPr>
            <a:picLocks noChangeAspect="1" noChangeArrowheads="1" noCrop="1"/>
          </p:cNvPicPr>
          <p:nvPr/>
        </p:nvPicPr>
        <p:blipFill>
          <a:blip r:embed="rId2"/>
          <a:srcRect/>
          <a:stretch>
            <a:fillRect/>
          </a:stretch>
        </p:blipFill>
        <p:spPr bwMode="auto">
          <a:xfrm>
            <a:off x="0" y="1995488"/>
            <a:ext cx="4800600" cy="2500312"/>
          </a:xfrm>
          <a:prstGeom prst="rect">
            <a:avLst/>
          </a:prstGeom>
          <a:noFill/>
          <a:ln w="9525">
            <a:noFill/>
            <a:miter lim="800000"/>
            <a:headEnd/>
            <a:tailEnd/>
          </a:ln>
        </p:spPr>
      </p:pic>
      <p:pic>
        <p:nvPicPr>
          <p:cNvPr id="135174" name="Picture 6" descr="化学实验"/>
          <p:cNvPicPr>
            <a:picLocks noChangeAspect="1" noChangeArrowheads="1"/>
          </p:cNvPicPr>
          <p:nvPr/>
        </p:nvPicPr>
        <p:blipFill>
          <a:blip r:embed="rId3"/>
          <a:srcRect/>
          <a:stretch>
            <a:fillRect/>
          </a:stretch>
        </p:blipFill>
        <p:spPr bwMode="auto">
          <a:xfrm>
            <a:off x="0" y="4495800"/>
            <a:ext cx="4800600" cy="2362200"/>
          </a:xfrm>
          <a:prstGeom prst="rect">
            <a:avLst/>
          </a:prstGeom>
          <a:noFill/>
          <a:ln w="9525">
            <a:solidFill>
              <a:schemeClr val="bg1"/>
            </a:solidFill>
            <a:miter lim="800000"/>
            <a:headEnd/>
            <a:tailEnd/>
          </a:ln>
        </p:spPr>
      </p:pic>
      <p:sp>
        <p:nvSpPr>
          <p:cNvPr id="7" name="TextBox 6"/>
          <p:cNvSpPr txBox="1">
            <a:spLocks noChangeArrowheads="1"/>
          </p:cNvSpPr>
          <p:nvPr/>
        </p:nvSpPr>
        <p:spPr bwMode="auto">
          <a:xfrm>
            <a:off x="-26988" y="-15875"/>
            <a:ext cx="8839201" cy="646113"/>
          </a:xfrm>
          <a:prstGeom prst="rect">
            <a:avLst/>
          </a:prstGeom>
          <a:noFill/>
          <a:ln w="9525">
            <a:noFill/>
            <a:miter lim="800000"/>
            <a:headEnd/>
            <a:tailEnd/>
          </a:ln>
        </p:spPr>
        <p:txBody>
          <a:bodyPr>
            <a:spAutoFit/>
          </a:bodyPr>
          <a:lstStyle/>
          <a:p>
            <a:r>
              <a:rPr lang="en-US" altLang="en-US" sz="3600" b="1" i="1">
                <a:latin typeface="Times New Roman" pitchFamily="18" charset="0"/>
                <a:ea typeface="Cordia New" pitchFamily="34" charset="-34"/>
                <a:cs typeface="Times New Roman" pitchFamily="18" charset="0"/>
              </a:rPr>
              <a:t>Quan hệ biện chứng giữa chất và lượng</a:t>
            </a:r>
          </a:p>
        </p:txBody>
      </p:sp>
      <p:sp>
        <p:nvSpPr>
          <p:cNvPr id="8" name="TextBox 7"/>
          <p:cNvSpPr txBox="1">
            <a:spLocks noChangeArrowheads="1"/>
          </p:cNvSpPr>
          <p:nvPr/>
        </p:nvSpPr>
        <p:spPr bwMode="auto">
          <a:xfrm>
            <a:off x="0" y="731838"/>
            <a:ext cx="7696200" cy="1077912"/>
          </a:xfrm>
          <a:prstGeom prst="rect">
            <a:avLst/>
          </a:prstGeom>
          <a:noFill/>
          <a:ln w="9525">
            <a:noFill/>
            <a:miter lim="800000"/>
            <a:headEnd/>
            <a:tailEnd/>
          </a:ln>
        </p:spPr>
        <p:txBody>
          <a:bodyPr>
            <a:spAutoFit/>
          </a:bodyPr>
          <a:lstStyle/>
          <a:p>
            <a:r>
              <a:rPr lang="en-US" altLang="en-US" sz="3200">
                <a:latin typeface="Times New Roman" pitchFamily="18" charset="0"/>
                <a:ea typeface="Cordia New" pitchFamily="34" charset="-34"/>
                <a:cs typeface="Times New Roman" pitchFamily="18" charset="0"/>
              </a:rPr>
              <a:t>Sự vật, hiện tượng luôn có sự thống nhất giữa chất và lượng</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ox(in)">
                                      <p:cBhvr>
                                        <p:cTn id="7" dur="500"/>
                                        <p:tgtEl>
                                          <p:spTgt spid="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ox(in)">
                                      <p:cBhvr>
                                        <p:cTn id="12" dur="500"/>
                                        <p:tgtEl>
                                          <p:spTgt spid="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16" fill="hold" nodeType="clickEffect">
                                  <p:stCondLst>
                                    <p:cond delay="0"/>
                                  </p:stCondLst>
                                  <p:childTnLst>
                                    <p:set>
                                      <p:cBhvr>
                                        <p:cTn id="16" dur="1" fill="hold">
                                          <p:stCondLst>
                                            <p:cond delay="0"/>
                                          </p:stCondLst>
                                        </p:cTn>
                                        <p:tgtEl>
                                          <p:spTgt spid="135173"/>
                                        </p:tgtEl>
                                        <p:attrNameLst>
                                          <p:attrName>style.visibility</p:attrName>
                                        </p:attrNameLst>
                                      </p:cBhvr>
                                      <p:to>
                                        <p:strVal val="visible"/>
                                      </p:to>
                                    </p:set>
                                    <p:animEffect transition="in" filter="box(in)">
                                      <p:cBhvr>
                                        <p:cTn id="17" dur="500"/>
                                        <p:tgtEl>
                                          <p:spTgt spid="135173"/>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4" presetClass="entr" presetSubtype="16" fill="hold" nodeType="clickEffect">
                                  <p:stCondLst>
                                    <p:cond delay="0"/>
                                  </p:stCondLst>
                                  <p:childTnLst>
                                    <p:set>
                                      <p:cBhvr>
                                        <p:cTn id="21" dur="1" fill="hold">
                                          <p:stCondLst>
                                            <p:cond delay="0"/>
                                          </p:stCondLst>
                                        </p:cTn>
                                        <p:tgtEl>
                                          <p:spTgt spid="135174"/>
                                        </p:tgtEl>
                                        <p:attrNameLst>
                                          <p:attrName>style.visibility</p:attrName>
                                        </p:attrNameLst>
                                      </p:cBhvr>
                                      <p:to>
                                        <p:strVal val="visible"/>
                                      </p:to>
                                    </p:set>
                                    <p:animEffect transition="in" filter="box(in)">
                                      <p:cBhvr>
                                        <p:cTn id="22" dur="500"/>
                                        <p:tgtEl>
                                          <p:spTgt spid="135174"/>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4" presetClass="entr" presetSubtype="16" fill="hold" grpId="0" nodeType="clickEffect">
                                  <p:stCondLst>
                                    <p:cond delay="0"/>
                                  </p:stCondLst>
                                  <p:childTnLst>
                                    <p:set>
                                      <p:cBhvr>
                                        <p:cTn id="26" dur="1" fill="hold">
                                          <p:stCondLst>
                                            <p:cond delay="0"/>
                                          </p:stCondLst>
                                        </p:cTn>
                                        <p:tgtEl>
                                          <p:spTgt spid="135172"/>
                                        </p:tgtEl>
                                        <p:attrNameLst>
                                          <p:attrName>style.visibility</p:attrName>
                                        </p:attrNameLst>
                                      </p:cBhvr>
                                      <p:to>
                                        <p:strVal val="visible"/>
                                      </p:to>
                                    </p:set>
                                    <p:animEffect transition="in" filter="box(in)">
                                      <p:cBhvr>
                                        <p:cTn id="27" dur="500"/>
                                        <p:tgtEl>
                                          <p:spTgt spid="1351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5172" grpId="0" animBg="1"/>
      <p:bldP spid="7" grpId="0"/>
      <p:bldP spid="8" grpId="0"/>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3"/>
          <p:cNvSpPr>
            <a:spLocks noGrp="1" noChangeArrowheads="1"/>
          </p:cNvSpPr>
          <p:nvPr>
            <p:ph type="body" sz="half" idx="1"/>
          </p:nvPr>
        </p:nvSpPr>
        <p:spPr>
          <a:xfrm>
            <a:off x="152400" y="990600"/>
            <a:ext cx="4876800" cy="5715000"/>
          </a:xfrm>
        </p:spPr>
        <p:txBody>
          <a:bodyPr/>
          <a:lstStyle/>
          <a:p>
            <a:pPr eaLnBrk="1" hangingPunct="1">
              <a:lnSpc>
                <a:spcPct val="90000"/>
              </a:lnSpc>
            </a:pPr>
            <a:r>
              <a:rPr lang="en-US" altLang="en-US" sz="3000">
                <a:solidFill>
                  <a:schemeClr val="tx2"/>
                </a:solidFill>
                <a:latin typeface="Times New Roman" pitchFamily="18" charset="0"/>
                <a:cs typeface="Times New Roman" pitchFamily="18" charset="0"/>
              </a:rPr>
              <a:t>Lượng là yếu tố động =&gt; luôn thay đổi (tăng hoặc giảm)</a:t>
            </a:r>
          </a:p>
          <a:p>
            <a:pPr eaLnBrk="1" hangingPunct="1">
              <a:lnSpc>
                <a:spcPct val="90000"/>
              </a:lnSpc>
            </a:pPr>
            <a:r>
              <a:rPr lang="en-US" altLang="en-US" sz="3000">
                <a:solidFill>
                  <a:schemeClr val="tx2"/>
                </a:solidFill>
                <a:latin typeface="Times New Roman" pitchFamily="18" charset="0"/>
                <a:cs typeface="Times New Roman" pitchFamily="18" charset="0"/>
              </a:rPr>
              <a:t>Lượng biến đổi dần dần và tuần tự…</a:t>
            </a:r>
          </a:p>
          <a:p>
            <a:pPr eaLnBrk="1" hangingPunct="1">
              <a:lnSpc>
                <a:spcPct val="90000"/>
              </a:lnSpc>
            </a:pPr>
            <a:r>
              <a:rPr lang="en-US" altLang="en-US" sz="3000">
                <a:solidFill>
                  <a:schemeClr val="tx2"/>
                </a:solidFill>
                <a:latin typeface="Times New Roman" pitchFamily="18" charset="0"/>
                <a:cs typeface="Times New Roman" pitchFamily="18" charset="0"/>
              </a:rPr>
              <a:t>Biến đổi về lượng có xu            hướng tích lũy </a:t>
            </a:r>
            <a:r>
              <a:rPr lang="en-US" altLang="en-US" sz="3000">
                <a:solidFill>
                  <a:schemeClr val="tx2"/>
                </a:solidFill>
                <a:latin typeface="Times New Roman" pitchFamily="18" charset="0"/>
                <a:cs typeface="Times New Roman" pitchFamily="18" charset="0"/>
                <a:sym typeface="Wingdings" pitchFamily="2" charset="2"/>
              </a:rPr>
              <a:t>=&gt;</a:t>
            </a:r>
            <a:r>
              <a:rPr lang="en-US" altLang="en-US" sz="3000">
                <a:solidFill>
                  <a:schemeClr val="tx2"/>
                </a:solidFill>
                <a:latin typeface="Times New Roman" pitchFamily="18" charset="0"/>
                <a:cs typeface="Times New Roman" pitchFamily="18" charset="0"/>
              </a:rPr>
              <a:t> đạt tới điểm nút</a:t>
            </a:r>
          </a:p>
          <a:p>
            <a:pPr eaLnBrk="1" hangingPunct="1">
              <a:lnSpc>
                <a:spcPct val="90000"/>
              </a:lnSpc>
            </a:pPr>
            <a:r>
              <a:rPr lang="en-US" altLang="en-US" sz="3000">
                <a:solidFill>
                  <a:schemeClr val="tx2"/>
                </a:solidFill>
                <a:latin typeface="Times New Roman" pitchFamily="18" charset="0"/>
                <a:cs typeface="Times New Roman" pitchFamily="18" charset="0"/>
              </a:rPr>
              <a:t>Tại điểm nút, diễn ra sự nhảy vọt = biến đổi về chất = cái cũ mất đi </a:t>
            </a:r>
            <a:r>
              <a:rPr lang="en-US" altLang="en-US" sz="3000">
                <a:solidFill>
                  <a:schemeClr val="tx2"/>
                </a:solidFill>
                <a:latin typeface="Times New Roman" pitchFamily="18" charset="0"/>
                <a:cs typeface="Times New Roman" pitchFamily="18" charset="0"/>
                <a:sym typeface="Wingdings" pitchFamily="2" charset="2"/>
              </a:rPr>
              <a:t> cái mới ra đời thay thế cho nó</a:t>
            </a:r>
            <a:r>
              <a:rPr lang="en-US" altLang="en-US" sz="3000">
                <a:solidFill>
                  <a:schemeClr val="tx2"/>
                </a:solidFill>
                <a:latin typeface="Times New Roman" pitchFamily="18" charset="0"/>
                <a:cs typeface="Times New Roman" pitchFamily="18" charset="0"/>
              </a:rPr>
              <a:t>.</a:t>
            </a:r>
          </a:p>
        </p:txBody>
      </p:sp>
      <p:sp>
        <p:nvSpPr>
          <p:cNvPr id="137223" name="Rectangle 7"/>
          <p:cNvSpPr>
            <a:spLocks noChangeArrowheads="1"/>
          </p:cNvSpPr>
          <p:nvPr/>
        </p:nvSpPr>
        <p:spPr bwMode="auto">
          <a:xfrm>
            <a:off x="457200" y="152400"/>
            <a:ext cx="7620000" cy="685800"/>
          </a:xfrm>
          <a:prstGeom prst="rect">
            <a:avLst/>
          </a:prstGeom>
          <a:noFill/>
          <a:ln w="9525">
            <a:noFill/>
            <a:miter lim="800000"/>
            <a:headEnd/>
            <a:tailEnd/>
          </a:ln>
        </p:spPr>
        <p:txBody>
          <a:bodyPr/>
          <a:lstStyle/>
          <a:p>
            <a:pPr algn="ctr"/>
            <a:r>
              <a:rPr lang="en-US" altLang="en-US" sz="3600" b="1" i="1">
                <a:solidFill>
                  <a:schemeClr val="tx2"/>
                </a:solidFill>
                <a:latin typeface="Times New Roman" pitchFamily="18" charset="0"/>
                <a:ea typeface="Cordia New" pitchFamily="34" charset="-34"/>
                <a:cs typeface="Times New Roman" pitchFamily="18" charset="0"/>
              </a:rPr>
              <a:t>* Lượng đổi dẫn đến chất đổi.</a:t>
            </a:r>
          </a:p>
        </p:txBody>
      </p:sp>
      <p:pic>
        <p:nvPicPr>
          <p:cNvPr id="6" name="Picture 2" descr="E:\Bich Thuy\bí mật\tải xuống (5).jpg"/>
          <p:cNvPicPr>
            <a:picLocks noChangeAspect="1" noChangeArrowheads="1"/>
          </p:cNvPicPr>
          <p:nvPr/>
        </p:nvPicPr>
        <p:blipFill>
          <a:blip r:embed="rId2"/>
          <a:srcRect/>
          <a:stretch>
            <a:fillRect/>
          </a:stretch>
        </p:blipFill>
        <p:spPr bwMode="auto">
          <a:xfrm>
            <a:off x="4953000" y="3962400"/>
            <a:ext cx="4191000" cy="2895600"/>
          </a:xfrm>
          <a:prstGeom prst="rect">
            <a:avLst/>
          </a:prstGeom>
          <a:noFill/>
          <a:ln w="9525">
            <a:noFill/>
            <a:miter lim="800000"/>
            <a:headEnd/>
            <a:tailEnd/>
          </a:ln>
        </p:spPr>
      </p:pic>
      <p:pic>
        <p:nvPicPr>
          <p:cNvPr id="77830" name="Picture 6" descr="E:\Bich Thuy\bí mật\images (14).jpg"/>
          <p:cNvPicPr>
            <a:picLocks noChangeAspect="1" noChangeArrowheads="1"/>
          </p:cNvPicPr>
          <p:nvPr/>
        </p:nvPicPr>
        <p:blipFill>
          <a:blip r:embed="rId3"/>
          <a:srcRect/>
          <a:stretch>
            <a:fillRect/>
          </a:stretch>
        </p:blipFill>
        <p:spPr bwMode="auto">
          <a:xfrm>
            <a:off x="4953000" y="1066800"/>
            <a:ext cx="4191000" cy="2819400"/>
          </a:xfrm>
          <a:prstGeom prst="rect">
            <a:avLst/>
          </a:prstGeom>
          <a:noFill/>
          <a:ln w="9525">
            <a:noFill/>
            <a:miter lim="800000"/>
            <a:headEnd/>
            <a:tailEnd/>
          </a:ln>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8" presetClass="entr" presetSubtype="16" fill="hold" grpId="0" nodeType="clickEffect">
                                  <p:stCondLst>
                                    <p:cond delay="0"/>
                                  </p:stCondLst>
                                  <p:childTnLst>
                                    <p:set>
                                      <p:cBhvr>
                                        <p:cTn id="6" dur="1" fill="hold">
                                          <p:stCondLst>
                                            <p:cond delay="0"/>
                                          </p:stCondLst>
                                        </p:cTn>
                                        <p:tgtEl>
                                          <p:spTgt spid="137223"/>
                                        </p:tgtEl>
                                        <p:attrNameLst>
                                          <p:attrName>style.visibility</p:attrName>
                                        </p:attrNameLst>
                                      </p:cBhvr>
                                      <p:to>
                                        <p:strVal val="visible"/>
                                      </p:to>
                                    </p:set>
                                    <p:animEffect transition="in" filter="diamond(in)">
                                      <p:cBhvr>
                                        <p:cTn id="7" dur="2000"/>
                                        <p:tgtEl>
                                          <p:spTgt spid="13722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99330">
                                            <p:txEl>
                                              <p:pRg st="0" end="0"/>
                                            </p:txEl>
                                          </p:spTgt>
                                        </p:tgtEl>
                                        <p:attrNameLst>
                                          <p:attrName>style.visibility</p:attrName>
                                        </p:attrNameLst>
                                      </p:cBhvr>
                                      <p:to>
                                        <p:strVal val="visible"/>
                                      </p:to>
                                    </p:set>
                                    <p:animEffect transition="in" filter="blinds(horizontal)">
                                      <p:cBhvr>
                                        <p:cTn id="12" dur="500"/>
                                        <p:tgtEl>
                                          <p:spTgt spid="99330">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99330">
                                            <p:txEl>
                                              <p:pRg st="1" end="1"/>
                                            </p:txEl>
                                          </p:spTgt>
                                        </p:tgtEl>
                                        <p:attrNameLst>
                                          <p:attrName>style.visibility</p:attrName>
                                        </p:attrNameLst>
                                      </p:cBhvr>
                                      <p:to>
                                        <p:strVal val="visible"/>
                                      </p:to>
                                    </p:set>
                                    <p:animEffect transition="in" filter="blinds(horizontal)">
                                      <p:cBhvr>
                                        <p:cTn id="17" dur="500"/>
                                        <p:tgtEl>
                                          <p:spTgt spid="99330">
                                            <p:txEl>
                                              <p:pRg st="1" end="1"/>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99330">
                                            <p:txEl>
                                              <p:pRg st="2" end="2"/>
                                            </p:txEl>
                                          </p:spTgt>
                                        </p:tgtEl>
                                        <p:attrNameLst>
                                          <p:attrName>style.visibility</p:attrName>
                                        </p:attrNameLst>
                                      </p:cBhvr>
                                      <p:to>
                                        <p:strVal val="visible"/>
                                      </p:to>
                                    </p:set>
                                    <p:animEffect transition="in" filter="blinds(horizontal)">
                                      <p:cBhvr>
                                        <p:cTn id="22" dur="500"/>
                                        <p:tgtEl>
                                          <p:spTgt spid="99330">
                                            <p:txEl>
                                              <p:pRg st="2" end="2"/>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99330">
                                            <p:txEl>
                                              <p:pRg st="3" end="3"/>
                                            </p:txEl>
                                          </p:spTgt>
                                        </p:tgtEl>
                                        <p:attrNameLst>
                                          <p:attrName>style.visibility</p:attrName>
                                        </p:attrNameLst>
                                      </p:cBhvr>
                                      <p:to>
                                        <p:strVal val="visible"/>
                                      </p:to>
                                    </p:set>
                                    <p:animEffect transition="in" filter="blinds(horizontal)">
                                      <p:cBhvr>
                                        <p:cTn id="27" dur="500"/>
                                        <p:tgtEl>
                                          <p:spTgt spid="99330">
                                            <p:txEl>
                                              <p:pRg st="3" end="3"/>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4" presetClass="entr" presetSubtype="16" fill="hold" nodeType="clickEffect">
                                  <p:stCondLst>
                                    <p:cond delay="0"/>
                                  </p:stCondLst>
                                  <p:childTnLst>
                                    <p:set>
                                      <p:cBhvr>
                                        <p:cTn id="31" dur="1" fill="hold">
                                          <p:stCondLst>
                                            <p:cond delay="0"/>
                                          </p:stCondLst>
                                        </p:cTn>
                                        <p:tgtEl>
                                          <p:spTgt spid="77830"/>
                                        </p:tgtEl>
                                        <p:attrNameLst>
                                          <p:attrName>style.visibility</p:attrName>
                                        </p:attrNameLst>
                                      </p:cBhvr>
                                      <p:to>
                                        <p:strVal val="visible"/>
                                      </p:to>
                                    </p:set>
                                    <p:animEffect transition="in" filter="box(in)">
                                      <p:cBhvr>
                                        <p:cTn id="32" dur="500"/>
                                        <p:tgtEl>
                                          <p:spTgt spid="77830"/>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4" presetClass="entr" presetSubtype="16" fill="hold" nodeType="click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box(in)">
                                      <p:cBhvr>
                                        <p:cTn id="3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330" grpId="0" build="p"/>
      <p:bldP spid="137223" grpId="0"/>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Title 1"/>
          <p:cNvSpPr>
            <a:spLocks noGrp="1"/>
          </p:cNvSpPr>
          <p:nvPr>
            <p:ph type="title"/>
          </p:nvPr>
        </p:nvSpPr>
        <p:spPr/>
        <p:txBody>
          <a:bodyPr/>
          <a:lstStyle/>
          <a:p>
            <a:endParaRPr lang="en-US" altLang="en-US"/>
          </a:p>
        </p:txBody>
      </p:sp>
      <p:sp>
        <p:nvSpPr>
          <p:cNvPr id="107523" name="Content Placeholder 2"/>
          <p:cNvSpPr>
            <a:spLocks noGrp="1"/>
          </p:cNvSpPr>
          <p:nvPr>
            <p:ph idx="4294967295"/>
          </p:nvPr>
        </p:nvSpPr>
        <p:spPr>
          <a:xfrm>
            <a:off x="457200" y="1600200"/>
            <a:ext cx="8229600" cy="4525963"/>
          </a:xfrm>
          <a:prstGeom prst="rect">
            <a:avLst/>
          </a:prstGeom>
        </p:spPr>
        <p:txBody>
          <a:bodyPr/>
          <a:lstStyle/>
          <a:p>
            <a:endParaRPr lang="en-US" altLang="en-US"/>
          </a:p>
        </p:txBody>
      </p:sp>
      <p:pic>
        <p:nvPicPr>
          <p:cNvPr id="4" name="Picture 3"/>
          <p:cNvPicPr>
            <a:picLocks noChangeAspect="1"/>
          </p:cNvPicPr>
          <p:nvPr/>
        </p:nvPicPr>
        <p:blipFill>
          <a:blip r:embed="rId3"/>
          <a:stretch>
            <a:fillRect/>
          </a:stretch>
        </p:blipFill>
        <p:spPr>
          <a:xfrm>
            <a:off x="49213" y="-14288"/>
            <a:ext cx="9144000" cy="6858001"/>
          </a:xfrm>
          <a:prstGeom prst="rect">
            <a:avLst/>
          </a:prstGeom>
        </p:spPr>
        <p:style>
          <a:lnRef idx="1">
            <a:schemeClr val="accent3"/>
          </a:lnRef>
          <a:fillRef idx="2">
            <a:schemeClr val="accent3"/>
          </a:fillRef>
          <a:effectRef idx="1">
            <a:schemeClr val="accent3"/>
          </a:effectRef>
          <a:fontRef idx="minor">
            <a:schemeClr val="dk1"/>
          </a:fontRef>
        </p:style>
      </p:pic>
      <p:sp>
        <p:nvSpPr>
          <p:cNvPr id="107526" name="Rectangle 2"/>
          <p:cNvSpPr txBox="1">
            <a:spLocks noChangeArrowheads="1"/>
          </p:cNvSpPr>
          <p:nvPr/>
        </p:nvSpPr>
        <p:spPr bwMode="auto">
          <a:xfrm>
            <a:off x="1657350" y="274638"/>
            <a:ext cx="4541838" cy="422275"/>
          </a:xfrm>
          <a:prstGeom prst="rect">
            <a:avLst/>
          </a:prstGeom>
          <a:noFill/>
          <a:ln w="9525">
            <a:noFill/>
            <a:miter lim="800000"/>
            <a:headEnd/>
            <a:tailEnd/>
          </a:ln>
        </p:spPr>
        <p:txBody>
          <a:bodyPr/>
          <a:lstStyle/>
          <a:p>
            <a:pPr algn="ctr" defTabSz="684213"/>
            <a:endParaRPr lang="en-US" altLang="en-US" sz="2400" b="1">
              <a:solidFill>
                <a:srgbClr val="FFFFFF"/>
              </a:solidFill>
              <a:latin typeface="Times New Roman" pitchFamily="18" charset="0"/>
              <a:ea typeface="Cordia New" pitchFamily="34" charset="-34"/>
              <a:cs typeface="Times New Roman" pitchFamily="18" charset="0"/>
            </a:endParaRPr>
          </a:p>
        </p:txBody>
      </p:sp>
      <p:sp>
        <p:nvSpPr>
          <p:cNvPr id="107527" name="Rectangle 2"/>
          <p:cNvSpPr txBox="1">
            <a:spLocks noChangeArrowheads="1"/>
          </p:cNvSpPr>
          <p:nvPr/>
        </p:nvSpPr>
        <p:spPr bwMode="auto">
          <a:xfrm>
            <a:off x="652463" y="366713"/>
            <a:ext cx="6551612" cy="422275"/>
          </a:xfrm>
          <a:prstGeom prst="rect">
            <a:avLst/>
          </a:prstGeom>
          <a:noFill/>
          <a:ln w="9525">
            <a:noFill/>
            <a:miter lim="800000"/>
            <a:headEnd/>
            <a:tailEnd/>
          </a:ln>
        </p:spPr>
        <p:txBody>
          <a:bodyPr/>
          <a:lstStyle/>
          <a:p>
            <a:pPr algn="ctr" defTabSz="684213"/>
            <a:endParaRPr lang="en-US" altLang="en-US" sz="2800" b="1">
              <a:solidFill>
                <a:srgbClr val="FFFFFF"/>
              </a:solidFill>
              <a:latin typeface="Times New Roman" pitchFamily="18" charset="0"/>
              <a:ea typeface="Cordia New" pitchFamily="34" charset="-34"/>
              <a:cs typeface="Times New Roman" pitchFamily="18" charset="0"/>
            </a:endParaRPr>
          </a:p>
        </p:txBody>
      </p:sp>
      <p:sp>
        <p:nvSpPr>
          <p:cNvPr id="16" name="Rectangle 15"/>
          <p:cNvSpPr/>
          <p:nvPr/>
        </p:nvSpPr>
        <p:spPr>
          <a:xfrm>
            <a:off x="322263" y="1549400"/>
            <a:ext cx="4038600" cy="876300"/>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eaLnBrk="1" hangingPunct="1"/>
            <a:r>
              <a:rPr lang="en-US" sz="2400">
                <a:solidFill>
                  <a:srgbClr val="002060"/>
                </a:solidFill>
                <a:latin typeface="Times New Roman" pitchFamily="18" charset="0"/>
                <a:cs typeface="Times New Roman" pitchFamily="18" charset="0"/>
              </a:rPr>
              <a:t>Theo nhịp điệu bước nhảy</a:t>
            </a:r>
          </a:p>
        </p:txBody>
      </p:sp>
      <p:sp>
        <p:nvSpPr>
          <p:cNvPr id="18" name="Rectangle 17"/>
          <p:cNvSpPr/>
          <p:nvPr/>
        </p:nvSpPr>
        <p:spPr>
          <a:xfrm>
            <a:off x="4748213" y="1565275"/>
            <a:ext cx="4137025" cy="876300"/>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eaLnBrk="1" hangingPunct="1">
              <a:lnSpc>
                <a:spcPct val="150000"/>
              </a:lnSpc>
            </a:pPr>
            <a:r>
              <a:rPr lang="en-US" sz="2400">
                <a:solidFill>
                  <a:srgbClr val="002060"/>
                </a:solidFill>
                <a:latin typeface="Times New Roman" pitchFamily="18" charset="0"/>
                <a:cs typeface="Times New Roman" pitchFamily="18" charset="0"/>
              </a:rPr>
              <a:t>Theo quy mô bước nhảy</a:t>
            </a:r>
          </a:p>
        </p:txBody>
      </p:sp>
      <p:sp>
        <p:nvSpPr>
          <p:cNvPr id="19" name="Rounded Rectangle 18"/>
          <p:cNvSpPr/>
          <p:nvPr/>
        </p:nvSpPr>
        <p:spPr>
          <a:xfrm>
            <a:off x="406400" y="3657600"/>
            <a:ext cx="1851025" cy="1371600"/>
          </a:xfrm>
          <a:prstGeom prst="roundRect">
            <a:avLst/>
          </a:prstGeom>
        </p:spPr>
        <p:style>
          <a:lnRef idx="1">
            <a:schemeClr val="accent3"/>
          </a:lnRef>
          <a:fillRef idx="2">
            <a:schemeClr val="accent3"/>
          </a:fillRef>
          <a:effectRef idx="1">
            <a:schemeClr val="accent3"/>
          </a:effectRef>
          <a:fontRef idx="minor">
            <a:schemeClr val="dk1"/>
          </a:fontRef>
        </p:style>
        <p:txBody>
          <a:bodyPr anchor="ctr"/>
          <a:lstStyle/>
          <a:p>
            <a:pPr algn="ctr" eaLnBrk="1" hangingPunct="1">
              <a:lnSpc>
                <a:spcPct val="150000"/>
              </a:lnSpc>
            </a:pPr>
            <a:r>
              <a:rPr lang="en-US" sz="2400">
                <a:solidFill>
                  <a:srgbClr val="C00000"/>
                </a:solidFill>
                <a:latin typeface="Times New Roman" pitchFamily="18" charset="0"/>
                <a:cs typeface="Times New Roman" pitchFamily="18" charset="0"/>
              </a:rPr>
              <a:t>Bước nhảy đột biến</a:t>
            </a:r>
          </a:p>
        </p:txBody>
      </p:sp>
      <p:sp>
        <p:nvSpPr>
          <p:cNvPr id="20" name="Rounded Rectangle 19"/>
          <p:cNvSpPr/>
          <p:nvPr/>
        </p:nvSpPr>
        <p:spPr>
          <a:xfrm>
            <a:off x="2409825" y="3619500"/>
            <a:ext cx="1958975" cy="1409700"/>
          </a:xfrm>
          <a:prstGeom prst="roundRect">
            <a:avLst/>
          </a:prstGeom>
        </p:spPr>
        <p:style>
          <a:lnRef idx="1">
            <a:schemeClr val="accent3"/>
          </a:lnRef>
          <a:fillRef idx="2">
            <a:schemeClr val="accent3"/>
          </a:fillRef>
          <a:effectRef idx="1">
            <a:schemeClr val="accent3"/>
          </a:effectRef>
          <a:fontRef idx="minor">
            <a:schemeClr val="dk1"/>
          </a:fontRef>
        </p:style>
        <p:txBody>
          <a:bodyPr anchor="ctr"/>
          <a:lstStyle/>
          <a:p>
            <a:pPr algn="ctr" eaLnBrk="1" hangingPunct="1">
              <a:lnSpc>
                <a:spcPct val="150000"/>
              </a:lnSpc>
            </a:pPr>
            <a:r>
              <a:rPr lang="en-US" sz="2400">
                <a:solidFill>
                  <a:srgbClr val="C00000"/>
                </a:solidFill>
                <a:latin typeface="Times New Roman" pitchFamily="18" charset="0"/>
                <a:cs typeface="Times New Roman" pitchFamily="18" charset="0"/>
              </a:rPr>
              <a:t>Bước nhảy dần dần</a:t>
            </a:r>
          </a:p>
        </p:txBody>
      </p:sp>
      <p:sp>
        <p:nvSpPr>
          <p:cNvPr id="21" name="Rounded Rectangle 20"/>
          <p:cNvSpPr/>
          <p:nvPr/>
        </p:nvSpPr>
        <p:spPr>
          <a:xfrm>
            <a:off x="4981575" y="3619500"/>
            <a:ext cx="1789113" cy="1335088"/>
          </a:xfrm>
          <a:prstGeom prst="roundRect">
            <a:avLst/>
          </a:prstGeom>
        </p:spPr>
        <p:style>
          <a:lnRef idx="1">
            <a:schemeClr val="accent3"/>
          </a:lnRef>
          <a:fillRef idx="2">
            <a:schemeClr val="accent3"/>
          </a:fillRef>
          <a:effectRef idx="1">
            <a:schemeClr val="accent3"/>
          </a:effectRef>
          <a:fontRef idx="minor">
            <a:schemeClr val="dk1"/>
          </a:fontRef>
        </p:style>
        <p:txBody>
          <a:bodyPr anchor="ctr"/>
          <a:lstStyle/>
          <a:p>
            <a:pPr algn="ctr" eaLnBrk="1" hangingPunct="1">
              <a:lnSpc>
                <a:spcPct val="150000"/>
              </a:lnSpc>
            </a:pPr>
            <a:r>
              <a:rPr lang="en-US" sz="2400">
                <a:solidFill>
                  <a:srgbClr val="C00000"/>
                </a:solidFill>
                <a:latin typeface="Times New Roman" pitchFamily="18" charset="0"/>
                <a:cs typeface="Times New Roman" pitchFamily="18" charset="0"/>
              </a:rPr>
              <a:t>Bước nhảy toàn bộ</a:t>
            </a:r>
          </a:p>
        </p:txBody>
      </p:sp>
      <p:sp>
        <p:nvSpPr>
          <p:cNvPr id="24" name="Rounded Rectangle 23"/>
          <p:cNvSpPr/>
          <p:nvPr/>
        </p:nvSpPr>
        <p:spPr>
          <a:xfrm>
            <a:off x="6953250" y="3633788"/>
            <a:ext cx="1782763" cy="1314450"/>
          </a:xfrm>
          <a:prstGeom prst="roundRect">
            <a:avLst/>
          </a:prstGeom>
        </p:spPr>
        <p:style>
          <a:lnRef idx="1">
            <a:schemeClr val="accent3"/>
          </a:lnRef>
          <a:fillRef idx="2">
            <a:schemeClr val="accent3"/>
          </a:fillRef>
          <a:effectRef idx="1">
            <a:schemeClr val="accent3"/>
          </a:effectRef>
          <a:fontRef idx="minor">
            <a:schemeClr val="dk1"/>
          </a:fontRef>
        </p:style>
        <p:txBody>
          <a:bodyPr anchor="ctr"/>
          <a:lstStyle/>
          <a:p>
            <a:pPr algn="ctr" eaLnBrk="1" hangingPunct="1">
              <a:lnSpc>
                <a:spcPct val="150000"/>
              </a:lnSpc>
            </a:pPr>
            <a:r>
              <a:rPr lang="en-US" sz="2400">
                <a:solidFill>
                  <a:srgbClr val="C00000"/>
                </a:solidFill>
                <a:latin typeface="Times New Roman" pitchFamily="18" charset="0"/>
                <a:cs typeface="Times New Roman" pitchFamily="18" charset="0"/>
              </a:rPr>
              <a:t>Bước nhảy cục bộ</a:t>
            </a:r>
          </a:p>
        </p:txBody>
      </p:sp>
      <p:sp>
        <p:nvSpPr>
          <p:cNvPr id="22" name="TextBox 21"/>
          <p:cNvSpPr txBox="1"/>
          <p:nvPr/>
        </p:nvSpPr>
        <p:spPr>
          <a:xfrm>
            <a:off x="876300" y="323850"/>
            <a:ext cx="6569075" cy="646113"/>
          </a:xfrm>
          <a:prstGeom prst="rect">
            <a:avLst/>
          </a:prstGeom>
          <a:noFill/>
        </p:spPr>
        <p:txBody>
          <a:bodyPr>
            <a:spAutoFit/>
          </a:bodyPr>
          <a:lstStyle/>
          <a:p>
            <a:pPr eaLnBrk="1" hangingPunct="1"/>
            <a:r>
              <a:rPr lang="en-US" sz="3600" b="1">
                <a:solidFill>
                  <a:srgbClr val="002060"/>
                </a:solidFill>
                <a:latin typeface="Times New Roman" pitchFamily="18" charset="0"/>
                <a:cs typeface="Times New Roman" pitchFamily="18" charset="0"/>
              </a:rPr>
              <a:t>Các hình thức của bước nhảy</a:t>
            </a:r>
          </a:p>
        </p:txBody>
      </p:sp>
      <p:cxnSp>
        <p:nvCxnSpPr>
          <p:cNvPr id="3" name="Straight Arrow Connector 2"/>
          <p:cNvCxnSpPr>
            <a:stCxn id="16" idx="2"/>
            <a:endCxn id="20" idx="0"/>
          </p:cNvCxnSpPr>
          <p:nvPr/>
        </p:nvCxnSpPr>
        <p:spPr>
          <a:xfrm>
            <a:off x="2341563" y="2425700"/>
            <a:ext cx="1047750" cy="1193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a:stCxn id="16" idx="2"/>
            <a:endCxn id="19" idx="0"/>
          </p:cNvCxnSpPr>
          <p:nvPr/>
        </p:nvCxnSpPr>
        <p:spPr>
          <a:xfrm flipH="1">
            <a:off x="1331913" y="2425700"/>
            <a:ext cx="1009650" cy="12319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18" idx="2"/>
            <a:endCxn id="24" idx="0"/>
          </p:cNvCxnSpPr>
          <p:nvPr/>
        </p:nvCxnSpPr>
        <p:spPr>
          <a:xfrm>
            <a:off x="6816725" y="2441575"/>
            <a:ext cx="1028700" cy="11922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18" idx="2"/>
            <a:endCxn id="21" idx="0"/>
          </p:cNvCxnSpPr>
          <p:nvPr/>
        </p:nvCxnSpPr>
        <p:spPr>
          <a:xfrm flipH="1">
            <a:off x="5875338" y="2441575"/>
            <a:ext cx="941387" cy="11779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anim calcmode="lin" valueType="num">
                                      <p:cBhvr additive="base">
                                        <p:cTn id="11" dur="500" fill="hold"/>
                                        <p:tgtEl>
                                          <p:spTgt spid="19"/>
                                        </p:tgtEl>
                                        <p:attrNameLst>
                                          <p:attrName>ppt_x</p:attrName>
                                        </p:attrNameLst>
                                      </p:cBhvr>
                                      <p:tavLst>
                                        <p:tav tm="0">
                                          <p:val>
                                            <p:strVal val="#ppt_x"/>
                                          </p:val>
                                        </p:tav>
                                        <p:tav tm="100000">
                                          <p:val>
                                            <p:strVal val="#ppt_x"/>
                                          </p:val>
                                        </p:tav>
                                      </p:tavLst>
                                    </p:anim>
                                    <p:anim calcmode="lin" valueType="num">
                                      <p:cBhvr additive="base">
                                        <p:cTn id="12"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anim calcmode="lin" valueType="num">
                                      <p:cBhvr additive="base">
                                        <p:cTn id="17" dur="500" fill="hold"/>
                                        <p:tgtEl>
                                          <p:spTgt spid="20"/>
                                        </p:tgtEl>
                                        <p:attrNameLst>
                                          <p:attrName>ppt_x</p:attrName>
                                        </p:attrNameLst>
                                      </p:cBhvr>
                                      <p:tavLst>
                                        <p:tav tm="0">
                                          <p:val>
                                            <p:strVal val="#ppt_x"/>
                                          </p:val>
                                        </p:tav>
                                        <p:tav tm="100000">
                                          <p:val>
                                            <p:strVal val="#ppt_x"/>
                                          </p:val>
                                        </p:tav>
                                      </p:tavLst>
                                    </p:anim>
                                    <p:anim calcmode="lin" valueType="num">
                                      <p:cBhvr additive="base">
                                        <p:cTn id="18"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4" presetClass="entr" presetSubtype="16"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box(in)">
                                      <p:cBhvr>
                                        <p:cTn id="23" dur="500"/>
                                        <p:tgtEl>
                                          <p:spTgt spid="18"/>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2" presetClass="entr" presetSubtype="4" fill="hold" grpId="0" nodeType="clickEffect">
                                  <p:stCondLst>
                                    <p:cond delay="0"/>
                                  </p:stCondLst>
                                  <p:childTnLst>
                                    <p:set>
                                      <p:cBhvr>
                                        <p:cTn id="27" dur="1" fill="hold">
                                          <p:stCondLst>
                                            <p:cond delay="0"/>
                                          </p:stCondLst>
                                        </p:cTn>
                                        <p:tgtEl>
                                          <p:spTgt spid="21"/>
                                        </p:tgtEl>
                                        <p:attrNameLst>
                                          <p:attrName>style.visibility</p:attrName>
                                        </p:attrNameLst>
                                      </p:cBhvr>
                                      <p:to>
                                        <p:strVal val="visible"/>
                                      </p:to>
                                    </p:set>
                                    <p:anim calcmode="lin" valueType="num">
                                      <p:cBhvr additive="base">
                                        <p:cTn id="28" dur="500" fill="hold"/>
                                        <p:tgtEl>
                                          <p:spTgt spid="21"/>
                                        </p:tgtEl>
                                        <p:attrNameLst>
                                          <p:attrName>ppt_x</p:attrName>
                                        </p:attrNameLst>
                                      </p:cBhvr>
                                      <p:tavLst>
                                        <p:tav tm="0">
                                          <p:val>
                                            <p:strVal val="#ppt_x"/>
                                          </p:val>
                                        </p:tav>
                                        <p:tav tm="100000">
                                          <p:val>
                                            <p:strVal val="#ppt_x"/>
                                          </p:val>
                                        </p:tav>
                                      </p:tavLst>
                                    </p:anim>
                                    <p:anim calcmode="lin" valueType="num">
                                      <p:cBhvr additive="base">
                                        <p:cTn id="29"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30" fill="hold" nodeType="clickPar">
                      <p:stCondLst>
                        <p:cond delay="indefinite"/>
                      </p:stCondLst>
                      <p:childTnLst>
                        <p:par>
                          <p:cTn id="31" fill="hold" nodeType="withGroup">
                            <p:stCondLst>
                              <p:cond delay="0"/>
                            </p:stCondLst>
                            <p:childTnLst>
                              <p:par>
                                <p:cTn id="32" presetID="2" presetClass="entr" presetSubtype="4" fill="hold" grpId="0" nodeType="clickEffect">
                                  <p:stCondLst>
                                    <p:cond delay="0"/>
                                  </p:stCondLst>
                                  <p:childTnLst>
                                    <p:set>
                                      <p:cBhvr>
                                        <p:cTn id="33" dur="1" fill="hold">
                                          <p:stCondLst>
                                            <p:cond delay="0"/>
                                          </p:stCondLst>
                                        </p:cTn>
                                        <p:tgtEl>
                                          <p:spTgt spid="24"/>
                                        </p:tgtEl>
                                        <p:attrNameLst>
                                          <p:attrName>style.visibility</p:attrName>
                                        </p:attrNameLst>
                                      </p:cBhvr>
                                      <p:to>
                                        <p:strVal val="visible"/>
                                      </p:to>
                                    </p:set>
                                    <p:anim calcmode="lin" valueType="num">
                                      <p:cBhvr additive="base">
                                        <p:cTn id="34" dur="500" fill="hold"/>
                                        <p:tgtEl>
                                          <p:spTgt spid="24"/>
                                        </p:tgtEl>
                                        <p:attrNameLst>
                                          <p:attrName>ppt_x</p:attrName>
                                        </p:attrNameLst>
                                      </p:cBhvr>
                                      <p:tavLst>
                                        <p:tav tm="0">
                                          <p:val>
                                            <p:strVal val="#ppt_x"/>
                                          </p:val>
                                        </p:tav>
                                        <p:tav tm="100000">
                                          <p:val>
                                            <p:strVal val="#ppt_x"/>
                                          </p:val>
                                        </p:tav>
                                      </p:tavLst>
                                    </p:anim>
                                    <p:anim calcmode="lin" valueType="num">
                                      <p:cBhvr additive="base">
                                        <p:cTn id="35"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36" fill="hold" nodeType="clickPar">
                      <p:stCondLst>
                        <p:cond delay="indefinite"/>
                      </p:stCondLst>
                      <p:childTnLst>
                        <p:par>
                          <p:cTn id="37" fill="hold" nodeType="withGroup">
                            <p:stCondLst>
                              <p:cond delay="0"/>
                            </p:stCondLst>
                            <p:childTnLst>
                              <p:par>
                                <p:cTn id="38" presetID="4" presetClass="entr" presetSubtype="16" fill="hold" grpId="0" nodeType="clickEffect">
                                  <p:stCondLst>
                                    <p:cond delay="0"/>
                                  </p:stCondLst>
                                  <p:childTnLst>
                                    <p:set>
                                      <p:cBhvr>
                                        <p:cTn id="39" dur="1" fill="hold">
                                          <p:stCondLst>
                                            <p:cond delay="0"/>
                                          </p:stCondLst>
                                        </p:cTn>
                                        <p:tgtEl>
                                          <p:spTgt spid="22"/>
                                        </p:tgtEl>
                                        <p:attrNameLst>
                                          <p:attrName>style.visibility</p:attrName>
                                        </p:attrNameLst>
                                      </p:cBhvr>
                                      <p:to>
                                        <p:strVal val="visible"/>
                                      </p:to>
                                    </p:set>
                                    <p:animEffect transition="in" filter="box(in)">
                                      <p:cBhvr>
                                        <p:cTn id="4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autoUpdateAnimBg="0"/>
      <p:bldP spid="18" grpId="0" animBg="1" autoUpdateAnimBg="0"/>
      <p:bldP spid="19" grpId="0" animBg="1" autoUpdateAnimBg="0"/>
      <p:bldP spid="20" grpId="0" animBg="1" autoUpdateAnimBg="0"/>
      <p:bldP spid="21" grpId="0" animBg="1" autoUpdateAnimBg="0"/>
      <p:bldP spid="24" grpId="0" animBg="1" autoUpdateAnimBg="0"/>
      <p:bldP spid="22" grpId="0" autoUpdateAnimBg="0"/>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2"/>
          <p:cNvSpPr>
            <a:spLocks noGrp="1" noChangeArrowheads="1"/>
          </p:cNvSpPr>
          <p:nvPr>
            <p:ph type="title"/>
          </p:nvPr>
        </p:nvSpPr>
        <p:spPr>
          <a:xfrm>
            <a:off x="0" y="-152400"/>
            <a:ext cx="9144000" cy="1219200"/>
          </a:xfrm>
        </p:spPr>
        <p:txBody>
          <a:bodyPr/>
          <a:lstStyle/>
          <a:p>
            <a:pPr eaLnBrk="1" hangingPunct="1"/>
            <a:r>
              <a:rPr lang="en-US" altLang="en-US" sz="3600" i="1">
                <a:solidFill>
                  <a:srgbClr val="FF0000"/>
                </a:solidFill>
                <a:latin typeface="Times New Roman" pitchFamily="18" charset="0"/>
                <a:cs typeface="Times New Roman" pitchFamily="18" charset="0"/>
              </a:rPr>
              <a:t>* Ngược lại, chất đổi cũng làm cho lượng đổi.</a:t>
            </a:r>
            <a:r>
              <a:rPr lang="en-US" altLang="en-US" sz="3200" i="1">
                <a:solidFill>
                  <a:srgbClr val="FF0000"/>
                </a:solidFill>
                <a:latin typeface="Times New Roman" pitchFamily="18" charset="0"/>
                <a:cs typeface="Times New Roman" pitchFamily="18" charset="0"/>
              </a:rPr>
              <a:t> </a:t>
            </a:r>
          </a:p>
        </p:txBody>
      </p:sp>
      <p:pic>
        <p:nvPicPr>
          <p:cNvPr id="78854" name="Picture 6" descr="E:\Bich Thuy\bí mật\images (15).jpg"/>
          <p:cNvPicPr>
            <a:picLocks noChangeAspect="1" noChangeArrowheads="1"/>
          </p:cNvPicPr>
          <p:nvPr/>
        </p:nvPicPr>
        <p:blipFill>
          <a:blip r:embed="rId2"/>
          <a:srcRect/>
          <a:stretch>
            <a:fillRect/>
          </a:stretch>
        </p:blipFill>
        <p:spPr bwMode="auto">
          <a:xfrm>
            <a:off x="5105400" y="1066800"/>
            <a:ext cx="4038600" cy="2819400"/>
          </a:xfrm>
          <a:prstGeom prst="rect">
            <a:avLst/>
          </a:prstGeom>
          <a:noFill/>
          <a:ln w="9525">
            <a:noFill/>
            <a:miter lim="800000"/>
            <a:headEnd/>
            <a:tailEnd/>
          </a:ln>
        </p:spPr>
      </p:pic>
      <p:pic>
        <p:nvPicPr>
          <p:cNvPr id="78855" name="Picture 7" descr="E:\Bich Thuy\bí mật\images882889_1.jpg"/>
          <p:cNvPicPr>
            <a:picLocks noChangeAspect="1" noChangeArrowheads="1"/>
          </p:cNvPicPr>
          <p:nvPr/>
        </p:nvPicPr>
        <p:blipFill>
          <a:blip r:embed="rId3"/>
          <a:srcRect/>
          <a:stretch>
            <a:fillRect/>
          </a:stretch>
        </p:blipFill>
        <p:spPr bwMode="auto">
          <a:xfrm>
            <a:off x="5105400" y="3886200"/>
            <a:ext cx="4038600" cy="2971800"/>
          </a:xfrm>
          <a:prstGeom prst="rect">
            <a:avLst/>
          </a:prstGeom>
          <a:noFill/>
          <a:ln w="9525">
            <a:noFill/>
            <a:miter lim="800000"/>
            <a:headEnd/>
            <a:tailEnd/>
          </a:ln>
        </p:spPr>
      </p:pic>
      <p:sp>
        <p:nvSpPr>
          <p:cNvPr id="2" name="Rounded Rectangle 1"/>
          <p:cNvSpPr/>
          <p:nvPr/>
        </p:nvSpPr>
        <p:spPr>
          <a:xfrm>
            <a:off x="93663" y="1066800"/>
            <a:ext cx="4897437" cy="1371600"/>
          </a:xfrm>
          <a:prstGeom prst="roundRect">
            <a:avLst/>
          </a:prstGeom>
        </p:spPr>
        <p:style>
          <a:lnRef idx="1">
            <a:schemeClr val="accent2"/>
          </a:lnRef>
          <a:fillRef idx="2">
            <a:schemeClr val="accent2"/>
          </a:fillRef>
          <a:effectRef idx="1">
            <a:schemeClr val="accent2"/>
          </a:effectRef>
          <a:fontRef idx="minor">
            <a:schemeClr val="dk1"/>
          </a:fontRef>
        </p:style>
        <p:txBody>
          <a:bodyPr anchor="ctr"/>
          <a:lstStyle/>
          <a:p>
            <a:pPr algn="just" eaLnBrk="1" hangingPunct="1"/>
            <a:r>
              <a:rPr lang="en-US" altLang="en-US" sz="2400">
                <a:solidFill>
                  <a:schemeClr val="tx2"/>
                </a:solidFill>
                <a:latin typeface="Times New Roman" pitchFamily="18" charset="0"/>
                <a:cs typeface="Times New Roman" pitchFamily="18" charset="0"/>
              </a:rPr>
              <a:t>Chất là yếu tố ổn định, khi lượng đổi trong phạm vi độ, chất chưa có biến đổi căn bản.</a:t>
            </a:r>
          </a:p>
        </p:txBody>
      </p:sp>
      <p:sp>
        <p:nvSpPr>
          <p:cNvPr id="3" name="Rounded Rectangle 2"/>
          <p:cNvSpPr/>
          <p:nvPr/>
        </p:nvSpPr>
        <p:spPr>
          <a:xfrm>
            <a:off x="114300" y="2557463"/>
            <a:ext cx="4876800" cy="642937"/>
          </a:xfrm>
          <a:prstGeom prst="roundRect">
            <a:avLst/>
          </a:prstGeom>
        </p:spPr>
        <p:style>
          <a:lnRef idx="0">
            <a:schemeClr val="accent5"/>
          </a:lnRef>
          <a:fillRef idx="3">
            <a:schemeClr val="accent5"/>
          </a:fillRef>
          <a:effectRef idx="3">
            <a:schemeClr val="accent5"/>
          </a:effectRef>
          <a:fontRef idx="minor">
            <a:schemeClr val="lt1"/>
          </a:fontRef>
        </p:style>
        <p:txBody>
          <a:bodyPr anchor="ctr"/>
          <a:lstStyle/>
          <a:p>
            <a:pPr algn="just" eaLnBrk="1" hangingPunct="1"/>
            <a:r>
              <a:rPr lang="en-US" altLang="en-US" sz="2400">
                <a:solidFill>
                  <a:schemeClr val="tx2"/>
                </a:solidFill>
                <a:latin typeface="Times New Roman" pitchFamily="18" charset="0"/>
                <a:cs typeface="Times New Roman" pitchFamily="18" charset="0"/>
              </a:rPr>
              <a:t>Chất đổi = nhảy vọt tại điểm nút</a:t>
            </a:r>
          </a:p>
        </p:txBody>
      </p:sp>
      <p:sp>
        <p:nvSpPr>
          <p:cNvPr id="8" name="Rounded Rectangle 7"/>
          <p:cNvSpPr/>
          <p:nvPr/>
        </p:nvSpPr>
        <p:spPr>
          <a:xfrm>
            <a:off x="93663" y="3319463"/>
            <a:ext cx="4897437" cy="2190750"/>
          </a:xfrm>
          <a:prstGeom prst="roundRect">
            <a:avLst/>
          </a:prstGeom>
          <a:solidFill>
            <a:schemeClr val="bg1">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just" eaLnBrk="1" hangingPunct="1"/>
            <a:r>
              <a:rPr lang="en-US" altLang="en-US" sz="2400">
                <a:solidFill>
                  <a:schemeClr val="tx2"/>
                </a:solidFill>
                <a:latin typeface="Times New Roman" pitchFamily="18" charset="0"/>
                <a:cs typeface="Times New Roman" pitchFamily="18" charset="0"/>
              </a:rPr>
              <a:t>Biến đổi về chất diễn ra nhanh chóng, đột ngột, căn bản, toàn diện =&gt; chất cũ (sự vật cũ) mất đi, chuyển hóa thành chất mới (sự vật mới)</a:t>
            </a:r>
          </a:p>
        </p:txBody>
      </p:sp>
      <p:sp>
        <p:nvSpPr>
          <p:cNvPr id="9" name="Rounded Rectangle 8"/>
          <p:cNvSpPr/>
          <p:nvPr/>
        </p:nvSpPr>
        <p:spPr>
          <a:xfrm>
            <a:off x="93663" y="5630863"/>
            <a:ext cx="4897437" cy="1104900"/>
          </a:xfrm>
          <a:prstGeom prst="roundRect">
            <a:avLst/>
          </a:prstGeom>
          <a:solidFill>
            <a:srgbClr val="FF66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just" eaLnBrk="1" hangingPunct="1"/>
            <a:r>
              <a:rPr lang="en-US" altLang="en-US" sz="2400" dirty="0" err="1">
                <a:solidFill>
                  <a:schemeClr val="tx2"/>
                </a:solidFill>
                <a:latin typeface="Times New Roman" pitchFamily="18" charset="0"/>
                <a:cs typeface="Times New Roman" pitchFamily="18" charset="0"/>
              </a:rPr>
              <a:t>Chất</a:t>
            </a:r>
            <a:r>
              <a:rPr lang="en-US" altLang="en-US" sz="2400" dirty="0">
                <a:solidFill>
                  <a:schemeClr val="tx2"/>
                </a:solidFill>
                <a:latin typeface="Times New Roman" pitchFamily="18" charset="0"/>
                <a:cs typeface="Times New Roman" pitchFamily="18" charset="0"/>
              </a:rPr>
              <a:t> </a:t>
            </a:r>
            <a:r>
              <a:rPr lang="en-US" altLang="en-US" sz="2400" dirty="0" err="1">
                <a:solidFill>
                  <a:schemeClr val="tx2"/>
                </a:solidFill>
                <a:latin typeface="Times New Roman" pitchFamily="18" charset="0"/>
                <a:cs typeface="Times New Roman" pitchFamily="18" charset="0"/>
              </a:rPr>
              <a:t>đổi</a:t>
            </a:r>
            <a:r>
              <a:rPr lang="en-US" altLang="en-US" sz="2400" dirty="0">
                <a:solidFill>
                  <a:schemeClr val="tx2"/>
                </a:solidFill>
                <a:latin typeface="Times New Roman" pitchFamily="18" charset="0"/>
                <a:cs typeface="Times New Roman" pitchFamily="18" charset="0"/>
              </a:rPr>
              <a:t> </a:t>
            </a:r>
            <a:r>
              <a:rPr lang="en-US" altLang="en-US" sz="2400" dirty="0" err="1">
                <a:solidFill>
                  <a:schemeClr val="tx2"/>
                </a:solidFill>
                <a:latin typeface="Times New Roman" pitchFamily="18" charset="0"/>
                <a:cs typeface="Times New Roman" pitchFamily="18" charset="0"/>
              </a:rPr>
              <a:t>sinh</a:t>
            </a:r>
            <a:r>
              <a:rPr lang="en-US" altLang="en-US" sz="2400" dirty="0">
                <a:solidFill>
                  <a:schemeClr val="tx2"/>
                </a:solidFill>
                <a:latin typeface="Times New Roman" pitchFamily="18" charset="0"/>
                <a:cs typeface="Times New Roman" pitchFamily="18" charset="0"/>
              </a:rPr>
              <a:t> </a:t>
            </a:r>
            <a:r>
              <a:rPr lang="en-US" altLang="en-US" sz="2400" dirty="0" err="1">
                <a:solidFill>
                  <a:schemeClr val="tx2"/>
                </a:solidFill>
                <a:latin typeface="Times New Roman" pitchFamily="18" charset="0"/>
                <a:cs typeface="Times New Roman" pitchFamily="18" charset="0"/>
              </a:rPr>
              <a:t>ra</a:t>
            </a:r>
            <a:r>
              <a:rPr lang="en-US" altLang="en-US" sz="2400" dirty="0">
                <a:solidFill>
                  <a:schemeClr val="tx2"/>
                </a:solidFill>
                <a:latin typeface="Times New Roman" pitchFamily="18" charset="0"/>
                <a:cs typeface="Times New Roman" pitchFamily="18" charset="0"/>
              </a:rPr>
              <a:t> </a:t>
            </a:r>
            <a:r>
              <a:rPr lang="en-US" altLang="en-US" sz="2400" dirty="0" err="1">
                <a:solidFill>
                  <a:schemeClr val="tx2"/>
                </a:solidFill>
                <a:latin typeface="Times New Roman" pitchFamily="18" charset="0"/>
                <a:cs typeface="Times New Roman" pitchFamily="18" charset="0"/>
              </a:rPr>
              <a:t>sự</a:t>
            </a:r>
            <a:r>
              <a:rPr lang="en-US" altLang="en-US" sz="2400" dirty="0">
                <a:solidFill>
                  <a:schemeClr val="tx2"/>
                </a:solidFill>
                <a:latin typeface="Times New Roman" pitchFamily="18" charset="0"/>
                <a:cs typeface="Times New Roman" pitchFamily="18" charset="0"/>
              </a:rPr>
              <a:t> </a:t>
            </a:r>
            <a:r>
              <a:rPr lang="en-US" altLang="en-US" sz="2400" dirty="0" err="1">
                <a:solidFill>
                  <a:schemeClr val="tx2"/>
                </a:solidFill>
                <a:latin typeface="Times New Roman" pitchFamily="18" charset="0"/>
                <a:cs typeface="Times New Roman" pitchFamily="18" charset="0"/>
              </a:rPr>
              <a:t>vật</a:t>
            </a:r>
            <a:r>
              <a:rPr lang="en-US" altLang="en-US" sz="2400" dirty="0">
                <a:solidFill>
                  <a:schemeClr val="tx2"/>
                </a:solidFill>
                <a:latin typeface="Times New Roman" pitchFamily="18" charset="0"/>
                <a:cs typeface="Times New Roman" pitchFamily="18" charset="0"/>
              </a:rPr>
              <a:t> </a:t>
            </a:r>
            <a:r>
              <a:rPr lang="en-US" altLang="en-US" sz="2400" dirty="0" err="1">
                <a:solidFill>
                  <a:schemeClr val="tx2"/>
                </a:solidFill>
                <a:latin typeface="Times New Roman" pitchFamily="18" charset="0"/>
                <a:cs typeface="Times New Roman" pitchFamily="18" charset="0"/>
              </a:rPr>
              <a:t>mới</a:t>
            </a:r>
            <a:r>
              <a:rPr lang="en-US" altLang="en-US" sz="2400" dirty="0">
                <a:solidFill>
                  <a:schemeClr val="tx2"/>
                </a:solidFill>
                <a:latin typeface="Times New Roman" pitchFamily="18" charset="0"/>
                <a:cs typeface="Times New Roman" pitchFamily="18" charset="0"/>
              </a:rPr>
              <a:t>, </a:t>
            </a:r>
            <a:r>
              <a:rPr lang="en-US" altLang="en-US" sz="2400" dirty="0" err="1">
                <a:solidFill>
                  <a:schemeClr val="tx2"/>
                </a:solidFill>
                <a:latin typeface="Times New Roman" pitchFamily="18" charset="0"/>
                <a:cs typeface="Times New Roman" pitchFamily="18" charset="0"/>
              </a:rPr>
              <a:t>mang</a:t>
            </a:r>
            <a:r>
              <a:rPr lang="en-US" altLang="en-US" sz="2400" dirty="0">
                <a:solidFill>
                  <a:schemeClr val="tx2"/>
                </a:solidFill>
                <a:latin typeface="Times New Roman" pitchFamily="18" charset="0"/>
                <a:cs typeface="Times New Roman" pitchFamily="18" charset="0"/>
              </a:rPr>
              <a:t> </a:t>
            </a:r>
            <a:r>
              <a:rPr lang="en-US" altLang="en-US" sz="2400" dirty="0" err="1">
                <a:solidFill>
                  <a:schemeClr val="tx2"/>
                </a:solidFill>
                <a:latin typeface="Times New Roman" pitchFamily="18" charset="0"/>
                <a:cs typeface="Times New Roman" pitchFamily="18" charset="0"/>
              </a:rPr>
              <a:t>lượng</a:t>
            </a:r>
            <a:r>
              <a:rPr lang="en-US" altLang="en-US" sz="2400" dirty="0">
                <a:solidFill>
                  <a:schemeClr val="tx2"/>
                </a:solidFill>
                <a:latin typeface="Times New Roman" pitchFamily="18" charset="0"/>
                <a:cs typeface="Times New Roman" pitchFamily="18" charset="0"/>
              </a:rPr>
              <a:t> </a:t>
            </a:r>
            <a:r>
              <a:rPr lang="en-US" altLang="en-US" sz="2400" dirty="0" err="1">
                <a:solidFill>
                  <a:schemeClr val="tx2"/>
                </a:solidFill>
                <a:latin typeface="Times New Roman" pitchFamily="18" charset="0"/>
                <a:cs typeface="Times New Roman" pitchFamily="18" charset="0"/>
              </a:rPr>
              <a:t>mới</a:t>
            </a:r>
            <a:r>
              <a:rPr lang="en-US" altLang="en-US" sz="2400" dirty="0">
                <a:solidFill>
                  <a:schemeClr val="tx2"/>
                </a:solidFill>
                <a:latin typeface="Times New Roman" pitchFamily="18" charset="0"/>
                <a:cs typeface="Times New Roman" pitchFamily="18" charset="0"/>
              </a:rPr>
              <a:t> =&gt; </a:t>
            </a:r>
            <a:r>
              <a:rPr lang="en-US" altLang="en-US" sz="2400" dirty="0" err="1">
                <a:solidFill>
                  <a:schemeClr val="tx2"/>
                </a:solidFill>
                <a:latin typeface="Times New Roman" pitchFamily="18" charset="0"/>
                <a:cs typeface="Times New Roman" pitchFamily="18" charset="0"/>
              </a:rPr>
              <a:t>tiếp</a:t>
            </a:r>
            <a:r>
              <a:rPr lang="en-US" altLang="en-US" sz="2400" dirty="0">
                <a:solidFill>
                  <a:schemeClr val="tx2"/>
                </a:solidFill>
                <a:latin typeface="Times New Roman" pitchFamily="18" charset="0"/>
                <a:cs typeface="Times New Roman" pitchFamily="18" charset="0"/>
              </a:rPr>
              <a:t> </a:t>
            </a:r>
            <a:r>
              <a:rPr lang="en-US" altLang="en-US" sz="2400" dirty="0" err="1">
                <a:solidFill>
                  <a:schemeClr val="tx2"/>
                </a:solidFill>
                <a:latin typeface="Times New Roman" pitchFamily="18" charset="0"/>
                <a:cs typeface="Times New Roman" pitchFamily="18" charset="0"/>
              </a:rPr>
              <a:t>tục</a:t>
            </a:r>
            <a:r>
              <a:rPr lang="en-US" altLang="en-US" sz="2400" dirty="0">
                <a:solidFill>
                  <a:schemeClr val="tx2"/>
                </a:solidFill>
                <a:latin typeface="Times New Roman" pitchFamily="18" charset="0"/>
                <a:cs typeface="Times New Roman" pitchFamily="18" charset="0"/>
              </a:rPr>
              <a:t> </a:t>
            </a:r>
            <a:r>
              <a:rPr lang="en-US" altLang="en-US" sz="2400" dirty="0" err="1">
                <a:solidFill>
                  <a:schemeClr val="tx2"/>
                </a:solidFill>
                <a:latin typeface="Times New Roman" pitchFamily="18" charset="0"/>
                <a:cs typeface="Times New Roman" pitchFamily="18" charset="0"/>
              </a:rPr>
              <a:t>biến</a:t>
            </a:r>
            <a:r>
              <a:rPr lang="en-US" altLang="en-US" sz="2400" dirty="0">
                <a:solidFill>
                  <a:schemeClr val="tx2"/>
                </a:solidFill>
                <a:latin typeface="Times New Roman" pitchFamily="18" charset="0"/>
                <a:cs typeface="Times New Roman" pitchFamily="18" charset="0"/>
              </a:rPr>
              <a:t> </a:t>
            </a:r>
            <a:r>
              <a:rPr lang="en-US" altLang="en-US" sz="2400" dirty="0" err="1">
                <a:solidFill>
                  <a:schemeClr val="tx2"/>
                </a:solidFill>
                <a:latin typeface="Times New Roman" pitchFamily="18" charset="0"/>
                <a:cs typeface="Times New Roman" pitchFamily="18" charset="0"/>
              </a:rPr>
              <a:t>đổi</a:t>
            </a:r>
            <a:r>
              <a:rPr lang="en-US" altLang="en-US" sz="2400" dirty="0">
                <a:solidFill>
                  <a:schemeClr val="tx2"/>
                </a:solidFill>
                <a:latin typeface="Times New Roman" pitchFamily="18" charset="0"/>
                <a:cs typeface="Times New Roman" pitchFamily="18" charset="0"/>
              </a:rPr>
              <a:t>...</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138242"/>
                                        </p:tgtEl>
                                        <p:attrNameLst>
                                          <p:attrName>style.visibility</p:attrName>
                                        </p:attrNameLst>
                                      </p:cBhvr>
                                      <p:to>
                                        <p:strVal val="visible"/>
                                      </p:to>
                                    </p:set>
                                    <p:animEffect transition="in" filter="checkerboard(across)">
                                      <p:cBhvr>
                                        <p:cTn id="7" dur="500"/>
                                        <p:tgtEl>
                                          <p:spTgt spid="13824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arn(inVertical)">
                                      <p:cBhvr>
                                        <p:cTn id="12" dur="500"/>
                                        <p:tgtEl>
                                          <p:spTgt spid="2"/>
                                        </p:tgtEl>
                                      </p:cBhvr>
                                    </p:animEffect>
                                  </p:childTnLst>
                                </p:cTn>
                              </p:par>
                              <p:par>
                                <p:cTn id="13" presetID="16" presetClass="entr" presetSubtype="21" fill="hold" nodeType="withEffect">
                                  <p:stCondLst>
                                    <p:cond delay="0"/>
                                  </p:stCondLst>
                                  <p:childTnLst>
                                    <p:set>
                                      <p:cBhvr>
                                        <p:cTn id="14" dur="1" fill="hold">
                                          <p:stCondLst>
                                            <p:cond delay="0"/>
                                          </p:stCondLst>
                                        </p:cTn>
                                        <p:tgtEl>
                                          <p:spTgt spid="78854"/>
                                        </p:tgtEl>
                                        <p:attrNameLst>
                                          <p:attrName>style.visibility</p:attrName>
                                        </p:attrNameLst>
                                      </p:cBhvr>
                                      <p:to>
                                        <p:strVal val="visible"/>
                                      </p:to>
                                    </p:set>
                                    <p:animEffect transition="in" filter="barn(inVertical)">
                                      <p:cBhvr>
                                        <p:cTn id="15" dur="500"/>
                                        <p:tgtEl>
                                          <p:spTgt spid="78854"/>
                                        </p:tgtEl>
                                      </p:cBhvr>
                                    </p:animEffect>
                                  </p:childTnLst>
                                </p:cTn>
                              </p:par>
                              <p:par>
                                <p:cTn id="16" presetID="16" presetClass="entr" presetSubtype="21" fill="hold" nodeType="withEffect">
                                  <p:stCondLst>
                                    <p:cond delay="0"/>
                                  </p:stCondLst>
                                  <p:childTnLst>
                                    <p:set>
                                      <p:cBhvr>
                                        <p:cTn id="17" dur="1" fill="hold">
                                          <p:stCondLst>
                                            <p:cond delay="0"/>
                                          </p:stCondLst>
                                        </p:cTn>
                                        <p:tgtEl>
                                          <p:spTgt spid="78855"/>
                                        </p:tgtEl>
                                        <p:attrNameLst>
                                          <p:attrName>style.visibility</p:attrName>
                                        </p:attrNameLst>
                                      </p:cBhvr>
                                      <p:to>
                                        <p:strVal val="visible"/>
                                      </p:to>
                                    </p:set>
                                    <p:animEffect transition="in" filter="barn(inVertical)">
                                      <p:cBhvr>
                                        <p:cTn id="18" dur="500"/>
                                        <p:tgtEl>
                                          <p:spTgt spid="78855"/>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nodeType="click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wipe(down)">
                                      <p:cBhvr>
                                        <p:cTn id="23" dur="500"/>
                                        <p:tgtEl>
                                          <p:spTgt spid="3"/>
                                        </p:tgtEl>
                                      </p:cBhvr>
                                    </p:animEffect>
                                  </p:childTnLst>
                                </p:cTn>
                              </p:par>
                            </p:childTnLst>
                          </p:cTn>
                        </p:par>
                      </p:childTnLst>
                    </p:cTn>
                  </p:par>
                  <p:par>
                    <p:cTn id="24" fill="hold">
                      <p:stCondLst>
                        <p:cond delay="indefinite"/>
                      </p:stCondLst>
                      <p:childTnLst>
                        <p:par>
                          <p:cTn id="25" fill="hold">
                            <p:stCondLst>
                              <p:cond delay="0"/>
                            </p:stCondLst>
                            <p:childTnLst>
                              <p:par>
                                <p:cTn id="26" presetID="4" presetClass="entr" presetSubtype="16" fill="hold" grpId="0" nodeType="click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box(in)">
                                      <p:cBhvr>
                                        <p:cTn id="28" dur="2000"/>
                                        <p:tgtEl>
                                          <p:spTgt spid="8"/>
                                        </p:tgtEl>
                                      </p:cBhvr>
                                    </p:animEffect>
                                  </p:childTnLst>
                                </p:cTn>
                              </p:par>
                            </p:childTnLst>
                          </p:cTn>
                        </p:par>
                      </p:childTnLst>
                    </p:cTn>
                  </p:par>
                  <p:par>
                    <p:cTn id="29" fill="hold">
                      <p:stCondLst>
                        <p:cond delay="indefinite"/>
                      </p:stCondLst>
                      <p:childTnLst>
                        <p:par>
                          <p:cTn id="30" fill="hold">
                            <p:stCondLst>
                              <p:cond delay="0"/>
                            </p:stCondLst>
                            <p:childTnLst>
                              <p:par>
                                <p:cTn id="31" presetID="13" presetClass="entr" presetSubtype="16" fill="hold" grpId="0" nodeType="click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plus(in)">
                                      <p:cBhvr>
                                        <p:cTn id="33"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8242" grpId="0"/>
      <p:bldP spid="2" grpId="0" animBg="1"/>
      <p:bldP spid="8" grpId="0" animBg="1"/>
      <p:bldP spid="9" grpId="0" animBg="1"/>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Slide Number Placeholder 3"/>
          <p:cNvSpPr>
            <a:spLocks noGrp="1"/>
          </p:cNvSpPr>
          <p:nvPr>
            <p:ph type="sldNum" sz="quarter" idx="4294967295"/>
          </p:nvPr>
        </p:nvSpPr>
        <p:spPr>
          <a:xfrm>
            <a:off x="6553200" y="6245225"/>
            <a:ext cx="2133600" cy="476250"/>
          </a:xfrm>
          <a:prstGeom prst="rect">
            <a:avLst/>
          </a:prstGeom>
          <a:noFill/>
        </p:spPr>
        <p:txBody>
          <a:bodyPr/>
          <a:lstStyle/>
          <a:p>
            <a:fld id="{A1288A6F-CFA5-49A4-8F45-3332BF776F8F}" type="slidenum">
              <a:rPr lang="en-US" altLang="en-US"/>
              <a:pPr/>
              <a:t>114</a:t>
            </a:fld>
            <a:endParaRPr lang="th-TH" altLang="en-US"/>
          </a:p>
        </p:txBody>
      </p:sp>
      <p:sp>
        <p:nvSpPr>
          <p:cNvPr id="109571" name="Title 1"/>
          <p:cNvSpPr>
            <a:spLocks noGrp="1"/>
          </p:cNvSpPr>
          <p:nvPr>
            <p:ph type="title"/>
          </p:nvPr>
        </p:nvSpPr>
        <p:spPr>
          <a:xfrm>
            <a:off x="354013" y="-103188"/>
            <a:ext cx="8458200" cy="927101"/>
          </a:xfrm>
        </p:spPr>
        <p:txBody>
          <a:bodyPr/>
          <a:lstStyle/>
          <a:p>
            <a:pPr algn="ctr"/>
            <a:r>
              <a:rPr lang="en-US" altLang="en-US" sz="3600">
                <a:latin typeface="Times New Roman" pitchFamily="18" charset="0"/>
                <a:cs typeface="Times New Roman" pitchFamily="18" charset="0"/>
              </a:rPr>
              <a:t>Ý nghĩa phương pháp luận</a:t>
            </a:r>
            <a:endParaRPr lang="vi-VN" altLang="en-US" sz="3600">
              <a:latin typeface="Times New Roman" pitchFamily="18" charset="0"/>
              <a:cs typeface="Times New Roman" pitchFamily="18" charset="0"/>
            </a:endParaRPr>
          </a:p>
        </p:txBody>
      </p:sp>
      <p:sp>
        <p:nvSpPr>
          <p:cNvPr id="6" name="Round Diagonal Corner Rectangle 5"/>
          <p:cNvSpPr/>
          <p:nvPr/>
        </p:nvSpPr>
        <p:spPr>
          <a:xfrm>
            <a:off x="506413" y="1009650"/>
            <a:ext cx="8305800" cy="1219200"/>
          </a:xfrm>
          <a:prstGeom prst="round2DiagRect">
            <a:avLst>
              <a:gd name="adj1" fmla="val 50000"/>
              <a:gd name="adj2" fmla="val 0"/>
            </a:avLst>
          </a:prstGeom>
          <a:solidFill>
            <a:srgbClr val="CCFF66"/>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342900" indent="-342900" algn="just">
              <a:spcBef>
                <a:spcPct val="20000"/>
              </a:spcBef>
              <a:buFont typeface="Wingdings" pitchFamily="2" charset="2"/>
              <a:buChar char="ü"/>
            </a:pPr>
            <a:r>
              <a:rPr lang="nb-NO" altLang="en-US" sz="2400">
                <a:solidFill>
                  <a:srgbClr val="000000"/>
                </a:solidFill>
                <a:latin typeface="Times New Roman" pitchFamily="18" charset="0"/>
                <a:cs typeface="Times New Roman" pitchFamily="18" charset="0"/>
              </a:rPr>
              <a:t>Trong nhận thức và thực tiễn phải biết tích luỹ về lượng để có biến đổi về chất; không được nôn nóng cũng như không được bảo thủ</a:t>
            </a:r>
          </a:p>
        </p:txBody>
      </p:sp>
      <p:sp>
        <p:nvSpPr>
          <p:cNvPr id="7" name="Round Diagonal Corner Rectangle 6"/>
          <p:cNvSpPr/>
          <p:nvPr/>
        </p:nvSpPr>
        <p:spPr>
          <a:xfrm>
            <a:off x="519113" y="4244975"/>
            <a:ext cx="8293100" cy="1085850"/>
          </a:xfrm>
          <a:prstGeom prst="round2DiagRect">
            <a:avLst>
              <a:gd name="adj1" fmla="val 50000"/>
              <a:gd name="adj2" fmla="val 0"/>
            </a:avLst>
          </a:prstGeom>
        </p:spPr>
        <p:style>
          <a:lnRef idx="1">
            <a:schemeClr val="accent1"/>
          </a:lnRef>
          <a:fillRef idx="2">
            <a:schemeClr val="accent1"/>
          </a:fillRef>
          <a:effectRef idx="1">
            <a:schemeClr val="accent1"/>
          </a:effectRef>
          <a:fontRef idx="minor">
            <a:schemeClr val="dk1"/>
          </a:fontRef>
        </p:style>
        <p:txBody>
          <a:bodyPr anchor="ctr"/>
          <a:lstStyle/>
          <a:p>
            <a:pPr marL="342900" indent="-342900" algn="just">
              <a:spcBef>
                <a:spcPct val="20000"/>
              </a:spcBef>
              <a:buFont typeface="Wingdings" pitchFamily="2" charset="2"/>
              <a:buChar char="ü"/>
            </a:pPr>
            <a:r>
              <a:rPr lang="nb-NO" altLang="en-US" sz="2400">
                <a:solidFill>
                  <a:srgbClr val="000000"/>
                </a:solidFill>
                <a:latin typeface="Times New Roman" pitchFamily="18" charset="0"/>
                <a:cs typeface="Times New Roman" pitchFamily="18" charset="0"/>
              </a:rPr>
              <a:t>Phải có thái độ khách quan, khoa học và quyết tâm thực hiện bước nhảy; trong lĩnh vực xã hội phải chú ý đến điều kiện chủ quan</a:t>
            </a:r>
          </a:p>
        </p:txBody>
      </p:sp>
      <p:sp>
        <p:nvSpPr>
          <p:cNvPr id="8" name="Round Diagonal Corner Rectangle 7"/>
          <p:cNvSpPr/>
          <p:nvPr/>
        </p:nvSpPr>
        <p:spPr>
          <a:xfrm>
            <a:off x="568325" y="5599113"/>
            <a:ext cx="8251825" cy="1117600"/>
          </a:xfrm>
          <a:prstGeom prst="round2DiagRect">
            <a:avLst>
              <a:gd name="adj1" fmla="val 50000"/>
              <a:gd name="adj2" fmla="val 0"/>
            </a:avLst>
          </a:prstGeom>
        </p:spPr>
        <p:style>
          <a:lnRef idx="1">
            <a:schemeClr val="accent6"/>
          </a:lnRef>
          <a:fillRef idx="2">
            <a:schemeClr val="accent6"/>
          </a:fillRef>
          <a:effectRef idx="1">
            <a:schemeClr val="accent6"/>
          </a:effectRef>
          <a:fontRef idx="minor">
            <a:schemeClr val="dk1"/>
          </a:fontRef>
        </p:style>
        <p:txBody>
          <a:bodyPr anchor="ctr"/>
          <a:lstStyle/>
          <a:p>
            <a:pPr marL="342900" indent="-342900" algn="just">
              <a:spcBef>
                <a:spcPct val="20000"/>
              </a:spcBef>
              <a:buFont typeface="Wingdings" pitchFamily="2" charset="2"/>
              <a:buChar char="ü"/>
            </a:pPr>
            <a:r>
              <a:rPr lang="nb-NO" altLang="en-US" sz="2400">
                <a:solidFill>
                  <a:srgbClr val="000000"/>
                </a:solidFill>
                <a:latin typeface="Times New Roman" pitchFamily="18" charset="0"/>
                <a:cs typeface="Times New Roman" pitchFamily="18" charset="0"/>
              </a:rPr>
              <a:t>Phải nhận thức được phương thức liên kết giữa các yếu tố tạo thành sự vật, hiện tượng để lựa chọn phương pháp phù hợp </a:t>
            </a:r>
            <a:endParaRPr lang="vi-VN" altLang="en-US" sz="2400">
              <a:solidFill>
                <a:srgbClr val="000000"/>
              </a:solidFill>
              <a:latin typeface="Times New Roman" pitchFamily="18" charset="0"/>
              <a:cs typeface="Times New Roman" pitchFamily="18" charset="0"/>
            </a:endParaRPr>
          </a:p>
        </p:txBody>
      </p:sp>
      <p:sp>
        <p:nvSpPr>
          <p:cNvPr id="9" name="Round Diagonal Corner Rectangle 8"/>
          <p:cNvSpPr/>
          <p:nvPr/>
        </p:nvSpPr>
        <p:spPr>
          <a:xfrm>
            <a:off x="527050" y="2478088"/>
            <a:ext cx="8293100" cy="1466850"/>
          </a:xfrm>
          <a:prstGeom prst="round2DiagRect">
            <a:avLst>
              <a:gd name="adj1" fmla="val 50000"/>
              <a:gd name="adj2" fmla="val 0"/>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342900" indent="-342900" algn="just">
              <a:spcBef>
                <a:spcPct val="20000"/>
              </a:spcBef>
              <a:buFont typeface="Wingdings" pitchFamily="2" charset="2"/>
              <a:buChar char="ü"/>
            </a:pPr>
            <a:r>
              <a:rPr lang="nb-NO" altLang="en-US" sz="2400">
                <a:solidFill>
                  <a:srgbClr val="000000"/>
                </a:solidFill>
                <a:latin typeface="Times New Roman" pitchFamily="18" charset="0"/>
                <a:cs typeface="Times New Roman" pitchFamily="18" charset="0"/>
              </a:rPr>
              <a:t>Khi lượng đã đạt đến điểm nút thì thực hiện bước nhảy là yêu cầu khách quan của sự vận động của sự vật, hiện tượng vì vậy tránh chủ quan nóng vội đốt cháy giai đoạn hoặc bảo thủ, thụ động</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arn(inVertical)">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down)">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circle(in)">
                                      <p:cBhvr>
                                        <p:cTn id="22"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90488"/>
            <a:ext cx="9144000" cy="1143000"/>
          </a:xfrm>
        </p:spPr>
        <p:txBody>
          <a:bodyPr/>
          <a:lstStyle/>
          <a:p>
            <a:pPr algn="just"/>
            <a:r>
              <a:rPr lang="en-US" altLang="en-US" sz="3200">
                <a:solidFill>
                  <a:schemeClr val="tx1"/>
                </a:solidFill>
                <a:latin typeface="Times New Roman" pitchFamily="18" charset="0"/>
                <a:cs typeface="Times New Roman" pitchFamily="18" charset="0"/>
              </a:rPr>
              <a:t>Quy luật thống nhất và đấu tranh các mặt đối lập</a:t>
            </a:r>
            <a:endParaRPr lang="en-US" altLang="en-US" sz="3200"/>
          </a:p>
        </p:txBody>
      </p:sp>
      <p:pic>
        <p:nvPicPr>
          <p:cNvPr id="181250" name="Picture 2" descr="E:\Bich Thuy\bí mật\thanhphomoibinhduong7.jpg"/>
          <p:cNvPicPr>
            <a:picLocks noGrp="1" noChangeAspect="1" noChangeArrowheads="1"/>
          </p:cNvPicPr>
          <p:nvPr>
            <p:ph sz="quarter" idx="2"/>
          </p:nvPr>
        </p:nvPicPr>
        <p:blipFill>
          <a:blip r:embed="rId2"/>
          <a:srcRect/>
          <a:stretch>
            <a:fillRect/>
          </a:stretch>
        </p:blipFill>
        <p:spPr bwMode="auto">
          <a:xfrm>
            <a:off x="3962400" y="1219200"/>
            <a:ext cx="5181600" cy="2667000"/>
          </a:xfrm>
        </p:spPr>
      </p:pic>
      <p:pic>
        <p:nvPicPr>
          <p:cNvPr id="181251" name="Picture 3" descr="E:\Bich Thuy\bí mật\images36094_27.jpg"/>
          <p:cNvPicPr>
            <a:picLocks noGrp="1" noChangeAspect="1" noChangeArrowheads="1"/>
          </p:cNvPicPr>
          <p:nvPr>
            <p:ph sz="quarter" idx="3"/>
          </p:nvPr>
        </p:nvPicPr>
        <p:blipFill>
          <a:blip r:embed="rId3"/>
          <a:srcRect/>
          <a:stretch>
            <a:fillRect/>
          </a:stretch>
        </p:blipFill>
        <p:spPr bwMode="auto">
          <a:xfrm>
            <a:off x="3962400" y="3938588"/>
            <a:ext cx="5181600" cy="2690812"/>
          </a:xfrm>
        </p:spPr>
      </p:pic>
      <p:sp>
        <p:nvSpPr>
          <p:cNvPr id="4" name="Snip Diagonal Corner Rectangle 3"/>
          <p:cNvSpPr/>
          <p:nvPr/>
        </p:nvSpPr>
        <p:spPr>
          <a:xfrm>
            <a:off x="477838" y="1066800"/>
            <a:ext cx="3048000" cy="2438400"/>
          </a:xfrm>
          <a:prstGeom prst="snip2DiagRect">
            <a:avLst/>
          </a:prstGeom>
        </p:spPr>
        <p:style>
          <a:lnRef idx="1">
            <a:schemeClr val="accent1"/>
          </a:lnRef>
          <a:fillRef idx="2">
            <a:schemeClr val="accent1"/>
          </a:fillRef>
          <a:effectRef idx="1">
            <a:schemeClr val="accent1"/>
          </a:effectRef>
          <a:fontRef idx="minor">
            <a:schemeClr val="dk1"/>
          </a:fontRef>
        </p:style>
        <p:txBody>
          <a:bodyPr anchor="ctr"/>
          <a:lstStyle/>
          <a:p>
            <a:pPr algn="just">
              <a:spcBef>
                <a:spcPct val="20000"/>
              </a:spcBef>
            </a:pPr>
            <a:r>
              <a:rPr lang="en-US" sz="2400" b="1" i="1">
                <a:solidFill>
                  <a:srgbClr val="5D0000"/>
                </a:solidFill>
                <a:cs typeface="Cordia New" pitchFamily="34" charset="-34"/>
              </a:rPr>
              <a:t>*</a:t>
            </a:r>
            <a:r>
              <a:rPr lang="en-US" sz="3200" i="1">
                <a:solidFill>
                  <a:srgbClr val="000000"/>
                </a:solidFill>
                <a:latin typeface="Times New Roman" pitchFamily="18" charset="0"/>
                <a:cs typeface="Times New Roman" pitchFamily="18" charset="0"/>
              </a:rPr>
              <a:t> Quy luật này có vị trí là hạt nhân của phép biện chứng</a:t>
            </a:r>
          </a:p>
        </p:txBody>
      </p:sp>
      <p:sp>
        <p:nvSpPr>
          <p:cNvPr id="7" name="Snip Diagonal Corner Rectangle 6"/>
          <p:cNvSpPr/>
          <p:nvPr/>
        </p:nvSpPr>
        <p:spPr>
          <a:xfrm>
            <a:off x="477838" y="3906838"/>
            <a:ext cx="3097212" cy="2438400"/>
          </a:xfrm>
          <a:prstGeom prst="snip2DiagRect">
            <a:avLst/>
          </a:prstGeom>
        </p:spPr>
        <p:style>
          <a:lnRef idx="1">
            <a:schemeClr val="accent2"/>
          </a:lnRef>
          <a:fillRef idx="2">
            <a:schemeClr val="accent2"/>
          </a:fillRef>
          <a:effectRef idx="1">
            <a:schemeClr val="accent2"/>
          </a:effectRef>
          <a:fontRef idx="minor">
            <a:schemeClr val="dk1"/>
          </a:fontRef>
        </p:style>
        <p:txBody>
          <a:bodyPr anchor="ctr"/>
          <a:lstStyle/>
          <a:p>
            <a:pPr algn="just"/>
            <a:r>
              <a:rPr lang="en-US" sz="3200">
                <a:solidFill>
                  <a:schemeClr val="tx1"/>
                </a:solidFill>
                <a:latin typeface="Times New Roman" pitchFamily="18" charset="0"/>
                <a:cs typeface="Times New Roman" pitchFamily="18" charset="0"/>
              </a:rPr>
              <a:t>Chỉ ra nguồn gốc và động lực của sự vận động và phát triển. </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ox(in)">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nodeType="clickEffect">
                                  <p:stCondLst>
                                    <p:cond delay="0"/>
                                  </p:stCondLst>
                                  <p:childTnLst>
                                    <p:set>
                                      <p:cBhvr>
                                        <p:cTn id="11" dur="1" fill="hold">
                                          <p:stCondLst>
                                            <p:cond delay="0"/>
                                          </p:stCondLst>
                                        </p:cTn>
                                        <p:tgtEl>
                                          <p:spTgt spid="181251"/>
                                        </p:tgtEl>
                                        <p:attrNameLst>
                                          <p:attrName>style.visibility</p:attrName>
                                        </p:attrNameLst>
                                      </p:cBhvr>
                                      <p:to>
                                        <p:strVal val="visible"/>
                                      </p:to>
                                    </p:set>
                                    <p:animEffect transition="in" filter="box(in)">
                                      <p:cBhvr>
                                        <p:cTn id="12" dur="500"/>
                                        <p:tgtEl>
                                          <p:spTgt spid="18125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16" fill="hold" nodeType="clickEffect">
                                  <p:stCondLst>
                                    <p:cond delay="0"/>
                                  </p:stCondLst>
                                  <p:childTnLst>
                                    <p:set>
                                      <p:cBhvr>
                                        <p:cTn id="16" dur="1" fill="hold">
                                          <p:stCondLst>
                                            <p:cond delay="0"/>
                                          </p:stCondLst>
                                        </p:cTn>
                                        <p:tgtEl>
                                          <p:spTgt spid="181250"/>
                                        </p:tgtEl>
                                        <p:attrNameLst>
                                          <p:attrName>style.visibility</p:attrName>
                                        </p:attrNameLst>
                                      </p:cBhvr>
                                      <p:to>
                                        <p:strVal val="visible"/>
                                      </p:to>
                                    </p:set>
                                    <p:animEffect transition="in" filter="box(in)">
                                      <p:cBhvr>
                                        <p:cTn id="17" dur="500"/>
                                        <p:tgtEl>
                                          <p:spTgt spid="18125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wipe(down)">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blinds(horizontal)">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animBg="1"/>
      <p:bldP spid="7" grpId="0" animBg="1"/>
    </p:bldLst>
  </p:timing>
</p:sld>
</file>

<file path=ppt/slides/slide11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2642" name="Rectangle 2"/>
          <p:cNvSpPr>
            <a:spLocks noGrp="1" noChangeArrowheads="1"/>
          </p:cNvSpPr>
          <p:nvPr>
            <p:ph type="title"/>
          </p:nvPr>
        </p:nvSpPr>
        <p:spPr>
          <a:xfrm>
            <a:off x="0" y="-147638"/>
            <a:ext cx="9144000" cy="1066801"/>
          </a:xfrm>
        </p:spPr>
        <p:txBody>
          <a:bodyPr/>
          <a:lstStyle/>
          <a:p>
            <a:pPr eaLnBrk="1" hangingPunct="1"/>
            <a:r>
              <a:rPr lang="en-US" altLang="en-US" sz="4000">
                <a:solidFill>
                  <a:schemeClr val="bg1"/>
                </a:solidFill>
              </a:rPr>
              <a:t> </a:t>
            </a:r>
            <a:r>
              <a:rPr lang="en-US" altLang="en-US" sz="3200" i="1">
                <a:solidFill>
                  <a:schemeClr val="tx1"/>
                </a:solidFill>
                <a:latin typeface="Times New Roman" pitchFamily="18" charset="0"/>
                <a:cs typeface="Times New Roman" pitchFamily="18" charset="0"/>
              </a:rPr>
              <a:t>a. Khái niệm mặt đối lập, mâu thuẫn biện chứng.</a:t>
            </a:r>
            <a:endParaRPr lang="en-US" altLang="en-US" sz="3200">
              <a:solidFill>
                <a:schemeClr val="tx1"/>
              </a:solidFill>
              <a:latin typeface="Times New Roman" pitchFamily="18" charset="0"/>
              <a:cs typeface="Times New Roman" pitchFamily="18" charset="0"/>
            </a:endParaRPr>
          </a:p>
        </p:txBody>
      </p:sp>
      <p:pic>
        <p:nvPicPr>
          <p:cNvPr id="112643" name="Picture 14" descr="E:\Bich Thuy\bí mật\Good-vs-Evil-Scales (1).gif"/>
          <p:cNvPicPr>
            <a:picLocks noChangeAspect="1" noChangeArrowheads="1"/>
          </p:cNvPicPr>
          <p:nvPr/>
        </p:nvPicPr>
        <p:blipFill>
          <a:blip r:embed="rId2"/>
          <a:srcRect/>
          <a:stretch>
            <a:fillRect/>
          </a:stretch>
        </p:blipFill>
        <p:spPr bwMode="auto">
          <a:xfrm>
            <a:off x="5237163" y="1143000"/>
            <a:ext cx="3733800" cy="5486400"/>
          </a:xfrm>
          <a:prstGeom prst="rect">
            <a:avLst/>
          </a:prstGeom>
          <a:noFill/>
          <a:ln w="9525">
            <a:noFill/>
            <a:miter lim="800000"/>
            <a:headEnd/>
            <a:tailEnd/>
          </a:ln>
        </p:spPr>
      </p:pic>
      <p:pic>
        <p:nvPicPr>
          <p:cNvPr id="112644" name="Picture 15" descr="E:\Bich Thuy\bí mật\0014034.jpeg"/>
          <p:cNvPicPr>
            <a:picLocks noChangeAspect="1" noChangeArrowheads="1"/>
          </p:cNvPicPr>
          <p:nvPr/>
        </p:nvPicPr>
        <p:blipFill>
          <a:blip r:embed="rId3"/>
          <a:srcRect/>
          <a:stretch>
            <a:fillRect/>
          </a:stretch>
        </p:blipFill>
        <p:spPr bwMode="auto">
          <a:xfrm>
            <a:off x="4953000" y="1069975"/>
            <a:ext cx="3505200" cy="5559425"/>
          </a:xfrm>
          <a:prstGeom prst="rect">
            <a:avLst/>
          </a:prstGeom>
          <a:noFill/>
          <a:ln w="9525">
            <a:noFill/>
            <a:miter lim="800000"/>
            <a:headEnd/>
            <a:tailEnd/>
          </a:ln>
        </p:spPr>
      </p:pic>
      <p:pic>
        <p:nvPicPr>
          <p:cNvPr id="3089" name="Picture 17" descr="E:\Bich Thuy\bí mật\di-truyen-va-bien-di-1.gif"/>
          <p:cNvPicPr>
            <a:picLocks noChangeAspect="1" noChangeArrowheads="1"/>
          </p:cNvPicPr>
          <p:nvPr/>
        </p:nvPicPr>
        <p:blipFill>
          <a:blip r:embed="rId4"/>
          <a:srcRect/>
          <a:stretch>
            <a:fillRect/>
          </a:stretch>
        </p:blipFill>
        <p:spPr bwMode="auto">
          <a:xfrm>
            <a:off x="5105400" y="1143000"/>
            <a:ext cx="3886200" cy="5562600"/>
          </a:xfrm>
          <a:prstGeom prst="rect">
            <a:avLst/>
          </a:prstGeom>
          <a:noFill/>
          <a:ln w="9525">
            <a:noFill/>
            <a:miter lim="800000"/>
            <a:headEnd/>
            <a:tailEnd/>
          </a:ln>
        </p:spPr>
      </p:pic>
      <p:sp>
        <p:nvSpPr>
          <p:cNvPr id="3" name="Rounded Rectangle 2"/>
          <p:cNvSpPr/>
          <p:nvPr/>
        </p:nvSpPr>
        <p:spPr>
          <a:xfrm>
            <a:off x="304800" y="1022350"/>
            <a:ext cx="3721100" cy="1676400"/>
          </a:xfrm>
          <a:prstGeom prst="roundRect">
            <a:avLst/>
          </a:prstGeom>
        </p:spPr>
        <p:style>
          <a:lnRef idx="1">
            <a:schemeClr val="accent1"/>
          </a:lnRef>
          <a:fillRef idx="2">
            <a:schemeClr val="accent1"/>
          </a:fillRef>
          <a:effectRef idx="1">
            <a:schemeClr val="accent1"/>
          </a:effectRef>
          <a:fontRef idx="minor">
            <a:schemeClr val="dk1"/>
          </a:fontRef>
        </p:style>
        <p:txBody>
          <a:bodyPr anchor="ctr"/>
          <a:lstStyle/>
          <a:p>
            <a:pPr marL="112713" indent="-112713" algn="just" eaLnBrk="1" hangingPunct="1">
              <a:buFontTx/>
              <a:buChar char="-"/>
            </a:pPr>
            <a:r>
              <a:rPr lang="en-US" sz="2400" i="1" dirty="0">
                <a:solidFill>
                  <a:srgbClr val="000000"/>
                </a:solidFill>
                <a:latin typeface="Times New Roman" pitchFamily="18" charset="0"/>
                <a:cs typeface="Times New Roman" pitchFamily="18" charset="0"/>
              </a:rPr>
              <a:t> </a:t>
            </a:r>
            <a:r>
              <a:rPr lang="en-US" sz="2400" i="1" dirty="0" err="1">
                <a:solidFill>
                  <a:srgbClr val="000000"/>
                </a:solidFill>
                <a:latin typeface="Times New Roman" pitchFamily="18" charset="0"/>
                <a:cs typeface="Times New Roman" pitchFamily="18" charset="0"/>
              </a:rPr>
              <a:t>Mặt</a:t>
            </a:r>
            <a:r>
              <a:rPr lang="en-US" sz="2400" i="1" dirty="0">
                <a:solidFill>
                  <a:srgbClr val="000000"/>
                </a:solidFill>
                <a:latin typeface="Times New Roman" pitchFamily="18" charset="0"/>
                <a:cs typeface="Times New Roman" pitchFamily="18" charset="0"/>
              </a:rPr>
              <a:t> </a:t>
            </a:r>
            <a:r>
              <a:rPr lang="en-US" sz="2400" i="1" dirty="0" err="1">
                <a:solidFill>
                  <a:srgbClr val="000000"/>
                </a:solidFill>
                <a:latin typeface="Times New Roman" pitchFamily="18" charset="0"/>
                <a:cs typeface="Times New Roman" pitchFamily="18" charset="0"/>
              </a:rPr>
              <a:t>đối</a:t>
            </a:r>
            <a:r>
              <a:rPr lang="en-US" sz="2400" i="1" dirty="0">
                <a:solidFill>
                  <a:srgbClr val="000000"/>
                </a:solidFill>
                <a:latin typeface="Times New Roman" pitchFamily="18" charset="0"/>
                <a:cs typeface="Times New Roman" pitchFamily="18" charset="0"/>
              </a:rPr>
              <a:t> </a:t>
            </a:r>
            <a:r>
              <a:rPr lang="en-US" sz="2400" i="1" dirty="0" err="1">
                <a:solidFill>
                  <a:srgbClr val="000000"/>
                </a:solidFill>
                <a:latin typeface="Times New Roman" pitchFamily="18" charset="0"/>
                <a:cs typeface="Times New Roman" pitchFamily="18" charset="0"/>
              </a:rPr>
              <a:t>lập</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là</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những</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mặt</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những</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yếu</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tố</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có</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khuynh</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hướng</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tính</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chất</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trái</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ngược</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nhau</a:t>
            </a:r>
            <a:r>
              <a:rPr lang="en-US" sz="2400" dirty="0">
                <a:solidFill>
                  <a:srgbClr val="000000"/>
                </a:solidFill>
                <a:latin typeface="Times New Roman" pitchFamily="18" charset="0"/>
                <a:cs typeface="Times New Roman" pitchFamily="18" charset="0"/>
              </a:rPr>
              <a:t> </a:t>
            </a:r>
          </a:p>
        </p:txBody>
      </p:sp>
      <p:sp>
        <p:nvSpPr>
          <p:cNvPr id="10" name="Rounded Rectangle 9"/>
          <p:cNvSpPr/>
          <p:nvPr/>
        </p:nvSpPr>
        <p:spPr>
          <a:xfrm>
            <a:off x="762000" y="2900363"/>
            <a:ext cx="3962400" cy="1828800"/>
          </a:xfrm>
          <a:prstGeom prst="roundRect">
            <a:avLst/>
          </a:prstGeom>
        </p:spPr>
        <p:style>
          <a:lnRef idx="1">
            <a:schemeClr val="accent6"/>
          </a:lnRef>
          <a:fillRef idx="2">
            <a:schemeClr val="accent6"/>
          </a:fillRef>
          <a:effectRef idx="1">
            <a:schemeClr val="accent6"/>
          </a:effectRef>
          <a:fontRef idx="minor">
            <a:schemeClr val="dk1"/>
          </a:fontRef>
        </p:style>
        <p:txBody>
          <a:bodyPr anchor="ctr"/>
          <a:lstStyle/>
          <a:p>
            <a:pPr marL="112713" indent="-112713" algn="just" eaLnBrk="1" hangingPunct="1">
              <a:buFontTx/>
              <a:buChar char="-"/>
            </a:pPr>
            <a:r>
              <a:rPr lang="en-US" sz="2400" i="1">
                <a:solidFill>
                  <a:srgbClr val="000000"/>
                </a:solidFill>
                <a:latin typeface="Times New Roman" pitchFamily="18" charset="0"/>
                <a:cs typeface="Times New Roman" pitchFamily="18" charset="0"/>
              </a:rPr>
              <a:t> Mâu thuẫn</a:t>
            </a:r>
            <a:r>
              <a:rPr lang="en-US" sz="2400">
                <a:solidFill>
                  <a:srgbClr val="000000"/>
                </a:solidFill>
                <a:latin typeface="Times New Roman" pitchFamily="18" charset="0"/>
                <a:cs typeface="Times New Roman" pitchFamily="18" charset="0"/>
              </a:rPr>
              <a:t> biện chứng chỉ mối liên hệ thống nhất , đấu tranh, chuyển hóa lẫn nhau của các mặt đối lập. </a:t>
            </a:r>
          </a:p>
        </p:txBody>
      </p:sp>
      <p:sp>
        <p:nvSpPr>
          <p:cNvPr id="11" name="Rounded Rectangle 10"/>
          <p:cNvSpPr/>
          <p:nvPr/>
        </p:nvSpPr>
        <p:spPr>
          <a:xfrm>
            <a:off x="1135063" y="4935538"/>
            <a:ext cx="3970337" cy="1812925"/>
          </a:xfrm>
          <a:prstGeom prst="roundRect">
            <a:avLst/>
          </a:prstGeom>
          <a:solidFill>
            <a:srgbClr val="CCCC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112713" indent="-112713" algn="just" eaLnBrk="1" hangingPunct="1">
              <a:buFontTx/>
              <a:buChar char="-"/>
            </a:pPr>
            <a:r>
              <a:rPr lang="en-US" sz="2400" dirty="0">
                <a:solidFill>
                  <a:schemeClr val="tx1"/>
                </a:solidFill>
                <a:latin typeface="Times New Roman" pitchFamily="18" charset="0"/>
                <a:cs typeface="Times New Roman" pitchFamily="18" charset="0"/>
              </a:rPr>
              <a:t> </a:t>
            </a:r>
            <a:r>
              <a:rPr lang="en-US" sz="2400" dirty="0" err="1">
                <a:solidFill>
                  <a:schemeClr val="tx1"/>
                </a:solidFill>
                <a:latin typeface="Times New Roman" pitchFamily="18" charset="0"/>
                <a:cs typeface="Times New Roman" pitchFamily="18" charset="0"/>
              </a:rPr>
              <a:t>Quan</a:t>
            </a:r>
            <a:r>
              <a:rPr lang="en-US" sz="2400" dirty="0">
                <a:solidFill>
                  <a:schemeClr val="tx1"/>
                </a:solidFill>
                <a:latin typeface="Times New Roman" pitchFamily="18" charset="0"/>
                <a:cs typeface="Times New Roman" pitchFamily="18" charset="0"/>
              </a:rPr>
              <a:t> </a:t>
            </a:r>
            <a:r>
              <a:rPr lang="en-US" sz="2400" dirty="0" err="1">
                <a:solidFill>
                  <a:schemeClr val="tx1"/>
                </a:solidFill>
                <a:latin typeface="Times New Roman" pitchFamily="18" charset="0"/>
                <a:cs typeface="Times New Roman" pitchFamily="18" charset="0"/>
              </a:rPr>
              <a:t>niệm</a:t>
            </a:r>
            <a:r>
              <a:rPr lang="en-US" sz="2400" dirty="0">
                <a:solidFill>
                  <a:schemeClr val="tx1"/>
                </a:solidFill>
                <a:latin typeface="Times New Roman" pitchFamily="18" charset="0"/>
                <a:cs typeface="Times New Roman" pitchFamily="18" charset="0"/>
              </a:rPr>
              <a:t> </a:t>
            </a:r>
            <a:r>
              <a:rPr lang="en-US" sz="2400" dirty="0" err="1">
                <a:solidFill>
                  <a:schemeClr val="tx1"/>
                </a:solidFill>
                <a:latin typeface="Times New Roman" pitchFamily="18" charset="0"/>
                <a:cs typeface="Times New Roman" pitchFamily="18" charset="0"/>
              </a:rPr>
              <a:t>siêu</a:t>
            </a:r>
            <a:r>
              <a:rPr lang="en-US" sz="2400" dirty="0">
                <a:solidFill>
                  <a:schemeClr val="tx1"/>
                </a:solidFill>
                <a:latin typeface="Times New Roman" pitchFamily="18" charset="0"/>
                <a:cs typeface="Times New Roman" pitchFamily="18" charset="0"/>
              </a:rPr>
              <a:t> </a:t>
            </a:r>
            <a:r>
              <a:rPr lang="en-US" sz="2400" dirty="0" err="1">
                <a:solidFill>
                  <a:schemeClr val="tx1"/>
                </a:solidFill>
                <a:latin typeface="Times New Roman" pitchFamily="18" charset="0"/>
                <a:cs typeface="Times New Roman" pitchFamily="18" charset="0"/>
              </a:rPr>
              <a:t>hình</a:t>
            </a:r>
            <a:r>
              <a:rPr lang="en-US" sz="2400" dirty="0">
                <a:solidFill>
                  <a:schemeClr val="tx1"/>
                </a:solidFill>
                <a:latin typeface="Times New Roman" pitchFamily="18" charset="0"/>
                <a:cs typeface="Times New Roman" pitchFamily="18" charset="0"/>
              </a:rPr>
              <a:t> </a:t>
            </a:r>
            <a:r>
              <a:rPr lang="en-US" sz="2400" dirty="0" err="1">
                <a:solidFill>
                  <a:schemeClr val="tx1"/>
                </a:solidFill>
                <a:latin typeface="Times New Roman" pitchFamily="18" charset="0"/>
                <a:cs typeface="Times New Roman" pitchFamily="18" charset="0"/>
              </a:rPr>
              <a:t>phủ</a:t>
            </a:r>
            <a:r>
              <a:rPr lang="en-US" sz="2400" dirty="0">
                <a:solidFill>
                  <a:schemeClr val="tx1"/>
                </a:solidFill>
                <a:latin typeface="Times New Roman" pitchFamily="18" charset="0"/>
                <a:cs typeface="Times New Roman" pitchFamily="18" charset="0"/>
              </a:rPr>
              <a:t> </a:t>
            </a:r>
            <a:r>
              <a:rPr lang="en-US" sz="2400" dirty="0" err="1">
                <a:solidFill>
                  <a:schemeClr val="tx1"/>
                </a:solidFill>
                <a:latin typeface="Times New Roman" pitchFamily="18" charset="0"/>
                <a:cs typeface="Times New Roman" pitchFamily="18" charset="0"/>
              </a:rPr>
              <a:t>nhận</a:t>
            </a:r>
            <a:r>
              <a:rPr lang="en-US" sz="2400" dirty="0">
                <a:solidFill>
                  <a:schemeClr val="tx1"/>
                </a:solidFill>
                <a:latin typeface="Times New Roman" pitchFamily="18" charset="0"/>
                <a:cs typeface="Times New Roman" pitchFamily="18" charset="0"/>
              </a:rPr>
              <a:t> </a:t>
            </a:r>
            <a:r>
              <a:rPr lang="en-US" sz="2400" dirty="0" err="1">
                <a:solidFill>
                  <a:schemeClr val="tx1"/>
                </a:solidFill>
                <a:latin typeface="Times New Roman" pitchFamily="18" charset="0"/>
                <a:cs typeface="Times New Roman" pitchFamily="18" charset="0"/>
              </a:rPr>
              <a:t>mâu</a:t>
            </a:r>
            <a:r>
              <a:rPr lang="en-US" sz="2400" dirty="0">
                <a:solidFill>
                  <a:schemeClr val="tx1"/>
                </a:solidFill>
                <a:latin typeface="Times New Roman" pitchFamily="18" charset="0"/>
                <a:cs typeface="Times New Roman" pitchFamily="18" charset="0"/>
              </a:rPr>
              <a:t> </a:t>
            </a:r>
            <a:r>
              <a:rPr lang="en-US" sz="2400" dirty="0" err="1">
                <a:solidFill>
                  <a:schemeClr val="tx1"/>
                </a:solidFill>
                <a:latin typeface="Times New Roman" pitchFamily="18" charset="0"/>
                <a:cs typeface="Times New Roman" pitchFamily="18" charset="0"/>
              </a:rPr>
              <a:t>thuẫn</a:t>
            </a:r>
            <a:r>
              <a:rPr lang="en-US" sz="2400" dirty="0">
                <a:solidFill>
                  <a:schemeClr val="tx1"/>
                </a:solidFill>
                <a:latin typeface="Times New Roman" pitchFamily="18" charset="0"/>
                <a:cs typeface="Times New Roman" pitchFamily="18" charset="0"/>
              </a:rPr>
              <a:t> </a:t>
            </a:r>
            <a:r>
              <a:rPr lang="en-US" sz="2400" dirty="0" err="1">
                <a:solidFill>
                  <a:schemeClr val="tx1"/>
                </a:solidFill>
                <a:latin typeface="Times New Roman" pitchFamily="18" charset="0"/>
                <a:cs typeface="Times New Roman" pitchFamily="18" charset="0"/>
              </a:rPr>
              <a:t>khách</a:t>
            </a:r>
            <a:r>
              <a:rPr lang="en-US" sz="2400" dirty="0">
                <a:solidFill>
                  <a:schemeClr val="tx1"/>
                </a:solidFill>
                <a:latin typeface="Times New Roman" pitchFamily="18" charset="0"/>
                <a:cs typeface="Times New Roman" pitchFamily="18" charset="0"/>
              </a:rPr>
              <a:t> </a:t>
            </a:r>
            <a:r>
              <a:rPr lang="en-US" sz="2400" dirty="0" err="1">
                <a:solidFill>
                  <a:schemeClr val="tx1"/>
                </a:solidFill>
                <a:latin typeface="Times New Roman" pitchFamily="18" charset="0"/>
                <a:cs typeface="Times New Roman" pitchFamily="18" charset="0"/>
              </a:rPr>
              <a:t>quan</a:t>
            </a:r>
            <a:r>
              <a:rPr lang="en-US" sz="2400" dirty="0">
                <a:solidFill>
                  <a:schemeClr val="tx1"/>
                </a:solidFill>
                <a:latin typeface="Times New Roman" pitchFamily="18" charset="0"/>
                <a:cs typeface="Times New Roman" pitchFamily="18" charset="0"/>
              </a:rPr>
              <a:t>, </a:t>
            </a:r>
            <a:r>
              <a:rPr lang="en-US" sz="2400" dirty="0" err="1">
                <a:solidFill>
                  <a:schemeClr val="tx1"/>
                </a:solidFill>
                <a:latin typeface="Times New Roman" pitchFamily="18" charset="0"/>
                <a:cs typeface="Times New Roman" pitchFamily="18" charset="0"/>
              </a:rPr>
              <a:t>coi</a:t>
            </a:r>
            <a:r>
              <a:rPr lang="en-US" sz="2400" dirty="0">
                <a:solidFill>
                  <a:schemeClr val="tx1"/>
                </a:solidFill>
                <a:latin typeface="Times New Roman" pitchFamily="18" charset="0"/>
                <a:cs typeface="Times New Roman" pitchFamily="18" charset="0"/>
              </a:rPr>
              <a:t> </a:t>
            </a:r>
            <a:r>
              <a:rPr lang="en-US" sz="2400" dirty="0" err="1">
                <a:solidFill>
                  <a:schemeClr val="tx1"/>
                </a:solidFill>
                <a:latin typeface="Times New Roman" pitchFamily="18" charset="0"/>
                <a:cs typeface="Times New Roman" pitchFamily="18" charset="0"/>
              </a:rPr>
              <a:t>mâu</a:t>
            </a:r>
            <a:r>
              <a:rPr lang="en-US" sz="2400" dirty="0">
                <a:solidFill>
                  <a:schemeClr val="tx1"/>
                </a:solidFill>
                <a:latin typeface="Times New Roman" pitchFamily="18" charset="0"/>
                <a:cs typeface="Times New Roman" pitchFamily="18" charset="0"/>
              </a:rPr>
              <a:t> </a:t>
            </a:r>
            <a:r>
              <a:rPr lang="en-US" sz="2400" dirty="0" err="1">
                <a:solidFill>
                  <a:schemeClr val="tx1"/>
                </a:solidFill>
                <a:latin typeface="Times New Roman" pitchFamily="18" charset="0"/>
                <a:cs typeface="Times New Roman" pitchFamily="18" charset="0"/>
              </a:rPr>
              <a:t>thuẫn</a:t>
            </a:r>
            <a:r>
              <a:rPr lang="en-US" sz="2400" dirty="0">
                <a:solidFill>
                  <a:schemeClr val="tx1"/>
                </a:solidFill>
                <a:latin typeface="Times New Roman" pitchFamily="18" charset="0"/>
                <a:cs typeface="Times New Roman" pitchFamily="18" charset="0"/>
              </a:rPr>
              <a:t> </a:t>
            </a:r>
            <a:r>
              <a:rPr lang="en-US" sz="2400" dirty="0" err="1">
                <a:solidFill>
                  <a:schemeClr val="tx1"/>
                </a:solidFill>
                <a:latin typeface="Times New Roman" pitchFamily="18" charset="0"/>
                <a:cs typeface="Times New Roman" pitchFamily="18" charset="0"/>
              </a:rPr>
              <a:t>là</a:t>
            </a:r>
            <a:r>
              <a:rPr lang="en-US" sz="2400" dirty="0">
                <a:solidFill>
                  <a:schemeClr val="tx1"/>
                </a:solidFill>
                <a:latin typeface="Times New Roman" pitchFamily="18" charset="0"/>
                <a:cs typeface="Times New Roman" pitchFamily="18" charset="0"/>
              </a:rPr>
              <a:t> </a:t>
            </a:r>
            <a:r>
              <a:rPr lang="en-US" sz="2400" dirty="0" err="1">
                <a:solidFill>
                  <a:schemeClr val="tx1"/>
                </a:solidFill>
                <a:latin typeface="Times New Roman" pitchFamily="18" charset="0"/>
                <a:cs typeface="Times New Roman" pitchFamily="18" charset="0"/>
              </a:rPr>
              <a:t>thứ</a:t>
            </a:r>
            <a:r>
              <a:rPr lang="en-US" sz="2400" dirty="0">
                <a:solidFill>
                  <a:schemeClr val="tx1"/>
                </a:solidFill>
                <a:latin typeface="Times New Roman" pitchFamily="18" charset="0"/>
                <a:cs typeface="Times New Roman" pitchFamily="18" charset="0"/>
              </a:rPr>
              <a:t> phi logic </a:t>
            </a:r>
            <a:r>
              <a:rPr lang="en-US" sz="2400" dirty="0" err="1">
                <a:solidFill>
                  <a:schemeClr val="tx1"/>
                </a:solidFill>
                <a:latin typeface="Times New Roman" pitchFamily="18" charset="0"/>
                <a:cs typeface="Times New Roman" pitchFamily="18" charset="0"/>
              </a:rPr>
              <a:t>chỉ</a:t>
            </a:r>
            <a:r>
              <a:rPr lang="en-US" sz="2400" dirty="0">
                <a:solidFill>
                  <a:schemeClr val="tx1"/>
                </a:solidFill>
                <a:latin typeface="Times New Roman" pitchFamily="18" charset="0"/>
                <a:cs typeface="Times New Roman" pitchFamily="18" charset="0"/>
              </a:rPr>
              <a:t> </a:t>
            </a:r>
            <a:r>
              <a:rPr lang="en-US" sz="2400" dirty="0" err="1">
                <a:solidFill>
                  <a:schemeClr val="tx1"/>
                </a:solidFill>
                <a:latin typeface="Times New Roman" pitchFamily="18" charset="0"/>
                <a:cs typeface="Times New Roman" pitchFamily="18" charset="0"/>
              </a:rPr>
              <a:t>có</a:t>
            </a:r>
            <a:r>
              <a:rPr lang="en-US" sz="2400" dirty="0">
                <a:solidFill>
                  <a:schemeClr val="tx1"/>
                </a:solidFill>
                <a:latin typeface="Times New Roman" pitchFamily="18" charset="0"/>
                <a:cs typeface="Times New Roman" pitchFamily="18" charset="0"/>
              </a:rPr>
              <a:t> </a:t>
            </a:r>
            <a:r>
              <a:rPr lang="en-US" sz="2400" dirty="0" err="1">
                <a:solidFill>
                  <a:schemeClr val="tx1"/>
                </a:solidFill>
                <a:latin typeface="Times New Roman" pitchFamily="18" charset="0"/>
                <a:cs typeface="Times New Roman" pitchFamily="18" charset="0"/>
              </a:rPr>
              <a:t>trong</a:t>
            </a:r>
            <a:r>
              <a:rPr lang="en-US" sz="2400" dirty="0">
                <a:solidFill>
                  <a:schemeClr val="tx1"/>
                </a:solidFill>
                <a:latin typeface="Times New Roman" pitchFamily="18" charset="0"/>
                <a:cs typeface="Times New Roman" pitchFamily="18" charset="0"/>
              </a:rPr>
              <a:t> </a:t>
            </a:r>
            <a:r>
              <a:rPr lang="en-US" sz="2400" dirty="0" err="1">
                <a:solidFill>
                  <a:schemeClr val="tx1"/>
                </a:solidFill>
                <a:latin typeface="Times New Roman" pitchFamily="18" charset="0"/>
                <a:cs typeface="Times New Roman" pitchFamily="18" charset="0"/>
              </a:rPr>
              <a:t>tư</a:t>
            </a:r>
            <a:r>
              <a:rPr lang="en-US" sz="2400" dirty="0">
                <a:solidFill>
                  <a:schemeClr val="tx1"/>
                </a:solidFill>
                <a:latin typeface="Times New Roman" pitchFamily="18" charset="0"/>
                <a:cs typeface="Times New Roman" pitchFamily="18" charset="0"/>
              </a:rPr>
              <a:t> </a:t>
            </a:r>
            <a:r>
              <a:rPr lang="en-US" sz="2400" dirty="0" err="1">
                <a:solidFill>
                  <a:schemeClr val="tx1"/>
                </a:solidFill>
                <a:latin typeface="Times New Roman" pitchFamily="18" charset="0"/>
                <a:cs typeface="Times New Roman" pitchFamily="18" charset="0"/>
              </a:rPr>
              <a:t>duy</a:t>
            </a:r>
            <a:r>
              <a:rPr lang="en-US" sz="2400" dirty="0">
                <a:solidFill>
                  <a:schemeClr val="tx1"/>
                </a:solidFill>
                <a:latin typeface="Times New Roman" pitchFamily="18" charset="0"/>
                <a:cs typeface="Times New Roman" pitchFamily="18" charset="0"/>
              </a:rPr>
              <a:t>, </a:t>
            </a:r>
            <a:r>
              <a:rPr lang="en-US" sz="2400" dirty="0" err="1">
                <a:solidFill>
                  <a:schemeClr val="tx1"/>
                </a:solidFill>
                <a:latin typeface="Times New Roman" pitchFamily="18" charset="0"/>
                <a:cs typeface="Times New Roman" pitchFamily="18" charset="0"/>
              </a:rPr>
              <a:t>không</a:t>
            </a:r>
            <a:r>
              <a:rPr lang="en-US" sz="2400" dirty="0">
                <a:solidFill>
                  <a:schemeClr val="tx1"/>
                </a:solidFill>
                <a:latin typeface="Times New Roman" pitchFamily="18" charset="0"/>
                <a:cs typeface="Times New Roman" pitchFamily="18" charset="0"/>
              </a:rPr>
              <a:t> </a:t>
            </a:r>
            <a:r>
              <a:rPr lang="en-US" sz="2400" dirty="0" err="1">
                <a:solidFill>
                  <a:schemeClr val="tx1"/>
                </a:solidFill>
                <a:latin typeface="Times New Roman" pitchFamily="18" charset="0"/>
                <a:cs typeface="Times New Roman" pitchFamily="18" charset="0"/>
              </a:rPr>
              <a:t>thể</a:t>
            </a:r>
            <a:r>
              <a:rPr lang="en-US" sz="2400" dirty="0">
                <a:solidFill>
                  <a:schemeClr val="tx1"/>
                </a:solidFill>
                <a:latin typeface="Times New Roman" pitchFamily="18" charset="0"/>
                <a:cs typeface="Times New Roman" pitchFamily="18" charset="0"/>
              </a:rPr>
              <a:t> </a:t>
            </a:r>
            <a:r>
              <a:rPr lang="en-US" sz="2400" dirty="0" err="1">
                <a:solidFill>
                  <a:schemeClr val="tx1"/>
                </a:solidFill>
                <a:latin typeface="Times New Roman" pitchFamily="18" charset="0"/>
                <a:cs typeface="Times New Roman" pitchFamily="18" charset="0"/>
              </a:rPr>
              <a:t>chuyển</a:t>
            </a:r>
            <a:r>
              <a:rPr lang="en-US" sz="2400" dirty="0">
                <a:solidFill>
                  <a:schemeClr val="tx1"/>
                </a:solidFill>
                <a:latin typeface="Times New Roman" pitchFamily="18" charset="0"/>
                <a:cs typeface="Times New Roman" pitchFamily="18" charset="0"/>
              </a:rPr>
              <a:t> </a:t>
            </a:r>
            <a:r>
              <a:rPr lang="en-US" sz="2400" dirty="0" err="1">
                <a:solidFill>
                  <a:schemeClr val="tx1"/>
                </a:solidFill>
                <a:latin typeface="Times New Roman" pitchFamily="18" charset="0"/>
                <a:cs typeface="Times New Roman" pitchFamily="18" charset="0"/>
              </a:rPr>
              <a:t>hóa</a:t>
            </a:r>
            <a:r>
              <a:rPr lang="en-US" sz="2400" dirty="0">
                <a:solidFill>
                  <a:schemeClr val="tx1"/>
                </a:solidFill>
                <a:latin typeface="Times New Roman" pitchFamily="18" charset="0"/>
                <a:cs typeface="Times New Roman" pitchFamily="18" charset="0"/>
              </a:rPr>
              <a:t>)</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3"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plus(in)">
                                      <p:cBhvr>
                                        <p:cTn id="7" dur="2000"/>
                                        <p:tgtEl>
                                          <p:spTgt spid="3"/>
                                        </p:tgtEl>
                                      </p:cBhvr>
                                    </p:animEffect>
                                  </p:childTnLst>
                                </p:cTn>
                              </p:par>
                              <p:par>
                                <p:cTn id="8" presetID="13" presetClass="entr" presetSubtype="16" fill="hold" nodeType="withEffect">
                                  <p:stCondLst>
                                    <p:cond delay="0"/>
                                  </p:stCondLst>
                                  <p:childTnLst>
                                    <p:set>
                                      <p:cBhvr>
                                        <p:cTn id="9" dur="1" fill="hold">
                                          <p:stCondLst>
                                            <p:cond delay="0"/>
                                          </p:stCondLst>
                                        </p:cTn>
                                        <p:tgtEl>
                                          <p:spTgt spid="3089"/>
                                        </p:tgtEl>
                                        <p:attrNameLst>
                                          <p:attrName>style.visibility</p:attrName>
                                        </p:attrNameLst>
                                      </p:cBhvr>
                                      <p:to>
                                        <p:strVal val="visible"/>
                                      </p:to>
                                    </p:set>
                                    <p:animEffect transition="in" filter="plus(in)">
                                      <p:cBhvr>
                                        <p:cTn id="10" dur="2000"/>
                                        <p:tgtEl>
                                          <p:spTgt spid="3089"/>
                                        </p:tgtEl>
                                      </p:cBhvr>
                                    </p:animEffect>
                                  </p:childTnLst>
                                </p:cTn>
                              </p:par>
                            </p:childTnLst>
                          </p:cTn>
                        </p:par>
                      </p:childTnLst>
                    </p:cTn>
                  </p:par>
                  <p:par>
                    <p:cTn id="11" fill="hold">
                      <p:stCondLst>
                        <p:cond delay="indefinite"/>
                      </p:stCondLst>
                      <p:childTnLst>
                        <p:par>
                          <p:cTn id="12" fill="hold">
                            <p:stCondLst>
                              <p:cond delay="0"/>
                            </p:stCondLst>
                            <p:childTnLst>
                              <p:par>
                                <p:cTn id="13" presetID="50" presetClass="entr" presetSubtype="0" decel="10000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p:cTn id="15" dur="1000" fill="hold"/>
                                        <p:tgtEl>
                                          <p:spTgt spid="10"/>
                                        </p:tgtEl>
                                        <p:attrNameLst>
                                          <p:attrName>ppt_w</p:attrName>
                                        </p:attrNameLst>
                                      </p:cBhvr>
                                      <p:tavLst>
                                        <p:tav tm="0">
                                          <p:val>
                                            <p:strVal val="#ppt_w+.3"/>
                                          </p:val>
                                        </p:tav>
                                        <p:tav tm="100000">
                                          <p:val>
                                            <p:strVal val="#ppt_w"/>
                                          </p:val>
                                        </p:tav>
                                      </p:tavLst>
                                    </p:anim>
                                    <p:anim calcmode="lin" valueType="num">
                                      <p:cBhvr>
                                        <p:cTn id="16" dur="1000" fill="hold"/>
                                        <p:tgtEl>
                                          <p:spTgt spid="10"/>
                                        </p:tgtEl>
                                        <p:attrNameLst>
                                          <p:attrName>ppt_h</p:attrName>
                                        </p:attrNameLst>
                                      </p:cBhvr>
                                      <p:tavLst>
                                        <p:tav tm="0">
                                          <p:val>
                                            <p:strVal val="#ppt_h"/>
                                          </p:val>
                                        </p:tav>
                                        <p:tav tm="100000">
                                          <p:val>
                                            <p:strVal val="#ppt_h"/>
                                          </p:val>
                                        </p:tav>
                                      </p:tavLst>
                                    </p:anim>
                                    <p:animEffect transition="in" filter="fade">
                                      <p:cBhvr>
                                        <p:cTn id="17" dur="10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12"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strips(downLeft)">
                                      <p:cBhvr>
                                        <p:cTn id="2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0" grpId="0" animBg="1"/>
      <p:bldP spid="11" grpId="0" animBg="1"/>
    </p:bldLst>
  </p:timing>
</p:sld>
</file>

<file path=ppt/slides/slide1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1315" name="Rectangle 3"/>
          <p:cNvSpPr>
            <a:spLocks noChangeArrowheads="1"/>
          </p:cNvSpPr>
          <p:nvPr/>
        </p:nvSpPr>
        <p:spPr bwMode="auto">
          <a:xfrm>
            <a:off x="323850" y="5445125"/>
            <a:ext cx="8667750" cy="1412875"/>
          </a:xfrm>
          <a:prstGeom prst="rect">
            <a:avLst/>
          </a:prstGeom>
          <a:solidFill>
            <a:srgbClr val="CCCC00"/>
          </a:solidFill>
          <a:ln w="76200" cmpd="tri">
            <a:solidFill>
              <a:srgbClr val="FF3300"/>
            </a:solidFill>
            <a:miter lim="800000"/>
            <a:headEnd/>
            <a:tailEnd/>
          </a:ln>
        </p:spPr>
        <p:txBody>
          <a:bodyPr/>
          <a:lstStyle/>
          <a:p>
            <a:pPr algn="just"/>
            <a:r>
              <a:rPr lang="vi-VN" altLang="en-US" sz="2800">
                <a:solidFill>
                  <a:srgbClr val="FF3300"/>
                </a:solidFill>
                <a:latin typeface="Times New Roman" pitchFamily="18" charset="0"/>
                <a:ea typeface="Cordia New" pitchFamily="34" charset="-34"/>
                <a:cs typeface="Times New Roman" pitchFamily="18" charset="0"/>
              </a:rPr>
              <a:t>Mối quan hệ Cung – Cầu hàng hóa và dịch vụ trên thị trường là một loại mâu thuẫn biện chứng của quá trinh vận động và phát triển kinh tế </a:t>
            </a:r>
          </a:p>
        </p:txBody>
      </p:sp>
      <p:sp>
        <p:nvSpPr>
          <p:cNvPr id="113667" name="Rectangle 4"/>
          <p:cNvSpPr>
            <a:spLocks noChangeArrowheads="1"/>
          </p:cNvSpPr>
          <p:nvPr/>
        </p:nvSpPr>
        <p:spPr bwMode="auto">
          <a:xfrm>
            <a:off x="7543800" y="762000"/>
            <a:ext cx="1600200" cy="2592388"/>
          </a:xfrm>
          <a:prstGeom prst="rect">
            <a:avLst/>
          </a:prstGeom>
          <a:gradFill rotWithShape="0">
            <a:gsLst>
              <a:gs pos="0">
                <a:srgbClr val="FF33CC"/>
              </a:gs>
              <a:gs pos="50000">
                <a:srgbClr val="FFFFFF"/>
              </a:gs>
              <a:gs pos="100000">
                <a:srgbClr val="FF33CC"/>
              </a:gs>
            </a:gsLst>
            <a:lin ang="0" scaled="1"/>
          </a:gradFill>
          <a:ln w="57150">
            <a:solidFill>
              <a:srgbClr val="FF33CC"/>
            </a:solidFill>
            <a:miter lim="800000"/>
            <a:headEnd/>
            <a:tailEnd/>
          </a:ln>
        </p:spPr>
        <p:txBody>
          <a:bodyPr wrap="none" anchor="ctr"/>
          <a:lstStyle/>
          <a:p>
            <a:pPr algn="ctr"/>
            <a:endParaRPr kumimoji="1" lang="en-US" altLang="zh-CN" sz="2400">
              <a:solidFill>
                <a:srgbClr val="0000FF"/>
              </a:solidFill>
              <a:latin typeface="Times New Roman" pitchFamily="18" charset="0"/>
              <a:ea typeface="方正大黑简体"/>
              <a:cs typeface="方正大黑简体"/>
            </a:endParaRPr>
          </a:p>
        </p:txBody>
      </p:sp>
      <p:sp>
        <p:nvSpPr>
          <p:cNvPr id="113668" name="WordArt 5"/>
          <p:cNvSpPr>
            <a:spLocks noChangeArrowheads="1" noChangeShapeType="1" noTextEdit="1"/>
          </p:cNvSpPr>
          <p:nvPr/>
        </p:nvSpPr>
        <p:spPr bwMode="auto">
          <a:xfrm>
            <a:off x="7543800" y="762000"/>
            <a:ext cx="1600200" cy="2667000"/>
          </a:xfrm>
          <a:prstGeom prst="rect">
            <a:avLst/>
          </a:prstGeom>
        </p:spPr>
        <p:txBody>
          <a:bodyPr wrap="none" fromWordArt="1">
            <a:prstTxWarp prst="textPlain">
              <a:avLst>
                <a:gd name="adj" fmla="val 46958"/>
              </a:avLst>
            </a:prstTxWarp>
          </a:bodyPr>
          <a:lstStyle/>
          <a:p>
            <a:pPr algn="ctr"/>
            <a:r>
              <a:rPr lang="vi-VN" sz="3600" kern="10">
                <a:ln w="9525">
                  <a:solidFill>
                    <a:srgbClr val="003300"/>
                  </a:solidFill>
                  <a:round/>
                  <a:headEnd/>
                  <a:tailEnd/>
                </a:ln>
                <a:solidFill>
                  <a:srgbClr val="FFFFFF"/>
                </a:solidFill>
                <a:latin typeface="Arial Đen"/>
              </a:rPr>
              <a:t>MỐI LIÊN HỆ</a:t>
            </a:r>
          </a:p>
          <a:p>
            <a:pPr algn="ctr"/>
            <a:r>
              <a:rPr lang="vi-VN" sz="3600" kern="10">
                <a:ln w="9525">
                  <a:solidFill>
                    <a:srgbClr val="003300"/>
                  </a:solidFill>
                  <a:round/>
                  <a:headEnd/>
                  <a:tailEnd/>
                </a:ln>
                <a:solidFill>
                  <a:srgbClr val="FFFFFF"/>
                </a:solidFill>
                <a:latin typeface="Arial Đen"/>
              </a:rPr>
              <a:t>THỐNG NHẤT</a:t>
            </a:r>
          </a:p>
          <a:p>
            <a:pPr algn="ctr"/>
            <a:r>
              <a:rPr lang="vi-VN" sz="3600" kern="10">
                <a:ln w="9525">
                  <a:solidFill>
                    <a:srgbClr val="003300"/>
                  </a:solidFill>
                  <a:round/>
                  <a:headEnd/>
                  <a:tailEnd/>
                </a:ln>
                <a:solidFill>
                  <a:srgbClr val="FFFFFF"/>
                </a:solidFill>
                <a:latin typeface="Arial Đen"/>
              </a:rPr>
              <a:t>&amp; ĐẤU TRANH</a:t>
            </a:r>
          </a:p>
          <a:p>
            <a:pPr algn="ctr"/>
            <a:r>
              <a:rPr lang="vi-VN" sz="3600" kern="10">
                <a:ln w="9525">
                  <a:solidFill>
                    <a:srgbClr val="003300"/>
                  </a:solidFill>
                  <a:round/>
                  <a:headEnd/>
                  <a:tailEnd/>
                </a:ln>
                <a:solidFill>
                  <a:srgbClr val="FFFFFF"/>
                </a:solidFill>
                <a:latin typeface="Arial Đen"/>
              </a:rPr>
              <a:t> CỦA CÁC MẶT</a:t>
            </a:r>
          </a:p>
          <a:p>
            <a:pPr algn="ctr"/>
            <a:r>
              <a:rPr lang="vi-VN" sz="3600" kern="10">
                <a:ln w="9525">
                  <a:solidFill>
                    <a:srgbClr val="003300"/>
                  </a:solidFill>
                  <a:round/>
                  <a:headEnd/>
                  <a:tailEnd/>
                </a:ln>
                <a:solidFill>
                  <a:srgbClr val="FFFFFF"/>
                </a:solidFill>
                <a:latin typeface="Arial Đen"/>
              </a:rPr>
              <a:t> ĐỐI LẬP</a:t>
            </a:r>
          </a:p>
        </p:txBody>
      </p:sp>
      <p:pic>
        <p:nvPicPr>
          <p:cNvPr id="141318" name="Picture 6" descr="IMG_1455"/>
          <p:cNvPicPr>
            <a:picLocks noChangeAspect="1" noChangeArrowheads="1"/>
          </p:cNvPicPr>
          <p:nvPr/>
        </p:nvPicPr>
        <p:blipFill>
          <a:blip r:embed="rId2">
            <a:lum contrast="18000"/>
          </a:blip>
          <a:srcRect/>
          <a:stretch>
            <a:fillRect/>
          </a:stretch>
        </p:blipFill>
        <p:spPr bwMode="auto">
          <a:xfrm>
            <a:off x="2362200" y="0"/>
            <a:ext cx="5181600" cy="3124200"/>
          </a:xfrm>
          <a:prstGeom prst="rect">
            <a:avLst/>
          </a:prstGeom>
          <a:noFill/>
          <a:ln w="12700">
            <a:solidFill>
              <a:srgbClr val="FF0000"/>
            </a:solidFill>
            <a:miter lim="800000"/>
            <a:headEnd/>
            <a:tailEnd/>
          </a:ln>
        </p:spPr>
      </p:pic>
      <p:sp>
        <p:nvSpPr>
          <p:cNvPr id="141319" name="WordArt 7"/>
          <p:cNvSpPr>
            <a:spLocks noChangeArrowheads="1" noChangeShapeType="1" noTextEdit="1"/>
          </p:cNvSpPr>
          <p:nvPr/>
        </p:nvSpPr>
        <p:spPr bwMode="auto">
          <a:xfrm>
            <a:off x="6248400" y="4114800"/>
            <a:ext cx="2895600" cy="742950"/>
          </a:xfrm>
          <a:prstGeom prst="rect">
            <a:avLst/>
          </a:prstGeom>
        </p:spPr>
        <p:txBody>
          <a:bodyPr wrap="none" fromWordArt="1">
            <a:prstTxWarp prst="textPlain">
              <a:avLst>
                <a:gd name="adj" fmla="val 50000"/>
              </a:avLst>
            </a:prstTxWarp>
          </a:bodyPr>
          <a:lstStyle/>
          <a:p>
            <a:pPr algn="ctr"/>
            <a:r>
              <a:rPr lang="vi-VN" sz="3600" kern="10">
                <a:ln w="9525">
                  <a:solidFill>
                    <a:schemeClr val="accent2"/>
                  </a:solidFill>
                  <a:round/>
                  <a:headEnd/>
                  <a:tailEnd/>
                </a:ln>
                <a:solidFill>
                  <a:srgbClr val="FF0000"/>
                </a:solidFill>
                <a:latin typeface="Arial Đen"/>
              </a:rPr>
              <a:t>CUNG - CẦU </a:t>
            </a:r>
          </a:p>
          <a:p>
            <a:pPr algn="ctr"/>
            <a:r>
              <a:rPr lang="vi-VN" sz="3600" kern="10">
                <a:ln w="9525">
                  <a:solidFill>
                    <a:schemeClr val="accent2"/>
                  </a:solidFill>
                  <a:round/>
                  <a:headEnd/>
                  <a:tailEnd/>
                </a:ln>
                <a:solidFill>
                  <a:srgbClr val="FF0000"/>
                </a:solidFill>
                <a:latin typeface="Arial Đen"/>
              </a:rPr>
              <a:t>THỜI BAO CẤP</a:t>
            </a:r>
          </a:p>
        </p:txBody>
      </p:sp>
      <p:sp>
        <p:nvSpPr>
          <p:cNvPr id="141320" name="WordArt 8"/>
          <p:cNvSpPr>
            <a:spLocks noChangeArrowheads="1" noChangeShapeType="1" noTextEdit="1"/>
          </p:cNvSpPr>
          <p:nvPr/>
        </p:nvSpPr>
        <p:spPr bwMode="auto">
          <a:xfrm>
            <a:off x="323850" y="609600"/>
            <a:ext cx="1733550" cy="1066800"/>
          </a:xfrm>
          <a:prstGeom prst="rect">
            <a:avLst/>
          </a:prstGeom>
        </p:spPr>
        <p:txBody>
          <a:bodyPr wrap="none" fromWordArt="1">
            <a:prstTxWarp prst="textPlain">
              <a:avLst>
                <a:gd name="adj" fmla="val 50000"/>
              </a:avLst>
            </a:prstTxWarp>
          </a:bodyPr>
          <a:lstStyle/>
          <a:p>
            <a:pPr algn="ctr"/>
            <a:r>
              <a:rPr lang="vi-VN" sz="3600" kern="10">
                <a:ln w="9525">
                  <a:solidFill>
                    <a:srgbClr val="FF0000"/>
                  </a:solidFill>
                  <a:round/>
                  <a:headEnd/>
                  <a:tailEnd/>
                </a:ln>
                <a:solidFill>
                  <a:srgbClr val="FFFFFF"/>
                </a:solidFill>
                <a:latin typeface="Arial Đen"/>
              </a:rPr>
              <a:t>CUNG - CẦU </a:t>
            </a:r>
          </a:p>
          <a:p>
            <a:pPr algn="ctr"/>
            <a:r>
              <a:rPr lang="vi-VN" sz="3600" kern="10">
                <a:ln w="9525">
                  <a:solidFill>
                    <a:srgbClr val="FF0000"/>
                  </a:solidFill>
                  <a:round/>
                  <a:headEnd/>
                  <a:tailEnd/>
                </a:ln>
                <a:solidFill>
                  <a:srgbClr val="FFFFFF"/>
                </a:solidFill>
                <a:latin typeface="Arial Đen"/>
              </a:rPr>
              <a:t>THỜI KTTT</a:t>
            </a:r>
          </a:p>
        </p:txBody>
      </p:sp>
      <p:pic>
        <p:nvPicPr>
          <p:cNvPr id="141321" name="Picture 9" descr="xep hang mua vai o HN"/>
          <p:cNvPicPr>
            <a:picLocks noChangeAspect="1" noChangeArrowheads="1"/>
          </p:cNvPicPr>
          <p:nvPr/>
        </p:nvPicPr>
        <p:blipFill>
          <a:blip r:embed="rId3">
            <a:lum contrast="18000"/>
          </a:blip>
          <a:srcRect/>
          <a:stretch>
            <a:fillRect/>
          </a:stretch>
        </p:blipFill>
        <p:spPr bwMode="auto">
          <a:xfrm>
            <a:off x="533400" y="3276600"/>
            <a:ext cx="5334000" cy="2209800"/>
          </a:xfrm>
          <a:prstGeom prst="rect">
            <a:avLst/>
          </a:prstGeom>
          <a:noFill/>
          <a:ln w="9525">
            <a:solidFill>
              <a:srgbClr val="FF0000"/>
            </a:solidFill>
            <a:miter lim="800000"/>
            <a:headEnd/>
            <a:tailEnd/>
          </a:ln>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9" presetClass="entr" presetSubtype="0" fill="hold" grpId="0" nodeType="withEffect">
                                  <p:stCondLst>
                                    <p:cond delay="0"/>
                                  </p:stCondLst>
                                  <p:childTnLst>
                                    <p:set>
                                      <p:cBhvr>
                                        <p:cTn id="6" dur="1" fill="hold">
                                          <p:stCondLst>
                                            <p:cond delay="0"/>
                                          </p:stCondLst>
                                        </p:cTn>
                                        <p:tgtEl>
                                          <p:spTgt spid="141315"/>
                                        </p:tgtEl>
                                        <p:attrNameLst>
                                          <p:attrName>style.visibility</p:attrName>
                                        </p:attrNameLst>
                                      </p:cBhvr>
                                      <p:to>
                                        <p:strVal val="visible"/>
                                      </p:to>
                                    </p:set>
                                    <p:anim calcmode="lin" valueType="num">
                                      <p:cBhvr>
                                        <p:cTn id="7" dur="1000" fill="hold"/>
                                        <p:tgtEl>
                                          <p:spTgt spid="141315"/>
                                        </p:tgtEl>
                                        <p:attrNameLst>
                                          <p:attrName>ppt_x</p:attrName>
                                        </p:attrNameLst>
                                      </p:cBhvr>
                                      <p:tavLst>
                                        <p:tav tm="0">
                                          <p:val>
                                            <p:strVal val="#ppt_x-.2"/>
                                          </p:val>
                                        </p:tav>
                                        <p:tav tm="100000">
                                          <p:val>
                                            <p:strVal val="#ppt_x"/>
                                          </p:val>
                                        </p:tav>
                                      </p:tavLst>
                                    </p:anim>
                                    <p:anim calcmode="lin" valueType="num">
                                      <p:cBhvr>
                                        <p:cTn id="8" dur="1000" fill="hold"/>
                                        <p:tgtEl>
                                          <p:spTgt spid="141315"/>
                                        </p:tgtEl>
                                        <p:attrNameLst>
                                          <p:attrName>ppt_y</p:attrName>
                                        </p:attrNameLst>
                                      </p:cBhvr>
                                      <p:tavLst>
                                        <p:tav tm="0">
                                          <p:val>
                                            <p:strVal val="#ppt_y"/>
                                          </p:val>
                                        </p:tav>
                                        <p:tav tm="100000">
                                          <p:val>
                                            <p:strVal val="#ppt_y"/>
                                          </p:val>
                                        </p:tav>
                                      </p:tavLst>
                                    </p:anim>
                                    <p:animEffect transition="in" filter="wipe(right)" prLst="gradientSize: 0.1">
                                      <p:cBhvr>
                                        <p:cTn id="9" dur="1000"/>
                                        <p:tgtEl>
                                          <p:spTgt spid="141315"/>
                                        </p:tgtEl>
                                      </p:cBhvr>
                                    </p:animEffect>
                                  </p:childTnLst>
                                </p:cTn>
                              </p:par>
                            </p:childTnLst>
                          </p:cTn>
                        </p:par>
                        <p:par>
                          <p:cTn id="10" fill="hold" nodeType="afterGroup">
                            <p:stCondLst>
                              <p:cond delay="1000"/>
                            </p:stCondLst>
                            <p:childTnLst>
                              <p:par>
                                <p:cTn id="11" presetID="29" presetClass="entr" presetSubtype="0" fill="hold" nodeType="afterEffect">
                                  <p:stCondLst>
                                    <p:cond delay="0"/>
                                  </p:stCondLst>
                                  <p:childTnLst>
                                    <p:set>
                                      <p:cBhvr>
                                        <p:cTn id="12" dur="1" fill="hold">
                                          <p:stCondLst>
                                            <p:cond delay="0"/>
                                          </p:stCondLst>
                                        </p:cTn>
                                        <p:tgtEl>
                                          <p:spTgt spid="141321"/>
                                        </p:tgtEl>
                                        <p:attrNameLst>
                                          <p:attrName>style.visibility</p:attrName>
                                        </p:attrNameLst>
                                      </p:cBhvr>
                                      <p:to>
                                        <p:strVal val="visible"/>
                                      </p:to>
                                    </p:set>
                                    <p:anim calcmode="lin" valueType="num">
                                      <p:cBhvr>
                                        <p:cTn id="13" dur="1000" fill="hold"/>
                                        <p:tgtEl>
                                          <p:spTgt spid="141321"/>
                                        </p:tgtEl>
                                        <p:attrNameLst>
                                          <p:attrName>ppt_x</p:attrName>
                                        </p:attrNameLst>
                                      </p:cBhvr>
                                      <p:tavLst>
                                        <p:tav tm="0">
                                          <p:val>
                                            <p:strVal val="#ppt_x-.2"/>
                                          </p:val>
                                        </p:tav>
                                        <p:tav tm="100000">
                                          <p:val>
                                            <p:strVal val="#ppt_x"/>
                                          </p:val>
                                        </p:tav>
                                      </p:tavLst>
                                    </p:anim>
                                    <p:anim calcmode="lin" valueType="num">
                                      <p:cBhvr>
                                        <p:cTn id="14" dur="1000" fill="hold"/>
                                        <p:tgtEl>
                                          <p:spTgt spid="141321"/>
                                        </p:tgtEl>
                                        <p:attrNameLst>
                                          <p:attrName>ppt_y</p:attrName>
                                        </p:attrNameLst>
                                      </p:cBhvr>
                                      <p:tavLst>
                                        <p:tav tm="0">
                                          <p:val>
                                            <p:strVal val="#ppt_y"/>
                                          </p:val>
                                        </p:tav>
                                        <p:tav tm="100000">
                                          <p:val>
                                            <p:strVal val="#ppt_y"/>
                                          </p:val>
                                        </p:tav>
                                      </p:tavLst>
                                    </p:anim>
                                    <p:animEffect transition="in" filter="wipe(right)" prLst="gradientSize: 0.1">
                                      <p:cBhvr>
                                        <p:cTn id="15" dur="1000"/>
                                        <p:tgtEl>
                                          <p:spTgt spid="141321"/>
                                        </p:tgtEl>
                                      </p:cBhvr>
                                    </p:animEffect>
                                  </p:childTnLst>
                                </p:cTn>
                              </p:par>
                            </p:childTnLst>
                          </p:cTn>
                        </p:par>
                        <p:par>
                          <p:cTn id="16" fill="hold" nodeType="afterGroup">
                            <p:stCondLst>
                              <p:cond delay="2000"/>
                            </p:stCondLst>
                            <p:childTnLst>
                              <p:par>
                                <p:cTn id="17" presetID="29" presetClass="entr" presetSubtype="0" fill="hold" grpId="0" nodeType="afterEffect">
                                  <p:stCondLst>
                                    <p:cond delay="0"/>
                                  </p:stCondLst>
                                  <p:childTnLst>
                                    <p:set>
                                      <p:cBhvr>
                                        <p:cTn id="18" dur="1" fill="hold">
                                          <p:stCondLst>
                                            <p:cond delay="0"/>
                                          </p:stCondLst>
                                        </p:cTn>
                                        <p:tgtEl>
                                          <p:spTgt spid="141319"/>
                                        </p:tgtEl>
                                        <p:attrNameLst>
                                          <p:attrName>style.visibility</p:attrName>
                                        </p:attrNameLst>
                                      </p:cBhvr>
                                      <p:to>
                                        <p:strVal val="visible"/>
                                      </p:to>
                                    </p:set>
                                    <p:anim calcmode="lin" valueType="num">
                                      <p:cBhvr>
                                        <p:cTn id="19" dur="1000" fill="hold"/>
                                        <p:tgtEl>
                                          <p:spTgt spid="141319"/>
                                        </p:tgtEl>
                                        <p:attrNameLst>
                                          <p:attrName>ppt_x</p:attrName>
                                        </p:attrNameLst>
                                      </p:cBhvr>
                                      <p:tavLst>
                                        <p:tav tm="0">
                                          <p:val>
                                            <p:strVal val="#ppt_x-.2"/>
                                          </p:val>
                                        </p:tav>
                                        <p:tav tm="100000">
                                          <p:val>
                                            <p:strVal val="#ppt_x"/>
                                          </p:val>
                                        </p:tav>
                                      </p:tavLst>
                                    </p:anim>
                                    <p:anim calcmode="lin" valueType="num">
                                      <p:cBhvr>
                                        <p:cTn id="20" dur="1000" fill="hold"/>
                                        <p:tgtEl>
                                          <p:spTgt spid="141319"/>
                                        </p:tgtEl>
                                        <p:attrNameLst>
                                          <p:attrName>ppt_y</p:attrName>
                                        </p:attrNameLst>
                                      </p:cBhvr>
                                      <p:tavLst>
                                        <p:tav tm="0">
                                          <p:val>
                                            <p:strVal val="#ppt_y"/>
                                          </p:val>
                                        </p:tav>
                                        <p:tav tm="100000">
                                          <p:val>
                                            <p:strVal val="#ppt_y"/>
                                          </p:val>
                                        </p:tav>
                                      </p:tavLst>
                                    </p:anim>
                                    <p:animEffect transition="in" filter="wipe(right)" prLst="gradientSize: 0.1">
                                      <p:cBhvr>
                                        <p:cTn id="21" dur="1000"/>
                                        <p:tgtEl>
                                          <p:spTgt spid="141319"/>
                                        </p:tgtEl>
                                      </p:cBhvr>
                                    </p:animEffect>
                                  </p:childTnLst>
                                </p:cTn>
                              </p:par>
                            </p:childTnLst>
                          </p:cTn>
                        </p:par>
                        <p:par>
                          <p:cTn id="22" fill="hold" nodeType="afterGroup">
                            <p:stCondLst>
                              <p:cond delay="3000"/>
                            </p:stCondLst>
                            <p:childTnLst>
                              <p:par>
                                <p:cTn id="23" presetID="29" presetClass="entr" presetSubtype="0" fill="hold" nodeType="afterEffect">
                                  <p:stCondLst>
                                    <p:cond delay="0"/>
                                  </p:stCondLst>
                                  <p:childTnLst>
                                    <p:set>
                                      <p:cBhvr>
                                        <p:cTn id="24" dur="1" fill="hold">
                                          <p:stCondLst>
                                            <p:cond delay="0"/>
                                          </p:stCondLst>
                                        </p:cTn>
                                        <p:tgtEl>
                                          <p:spTgt spid="141318"/>
                                        </p:tgtEl>
                                        <p:attrNameLst>
                                          <p:attrName>style.visibility</p:attrName>
                                        </p:attrNameLst>
                                      </p:cBhvr>
                                      <p:to>
                                        <p:strVal val="visible"/>
                                      </p:to>
                                    </p:set>
                                    <p:anim calcmode="lin" valueType="num">
                                      <p:cBhvr>
                                        <p:cTn id="25" dur="1000" fill="hold"/>
                                        <p:tgtEl>
                                          <p:spTgt spid="141318"/>
                                        </p:tgtEl>
                                        <p:attrNameLst>
                                          <p:attrName>ppt_x</p:attrName>
                                        </p:attrNameLst>
                                      </p:cBhvr>
                                      <p:tavLst>
                                        <p:tav tm="0">
                                          <p:val>
                                            <p:strVal val="#ppt_x-.2"/>
                                          </p:val>
                                        </p:tav>
                                        <p:tav tm="100000">
                                          <p:val>
                                            <p:strVal val="#ppt_x"/>
                                          </p:val>
                                        </p:tav>
                                      </p:tavLst>
                                    </p:anim>
                                    <p:anim calcmode="lin" valueType="num">
                                      <p:cBhvr>
                                        <p:cTn id="26" dur="1000" fill="hold"/>
                                        <p:tgtEl>
                                          <p:spTgt spid="141318"/>
                                        </p:tgtEl>
                                        <p:attrNameLst>
                                          <p:attrName>ppt_y</p:attrName>
                                        </p:attrNameLst>
                                      </p:cBhvr>
                                      <p:tavLst>
                                        <p:tav tm="0">
                                          <p:val>
                                            <p:strVal val="#ppt_y"/>
                                          </p:val>
                                        </p:tav>
                                        <p:tav tm="100000">
                                          <p:val>
                                            <p:strVal val="#ppt_y"/>
                                          </p:val>
                                        </p:tav>
                                      </p:tavLst>
                                    </p:anim>
                                    <p:animEffect transition="in" filter="wipe(right)" prLst="gradientSize: 0.1">
                                      <p:cBhvr>
                                        <p:cTn id="27" dur="1000"/>
                                        <p:tgtEl>
                                          <p:spTgt spid="141318"/>
                                        </p:tgtEl>
                                      </p:cBhvr>
                                    </p:animEffect>
                                  </p:childTnLst>
                                </p:cTn>
                              </p:par>
                            </p:childTnLst>
                          </p:cTn>
                        </p:par>
                        <p:par>
                          <p:cTn id="28" fill="hold" nodeType="afterGroup">
                            <p:stCondLst>
                              <p:cond delay="4000"/>
                            </p:stCondLst>
                            <p:childTnLst>
                              <p:par>
                                <p:cTn id="29" presetID="29" presetClass="entr" presetSubtype="0" fill="hold" grpId="0" nodeType="afterEffect">
                                  <p:stCondLst>
                                    <p:cond delay="0"/>
                                  </p:stCondLst>
                                  <p:childTnLst>
                                    <p:set>
                                      <p:cBhvr>
                                        <p:cTn id="30" dur="1" fill="hold">
                                          <p:stCondLst>
                                            <p:cond delay="0"/>
                                          </p:stCondLst>
                                        </p:cTn>
                                        <p:tgtEl>
                                          <p:spTgt spid="141320"/>
                                        </p:tgtEl>
                                        <p:attrNameLst>
                                          <p:attrName>style.visibility</p:attrName>
                                        </p:attrNameLst>
                                      </p:cBhvr>
                                      <p:to>
                                        <p:strVal val="visible"/>
                                      </p:to>
                                    </p:set>
                                    <p:anim calcmode="lin" valueType="num">
                                      <p:cBhvr>
                                        <p:cTn id="31" dur="1000" fill="hold"/>
                                        <p:tgtEl>
                                          <p:spTgt spid="141320"/>
                                        </p:tgtEl>
                                        <p:attrNameLst>
                                          <p:attrName>ppt_x</p:attrName>
                                        </p:attrNameLst>
                                      </p:cBhvr>
                                      <p:tavLst>
                                        <p:tav tm="0">
                                          <p:val>
                                            <p:strVal val="#ppt_x-.2"/>
                                          </p:val>
                                        </p:tav>
                                        <p:tav tm="100000">
                                          <p:val>
                                            <p:strVal val="#ppt_x"/>
                                          </p:val>
                                        </p:tav>
                                      </p:tavLst>
                                    </p:anim>
                                    <p:anim calcmode="lin" valueType="num">
                                      <p:cBhvr>
                                        <p:cTn id="32" dur="1000" fill="hold"/>
                                        <p:tgtEl>
                                          <p:spTgt spid="141320"/>
                                        </p:tgtEl>
                                        <p:attrNameLst>
                                          <p:attrName>ppt_y</p:attrName>
                                        </p:attrNameLst>
                                      </p:cBhvr>
                                      <p:tavLst>
                                        <p:tav tm="0">
                                          <p:val>
                                            <p:strVal val="#ppt_y"/>
                                          </p:val>
                                        </p:tav>
                                        <p:tav tm="100000">
                                          <p:val>
                                            <p:strVal val="#ppt_y"/>
                                          </p:val>
                                        </p:tav>
                                      </p:tavLst>
                                    </p:anim>
                                    <p:animEffect transition="in" filter="wipe(right)" prLst="gradientSize: 0.1">
                                      <p:cBhvr>
                                        <p:cTn id="33" dur="1000"/>
                                        <p:tgtEl>
                                          <p:spTgt spid="1413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1315" grpId="0" animBg="1"/>
      <p:bldP spid="141319" grpId="0" animBg="1"/>
      <p:bldP spid="141320" grpId="0" animBg="1"/>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Slide Number Placeholder 3"/>
          <p:cNvSpPr>
            <a:spLocks noGrp="1"/>
          </p:cNvSpPr>
          <p:nvPr>
            <p:ph type="sldNum" sz="quarter" idx="4294967295"/>
          </p:nvPr>
        </p:nvSpPr>
        <p:spPr>
          <a:xfrm>
            <a:off x="6553200" y="6245225"/>
            <a:ext cx="2133600" cy="476250"/>
          </a:xfrm>
          <a:prstGeom prst="rect">
            <a:avLst/>
          </a:prstGeom>
          <a:noFill/>
        </p:spPr>
        <p:txBody>
          <a:bodyPr/>
          <a:lstStyle/>
          <a:p>
            <a:fld id="{28595281-7EE3-4235-85C2-645E459BFDBD}" type="slidenum">
              <a:rPr lang="en-US" altLang="en-US"/>
              <a:pPr/>
              <a:t>118</a:t>
            </a:fld>
            <a:endParaRPr lang="th-TH" altLang="en-US"/>
          </a:p>
        </p:txBody>
      </p:sp>
      <p:sp>
        <p:nvSpPr>
          <p:cNvPr id="114691" name="Title 2"/>
          <p:cNvSpPr>
            <a:spLocks noGrp="1"/>
          </p:cNvSpPr>
          <p:nvPr>
            <p:ph type="title"/>
          </p:nvPr>
        </p:nvSpPr>
        <p:spPr>
          <a:xfrm>
            <a:off x="152400" y="-76200"/>
            <a:ext cx="4748213" cy="914400"/>
          </a:xfrm>
        </p:spPr>
        <p:txBody>
          <a:bodyPr/>
          <a:lstStyle/>
          <a:p>
            <a:r>
              <a:rPr lang="en-US" altLang="en-US" sz="3600">
                <a:latin typeface="Times New Roman" pitchFamily="18" charset="0"/>
                <a:cs typeface="Times New Roman" pitchFamily="18" charset="0"/>
              </a:rPr>
              <a:t>Nội dung của quy luật</a:t>
            </a:r>
            <a:endParaRPr lang="vi-VN" altLang="en-US" sz="3600">
              <a:latin typeface="Times New Roman" pitchFamily="18" charset="0"/>
              <a:cs typeface="Times New Roman" pitchFamily="18" charset="0"/>
            </a:endParaRPr>
          </a:p>
        </p:txBody>
      </p:sp>
      <p:sp>
        <p:nvSpPr>
          <p:cNvPr id="6" name="Oval 5"/>
          <p:cNvSpPr/>
          <p:nvPr/>
        </p:nvSpPr>
        <p:spPr>
          <a:xfrm>
            <a:off x="838200" y="838200"/>
            <a:ext cx="7543800" cy="609600"/>
          </a:xfrm>
          <a:prstGeom prst="ellipse">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nb-NO" sz="3200" i="1">
                <a:solidFill>
                  <a:srgbClr val="000000"/>
                </a:solidFill>
                <a:cs typeface="Cordia New" pitchFamily="34" charset="-34"/>
              </a:rPr>
              <a:t>* </a:t>
            </a:r>
            <a:r>
              <a:rPr lang="nb-NO" sz="2800" b="1" i="1">
                <a:solidFill>
                  <a:srgbClr val="000000"/>
                </a:solidFill>
                <a:latin typeface="Times New Roman" pitchFamily="18" charset="0"/>
                <a:cs typeface="Times New Roman" pitchFamily="18" charset="0"/>
              </a:rPr>
              <a:t>Thống nhất</a:t>
            </a:r>
            <a:r>
              <a:rPr lang="nb-NO" sz="2800" b="1">
                <a:solidFill>
                  <a:srgbClr val="000000"/>
                </a:solidFill>
                <a:latin typeface="Times New Roman" pitchFamily="18" charset="0"/>
                <a:cs typeface="Times New Roman" pitchFamily="18" charset="0"/>
              </a:rPr>
              <a:t> </a:t>
            </a:r>
            <a:r>
              <a:rPr lang="nb-NO" sz="2800" b="1" i="1">
                <a:solidFill>
                  <a:srgbClr val="000000"/>
                </a:solidFill>
                <a:latin typeface="Times New Roman" pitchFamily="18" charset="0"/>
                <a:cs typeface="Times New Roman" pitchFamily="18" charset="0"/>
              </a:rPr>
              <a:t>giữa các mặt đối lập</a:t>
            </a:r>
            <a:endParaRPr lang="en-US" b="1" i="1">
              <a:solidFill>
                <a:srgbClr val="FEE9DE"/>
              </a:solidFill>
              <a:cs typeface="Cordia New" pitchFamily="34" charset="-34"/>
            </a:endParaRPr>
          </a:p>
        </p:txBody>
      </p:sp>
      <p:sp>
        <p:nvSpPr>
          <p:cNvPr id="7" name="Rounded Rectangle 6"/>
          <p:cNvSpPr/>
          <p:nvPr/>
        </p:nvSpPr>
        <p:spPr>
          <a:xfrm>
            <a:off x="381000" y="2209800"/>
            <a:ext cx="2362200" cy="2514600"/>
          </a:xfrm>
          <a:prstGeom prst="roundRect">
            <a:avLst/>
          </a:prstGeom>
        </p:spPr>
        <p:style>
          <a:lnRef idx="1">
            <a:schemeClr val="accent2"/>
          </a:lnRef>
          <a:fillRef idx="2">
            <a:schemeClr val="accent2"/>
          </a:fillRef>
          <a:effectRef idx="1">
            <a:schemeClr val="accent2"/>
          </a:effectRef>
          <a:fontRef idx="minor">
            <a:schemeClr val="dk1"/>
          </a:fontRef>
        </p:style>
        <p:txBody>
          <a:bodyPr anchor="ctr"/>
          <a:lstStyle/>
          <a:p>
            <a:pPr algn="just"/>
            <a:r>
              <a:rPr lang="nb-NO" sz="2400" i="1">
                <a:solidFill>
                  <a:srgbClr val="000000"/>
                </a:solidFill>
                <a:latin typeface="Times New Roman" pitchFamily="18" charset="0"/>
                <a:cs typeface="Times New Roman" pitchFamily="18" charset="0"/>
              </a:rPr>
              <a:t>Thứ nhất</a:t>
            </a:r>
            <a:r>
              <a:rPr lang="nb-NO" sz="2400">
                <a:solidFill>
                  <a:srgbClr val="000000"/>
                </a:solidFill>
                <a:latin typeface="Times New Roman" pitchFamily="18" charset="0"/>
                <a:cs typeface="Times New Roman" pitchFamily="18" charset="0"/>
              </a:rPr>
              <a:t>, các mặt đối lập nương tựa và làm tiền đề cho nhau tồn tại</a:t>
            </a:r>
          </a:p>
        </p:txBody>
      </p:sp>
      <p:sp>
        <p:nvSpPr>
          <p:cNvPr id="8" name="Rounded Rectangle 7"/>
          <p:cNvSpPr/>
          <p:nvPr/>
        </p:nvSpPr>
        <p:spPr>
          <a:xfrm>
            <a:off x="3048000" y="2209800"/>
            <a:ext cx="3505200" cy="2535238"/>
          </a:xfrm>
          <a:prstGeom prst="roundRect">
            <a:avLst/>
          </a:prstGeom>
        </p:spPr>
        <p:style>
          <a:lnRef idx="1">
            <a:schemeClr val="accent1"/>
          </a:lnRef>
          <a:fillRef idx="2">
            <a:schemeClr val="accent1"/>
          </a:fillRef>
          <a:effectRef idx="1">
            <a:schemeClr val="accent1"/>
          </a:effectRef>
          <a:fontRef idx="minor">
            <a:schemeClr val="dk1"/>
          </a:fontRef>
        </p:style>
        <p:txBody>
          <a:bodyPr anchor="ctr"/>
          <a:lstStyle/>
          <a:p>
            <a:pPr algn="just"/>
            <a:r>
              <a:rPr lang="nb-NO" sz="2400" i="1">
                <a:solidFill>
                  <a:srgbClr val="000000"/>
                </a:solidFill>
                <a:latin typeface="Times New Roman" pitchFamily="18" charset="0"/>
                <a:cs typeface="Times New Roman" pitchFamily="18" charset="0"/>
              </a:rPr>
              <a:t>Thứ hai</a:t>
            </a:r>
            <a:r>
              <a:rPr lang="nb-NO" sz="2400">
                <a:solidFill>
                  <a:srgbClr val="000000"/>
                </a:solidFill>
                <a:latin typeface="Times New Roman" pitchFamily="18" charset="0"/>
                <a:cs typeface="Times New Roman" pitchFamily="18" charset="0"/>
              </a:rPr>
              <a:t>, các mặt đối lập tác động ngang nhau, cân bằng nhau thể hiện sự đấu tranh giữa cái mới đang hình thành với cái cũ chưa mất hẳn</a:t>
            </a:r>
          </a:p>
        </p:txBody>
      </p:sp>
      <p:sp>
        <p:nvSpPr>
          <p:cNvPr id="9" name="Rounded Rectangle 8"/>
          <p:cNvSpPr/>
          <p:nvPr/>
        </p:nvSpPr>
        <p:spPr>
          <a:xfrm>
            <a:off x="6781800" y="2230438"/>
            <a:ext cx="2362200" cy="2514600"/>
          </a:xfrm>
          <a:prstGeom prst="roundRect">
            <a:avLst/>
          </a:prstGeom>
          <a:solidFill>
            <a:srgbClr val="CCFF66"/>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just"/>
            <a:r>
              <a:rPr lang="nb-NO" sz="2400" i="1">
                <a:solidFill>
                  <a:schemeClr val="tx1"/>
                </a:solidFill>
                <a:latin typeface="Times New Roman" pitchFamily="18" charset="0"/>
                <a:cs typeface="Times New Roman" pitchFamily="18" charset="0"/>
              </a:rPr>
              <a:t>Thứ ba</a:t>
            </a:r>
            <a:r>
              <a:rPr lang="nb-NO" sz="2400">
                <a:solidFill>
                  <a:schemeClr val="tx1"/>
                </a:solidFill>
                <a:latin typeface="Times New Roman" pitchFamily="18" charset="0"/>
                <a:cs typeface="Times New Roman" pitchFamily="18" charset="0"/>
              </a:rPr>
              <a:t>, giữa các mặt đối lập có sự tương đồng</a:t>
            </a:r>
          </a:p>
        </p:txBody>
      </p:sp>
      <p:cxnSp>
        <p:nvCxnSpPr>
          <p:cNvPr id="11" name="Elbow Connector 10"/>
          <p:cNvCxnSpPr>
            <a:stCxn id="6" idx="4"/>
            <a:endCxn id="7" idx="0"/>
          </p:cNvCxnSpPr>
          <p:nvPr/>
        </p:nvCxnSpPr>
        <p:spPr>
          <a:xfrm rot="5400000">
            <a:off x="2705100" y="304800"/>
            <a:ext cx="762000" cy="304800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Elbow Connector 14"/>
          <p:cNvCxnSpPr>
            <a:stCxn id="6" idx="4"/>
            <a:endCxn id="9" idx="0"/>
          </p:cNvCxnSpPr>
          <p:nvPr/>
        </p:nvCxnSpPr>
        <p:spPr>
          <a:xfrm rot="16200000" flipH="1">
            <a:off x="5895181" y="162719"/>
            <a:ext cx="782638" cy="335280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Elbow Connector 22"/>
          <p:cNvCxnSpPr>
            <a:stCxn id="6" idx="4"/>
            <a:endCxn id="8" idx="0"/>
          </p:cNvCxnSpPr>
          <p:nvPr/>
        </p:nvCxnSpPr>
        <p:spPr>
          <a:xfrm rot="16200000" flipH="1">
            <a:off x="4324350" y="1733550"/>
            <a:ext cx="762000" cy="190500"/>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Oval 31"/>
          <p:cNvSpPr/>
          <p:nvPr/>
        </p:nvSpPr>
        <p:spPr>
          <a:xfrm>
            <a:off x="1338263" y="5029200"/>
            <a:ext cx="7124700" cy="633413"/>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nb-NO" sz="2800" i="1">
                <a:solidFill>
                  <a:srgbClr val="000000"/>
                </a:solidFill>
                <a:latin typeface="Times New Roman" pitchFamily="18" charset="0"/>
                <a:cs typeface="Times New Roman" pitchFamily="18" charset="0"/>
              </a:rPr>
              <a:t>* </a:t>
            </a:r>
            <a:r>
              <a:rPr lang="nb-NO" sz="2800" b="1" i="1">
                <a:solidFill>
                  <a:srgbClr val="000000"/>
                </a:solidFill>
                <a:latin typeface="Times New Roman" pitchFamily="18" charset="0"/>
                <a:cs typeface="Times New Roman" pitchFamily="18" charset="0"/>
              </a:rPr>
              <a:t>Đấu tranh</a:t>
            </a:r>
            <a:r>
              <a:rPr lang="nb-NO" sz="2800" b="1">
                <a:solidFill>
                  <a:srgbClr val="000000"/>
                </a:solidFill>
                <a:latin typeface="Times New Roman" pitchFamily="18" charset="0"/>
                <a:cs typeface="Times New Roman" pitchFamily="18" charset="0"/>
              </a:rPr>
              <a:t> </a:t>
            </a:r>
            <a:r>
              <a:rPr lang="nb-NO" sz="2800">
                <a:solidFill>
                  <a:srgbClr val="000000"/>
                </a:solidFill>
                <a:latin typeface="Times New Roman" pitchFamily="18" charset="0"/>
                <a:cs typeface="Times New Roman" pitchFamily="18" charset="0"/>
              </a:rPr>
              <a:t>giữa các mặt đối lập</a:t>
            </a:r>
            <a:endParaRPr lang="en-US">
              <a:solidFill>
                <a:srgbClr val="FEE9DE"/>
              </a:solidFill>
              <a:cs typeface="Cordia New" pitchFamily="34" charset="-34"/>
            </a:endParaRPr>
          </a:p>
        </p:txBody>
      </p:sp>
      <p:sp>
        <p:nvSpPr>
          <p:cNvPr id="36" name="Rounded Rectangle 35"/>
          <p:cNvSpPr/>
          <p:nvPr/>
        </p:nvSpPr>
        <p:spPr>
          <a:xfrm>
            <a:off x="685800" y="5732463"/>
            <a:ext cx="8229600" cy="1066800"/>
          </a:xfrm>
          <a:prstGeom prst="roundRect">
            <a:avLst/>
          </a:prstGeom>
          <a:solidFill>
            <a:srgbClr val="CCCC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just">
              <a:spcBef>
                <a:spcPct val="20000"/>
              </a:spcBef>
            </a:pPr>
            <a:r>
              <a:rPr lang="nb-NO" sz="2800">
                <a:solidFill>
                  <a:srgbClr val="000000"/>
                </a:solidFill>
                <a:latin typeface="Times New Roman" pitchFamily="18" charset="0"/>
                <a:cs typeface="Times New Roman" pitchFamily="18" charset="0"/>
              </a:rPr>
              <a:t>Chỉ sự tác động qua lại theo hướng bài trừ, phủ định lẫn nhau giữa chúng</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down)">
                                      <p:cBhvr>
                                        <p:cTn id="12" dur="500"/>
                                        <p:tgtEl>
                                          <p:spTgt spid="11"/>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down)">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6" presetClass="entr" presetSubtype="16" fill="hold" nodeType="clickEffect">
                                  <p:stCondLst>
                                    <p:cond delay="0"/>
                                  </p:stCondLst>
                                  <p:childTnLst>
                                    <p:set>
                                      <p:cBhvr>
                                        <p:cTn id="19" dur="1" fill="hold">
                                          <p:stCondLst>
                                            <p:cond delay="0"/>
                                          </p:stCondLst>
                                        </p:cTn>
                                        <p:tgtEl>
                                          <p:spTgt spid="23"/>
                                        </p:tgtEl>
                                        <p:attrNameLst>
                                          <p:attrName>style.visibility</p:attrName>
                                        </p:attrNameLst>
                                      </p:cBhvr>
                                      <p:to>
                                        <p:strVal val="visible"/>
                                      </p:to>
                                    </p:set>
                                    <p:animEffect transition="in" filter="circle(in)">
                                      <p:cBhvr>
                                        <p:cTn id="20" dur="2000"/>
                                        <p:tgtEl>
                                          <p:spTgt spid="23"/>
                                        </p:tgtEl>
                                      </p:cBhvr>
                                    </p:animEffect>
                                  </p:childTnLst>
                                </p:cTn>
                              </p:par>
                              <p:par>
                                <p:cTn id="21" presetID="6" presetClass="entr" presetSubtype="16"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circle(in)">
                                      <p:cBhvr>
                                        <p:cTn id="23" dur="2000"/>
                                        <p:tgtEl>
                                          <p:spTgt spid="8"/>
                                        </p:tgtEl>
                                      </p:cBhvr>
                                    </p:animEffect>
                                  </p:childTnLst>
                                </p:cTn>
                              </p:par>
                            </p:childTnLst>
                          </p:cTn>
                        </p:par>
                      </p:childTnLst>
                    </p:cTn>
                  </p:par>
                  <p:par>
                    <p:cTn id="24" fill="hold">
                      <p:stCondLst>
                        <p:cond delay="indefinite"/>
                      </p:stCondLst>
                      <p:childTnLst>
                        <p:par>
                          <p:cTn id="25" fill="hold">
                            <p:stCondLst>
                              <p:cond delay="0"/>
                            </p:stCondLst>
                            <p:childTnLst>
                              <p:par>
                                <p:cTn id="26" presetID="43" presetClass="entr" presetSubtype="0" fill="hold" nodeType="click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fade">
                                      <p:cBhvr>
                                        <p:cTn id="28" dur="100"/>
                                        <p:tgtEl>
                                          <p:spTgt spid="15"/>
                                        </p:tgtEl>
                                      </p:cBhvr>
                                    </p:animEffect>
                                    <p:anim calcmode="lin" valueType="num">
                                      <p:cBhvr>
                                        <p:cTn id="29" dur="400" fill="hold"/>
                                        <p:tgtEl>
                                          <p:spTgt spid="15"/>
                                        </p:tgtEl>
                                        <p:attrNameLst>
                                          <p:attrName>ppt_x</p:attrName>
                                        </p:attrNameLst>
                                      </p:cBhvr>
                                      <p:tavLst>
                                        <p:tav tm="0">
                                          <p:val>
                                            <p:strVal val="#ppt_x"/>
                                          </p:val>
                                        </p:tav>
                                        <p:tav tm="100000">
                                          <p:val>
                                            <p:strVal val="#ppt_x"/>
                                          </p:val>
                                        </p:tav>
                                      </p:tavLst>
                                    </p:anim>
                                    <p:anim calcmode="lin" valueType="num">
                                      <p:cBhvr>
                                        <p:cTn id="30" dur="400" fill="hold"/>
                                        <p:tgtEl>
                                          <p:spTgt spid="15"/>
                                        </p:tgtEl>
                                        <p:attrNameLst>
                                          <p:attrName>ppt_y</p:attrName>
                                        </p:attrNameLst>
                                      </p:cBhvr>
                                      <p:tavLst>
                                        <p:tav tm="0">
                                          <p:val>
                                            <p:strVal val="#ppt_y+0.31"/>
                                          </p:val>
                                        </p:tav>
                                        <p:tav tm="100000">
                                          <p:val>
                                            <p:strVal val="#ppt_y+0.31"/>
                                          </p:val>
                                        </p:tav>
                                      </p:tavLst>
                                    </p:anim>
                                    <p:anim calcmode="lin" valueType="num">
                                      <p:cBhvr>
                                        <p:cTn id="31" dur="600" decel="50000" fill="hold">
                                          <p:stCondLst>
                                            <p:cond delay="400"/>
                                          </p:stCondLst>
                                        </p:cTn>
                                        <p:tgtEl>
                                          <p:spTgt spid="15"/>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32" dur="600" decel="50000" fill="hold">
                                          <p:stCondLst>
                                            <p:cond delay="400"/>
                                          </p:stCondLst>
                                        </p:cTn>
                                        <p:tgtEl>
                                          <p:spTgt spid="15"/>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par>
                                <p:cTn id="33" presetID="43" presetClass="entr" presetSubtype="0" fill="hold" grpId="0" nodeType="with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fade">
                                      <p:cBhvr>
                                        <p:cTn id="35" dur="100"/>
                                        <p:tgtEl>
                                          <p:spTgt spid="9"/>
                                        </p:tgtEl>
                                      </p:cBhvr>
                                    </p:animEffect>
                                    <p:anim calcmode="lin" valueType="num">
                                      <p:cBhvr>
                                        <p:cTn id="36" dur="400" fill="hold"/>
                                        <p:tgtEl>
                                          <p:spTgt spid="9"/>
                                        </p:tgtEl>
                                        <p:attrNameLst>
                                          <p:attrName>ppt_x</p:attrName>
                                        </p:attrNameLst>
                                      </p:cBhvr>
                                      <p:tavLst>
                                        <p:tav tm="0">
                                          <p:val>
                                            <p:strVal val="#ppt_x"/>
                                          </p:val>
                                        </p:tav>
                                        <p:tav tm="100000">
                                          <p:val>
                                            <p:strVal val="#ppt_x"/>
                                          </p:val>
                                        </p:tav>
                                      </p:tavLst>
                                    </p:anim>
                                    <p:anim calcmode="lin" valueType="num">
                                      <p:cBhvr>
                                        <p:cTn id="37" dur="400" fill="hold"/>
                                        <p:tgtEl>
                                          <p:spTgt spid="9"/>
                                        </p:tgtEl>
                                        <p:attrNameLst>
                                          <p:attrName>ppt_y</p:attrName>
                                        </p:attrNameLst>
                                      </p:cBhvr>
                                      <p:tavLst>
                                        <p:tav tm="0">
                                          <p:val>
                                            <p:strVal val="#ppt_y+0.31"/>
                                          </p:val>
                                        </p:tav>
                                        <p:tav tm="100000">
                                          <p:val>
                                            <p:strVal val="#ppt_y+0.31"/>
                                          </p:val>
                                        </p:tav>
                                      </p:tavLst>
                                    </p:anim>
                                    <p:anim calcmode="lin" valueType="num">
                                      <p:cBhvr>
                                        <p:cTn id="38" dur="600" decel="50000" fill="hold">
                                          <p:stCondLst>
                                            <p:cond delay="400"/>
                                          </p:stCondLst>
                                        </p:cTn>
                                        <p:tgtEl>
                                          <p:spTgt spid="9"/>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39" dur="600" decel="50000" fill="hold">
                                          <p:stCondLst>
                                            <p:cond delay="400"/>
                                          </p:stCondLst>
                                        </p:cTn>
                                        <p:tgtEl>
                                          <p:spTgt spid="9"/>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37" presetClass="entr" presetSubtype="0" fill="hold" grpId="0" nodeType="clickEffect">
                                  <p:stCondLst>
                                    <p:cond delay="0"/>
                                  </p:stCondLst>
                                  <p:childTnLst>
                                    <p:set>
                                      <p:cBhvr>
                                        <p:cTn id="43" dur="1" fill="hold">
                                          <p:stCondLst>
                                            <p:cond delay="0"/>
                                          </p:stCondLst>
                                        </p:cTn>
                                        <p:tgtEl>
                                          <p:spTgt spid="32"/>
                                        </p:tgtEl>
                                        <p:attrNameLst>
                                          <p:attrName>style.visibility</p:attrName>
                                        </p:attrNameLst>
                                      </p:cBhvr>
                                      <p:to>
                                        <p:strVal val="visible"/>
                                      </p:to>
                                    </p:set>
                                    <p:animEffect transition="in" filter="fade">
                                      <p:cBhvr>
                                        <p:cTn id="44" dur="1000"/>
                                        <p:tgtEl>
                                          <p:spTgt spid="32"/>
                                        </p:tgtEl>
                                      </p:cBhvr>
                                    </p:animEffect>
                                    <p:anim calcmode="lin" valueType="num">
                                      <p:cBhvr>
                                        <p:cTn id="45" dur="1000" fill="hold"/>
                                        <p:tgtEl>
                                          <p:spTgt spid="32"/>
                                        </p:tgtEl>
                                        <p:attrNameLst>
                                          <p:attrName>ppt_x</p:attrName>
                                        </p:attrNameLst>
                                      </p:cBhvr>
                                      <p:tavLst>
                                        <p:tav tm="0">
                                          <p:val>
                                            <p:strVal val="#ppt_x"/>
                                          </p:val>
                                        </p:tav>
                                        <p:tav tm="100000">
                                          <p:val>
                                            <p:strVal val="#ppt_x"/>
                                          </p:val>
                                        </p:tav>
                                      </p:tavLst>
                                    </p:anim>
                                    <p:anim calcmode="lin" valueType="num">
                                      <p:cBhvr>
                                        <p:cTn id="46" dur="900" decel="100000" fill="hold"/>
                                        <p:tgtEl>
                                          <p:spTgt spid="32"/>
                                        </p:tgtEl>
                                        <p:attrNameLst>
                                          <p:attrName>ppt_y</p:attrName>
                                        </p:attrNameLst>
                                      </p:cBhvr>
                                      <p:tavLst>
                                        <p:tav tm="0">
                                          <p:val>
                                            <p:strVal val="#ppt_y+1"/>
                                          </p:val>
                                        </p:tav>
                                        <p:tav tm="100000">
                                          <p:val>
                                            <p:strVal val="#ppt_y-.03"/>
                                          </p:val>
                                        </p:tav>
                                      </p:tavLst>
                                    </p:anim>
                                    <p:anim calcmode="lin" valueType="num">
                                      <p:cBhvr>
                                        <p:cTn id="47" dur="100" accel="100000" fill="hold">
                                          <p:stCondLst>
                                            <p:cond delay="900"/>
                                          </p:stCondLst>
                                        </p:cTn>
                                        <p:tgtEl>
                                          <p:spTgt spid="32"/>
                                        </p:tgtEl>
                                        <p:attrNameLst>
                                          <p:attrName>ppt_y</p:attrName>
                                        </p:attrNameLst>
                                      </p:cBhvr>
                                      <p:tavLst>
                                        <p:tav tm="0">
                                          <p:val>
                                            <p:strVal val="#ppt_y-.03"/>
                                          </p:val>
                                        </p:tav>
                                        <p:tav tm="100000">
                                          <p:val>
                                            <p:strVal val="#ppt_y"/>
                                          </p:val>
                                        </p:tav>
                                      </p:tavLst>
                                    </p:anim>
                                  </p:childTnLst>
                                </p:cTn>
                              </p:par>
                              <p:par>
                                <p:cTn id="48" presetID="37" presetClass="entr" presetSubtype="0" fill="hold" grpId="0" nodeType="withEffect">
                                  <p:stCondLst>
                                    <p:cond delay="0"/>
                                  </p:stCondLst>
                                  <p:childTnLst>
                                    <p:set>
                                      <p:cBhvr>
                                        <p:cTn id="49" dur="1" fill="hold">
                                          <p:stCondLst>
                                            <p:cond delay="0"/>
                                          </p:stCondLst>
                                        </p:cTn>
                                        <p:tgtEl>
                                          <p:spTgt spid="36"/>
                                        </p:tgtEl>
                                        <p:attrNameLst>
                                          <p:attrName>style.visibility</p:attrName>
                                        </p:attrNameLst>
                                      </p:cBhvr>
                                      <p:to>
                                        <p:strVal val="visible"/>
                                      </p:to>
                                    </p:set>
                                    <p:animEffect transition="in" filter="fade">
                                      <p:cBhvr>
                                        <p:cTn id="50" dur="1000"/>
                                        <p:tgtEl>
                                          <p:spTgt spid="36"/>
                                        </p:tgtEl>
                                      </p:cBhvr>
                                    </p:animEffect>
                                    <p:anim calcmode="lin" valueType="num">
                                      <p:cBhvr>
                                        <p:cTn id="51" dur="1000" fill="hold"/>
                                        <p:tgtEl>
                                          <p:spTgt spid="36"/>
                                        </p:tgtEl>
                                        <p:attrNameLst>
                                          <p:attrName>ppt_x</p:attrName>
                                        </p:attrNameLst>
                                      </p:cBhvr>
                                      <p:tavLst>
                                        <p:tav tm="0">
                                          <p:val>
                                            <p:strVal val="#ppt_x"/>
                                          </p:val>
                                        </p:tav>
                                        <p:tav tm="100000">
                                          <p:val>
                                            <p:strVal val="#ppt_x"/>
                                          </p:val>
                                        </p:tav>
                                      </p:tavLst>
                                    </p:anim>
                                    <p:anim calcmode="lin" valueType="num">
                                      <p:cBhvr>
                                        <p:cTn id="52" dur="900" decel="100000" fill="hold"/>
                                        <p:tgtEl>
                                          <p:spTgt spid="36"/>
                                        </p:tgtEl>
                                        <p:attrNameLst>
                                          <p:attrName>ppt_y</p:attrName>
                                        </p:attrNameLst>
                                      </p:cBhvr>
                                      <p:tavLst>
                                        <p:tav tm="0">
                                          <p:val>
                                            <p:strVal val="#ppt_y+1"/>
                                          </p:val>
                                        </p:tav>
                                        <p:tav tm="100000">
                                          <p:val>
                                            <p:strVal val="#ppt_y-.03"/>
                                          </p:val>
                                        </p:tav>
                                      </p:tavLst>
                                    </p:anim>
                                    <p:anim calcmode="lin" valueType="num">
                                      <p:cBhvr>
                                        <p:cTn id="53" dur="100" accel="100000" fill="hold">
                                          <p:stCondLst>
                                            <p:cond delay="900"/>
                                          </p:stCondLst>
                                        </p:cTn>
                                        <p:tgtEl>
                                          <p:spTgt spid="36"/>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32" grpId="0" animBg="1"/>
      <p:bldP spid="36" grpId="0" animBg="1"/>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Slide Number Placeholder 3"/>
          <p:cNvSpPr>
            <a:spLocks noGrp="1"/>
          </p:cNvSpPr>
          <p:nvPr>
            <p:ph type="sldNum" sz="quarter" idx="4294967295"/>
          </p:nvPr>
        </p:nvSpPr>
        <p:spPr>
          <a:xfrm>
            <a:off x="6553200" y="6245225"/>
            <a:ext cx="2133600" cy="476250"/>
          </a:xfrm>
          <a:prstGeom prst="rect">
            <a:avLst/>
          </a:prstGeom>
          <a:noFill/>
        </p:spPr>
        <p:txBody>
          <a:bodyPr/>
          <a:lstStyle/>
          <a:p>
            <a:fld id="{D1609985-3BE7-4516-BEDB-B5F61C93C255}" type="slidenum">
              <a:rPr lang="en-US" altLang="en-US"/>
              <a:pPr/>
              <a:t>119</a:t>
            </a:fld>
            <a:endParaRPr lang="th-TH" altLang="en-US"/>
          </a:p>
        </p:txBody>
      </p:sp>
      <p:sp>
        <p:nvSpPr>
          <p:cNvPr id="115715" name="Title 1"/>
          <p:cNvSpPr>
            <a:spLocks noGrp="1"/>
          </p:cNvSpPr>
          <p:nvPr>
            <p:ph type="title"/>
          </p:nvPr>
        </p:nvSpPr>
        <p:spPr>
          <a:xfrm>
            <a:off x="304800" y="152400"/>
            <a:ext cx="8153400" cy="927100"/>
          </a:xfrm>
        </p:spPr>
        <p:txBody>
          <a:bodyPr/>
          <a:lstStyle/>
          <a:p>
            <a:r>
              <a:rPr lang="en-US" altLang="en-US">
                <a:latin typeface="Times New Roman" pitchFamily="18" charset="0"/>
                <a:cs typeface="Times New Roman" pitchFamily="18" charset="0"/>
              </a:rPr>
              <a:t>Nội dung của quy luật</a:t>
            </a:r>
            <a:endParaRPr lang="vi-VN" altLang="en-US"/>
          </a:p>
        </p:txBody>
      </p:sp>
      <p:sp>
        <p:nvSpPr>
          <p:cNvPr id="6" name="Snip Diagonal Corner Rectangle 5"/>
          <p:cNvSpPr/>
          <p:nvPr/>
        </p:nvSpPr>
        <p:spPr>
          <a:xfrm>
            <a:off x="222250" y="1371600"/>
            <a:ext cx="3124200" cy="3886200"/>
          </a:xfrm>
          <a:prstGeom prst="snip2Diag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just"/>
            <a:r>
              <a:rPr lang="nb-NO" altLang="en-US" sz="2400">
                <a:solidFill>
                  <a:srgbClr val="FEE9DE"/>
                </a:solidFill>
                <a:latin typeface="Times New Roman" pitchFamily="18" charset="0"/>
                <a:cs typeface="Times New Roman" pitchFamily="18" charset="0"/>
              </a:rPr>
              <a:t>Mâu thuẫn giữa các mặt đối lập trong sự vật, hiện tượng là nguyên nhân, giải quyết mâu thuẫn đó là động lực của sự vận động, phát triển</a:t>
            </a:r>
            <a:endParaRPr lang="vi-VN" altLang="en-US" sz="2400">
              <a:solidFill>
                <a:srgbClr val="FEE9DE"/>
              </a:solidFill>
              <a:latin typeface="Times New Roman" pitchFamily="18" charset="0"/>
              <a:cs typeface="Times New Roman" pitchFamily="18" charset="0"/>
            </a:endParaRPr>
          </a:p>
        </p:txBody>
      </p:sp>
      <p:sp>
        <p:nvSpPr>
          <p:cNvPr id="7" name="Snip Diagonal Corner Rectangle 6"/>
          <p:cNvSpPr/>
          <p:nvPr/>
        </p:nvSpPr>
        <p:spPr>
          <a:xfrm>
            <a:off x="5867400" y="2971800"/>
            <a:ext cx="3124200" cy="3886200"/>
          </a:xfrm>
          <a:prstGeom prst="snip2Diag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just"/>
            <a:r>
              <a:rPr lang="nb-NO" altLang="en-US" sz="2400">
                <a:solidFill>
                  <a:srgbClr val="FEE9DE"/>
                </a:solidFill>
                <a:latin typeface="Times New Roman" pitchFamily="18" charset="0"/>
                <a:cs typeface="Times New Roman" pitchFamily="18" charset="0"/>
              </a:rPr>
              <a:t>Sự thống nhất và đấu tranh giữa các mặt đối lập này là nguyên nhân, động lực bên trong của sự vận động và phát triển, làm cho cái cũ mất đi và cái mới ra đời</a:t>
            </a:r>
            <a:endParaRPr lang="vi-VN" altLang="en-US" sz="2400">
              <a:solidFill>
                <a:srgbClr val="FEE9DE"/>
              </a:solidFill>
              <a:latin typeface="Times New Roman" pitchFamily="18" charset="0"/>
              <a:cs typeface="Times New Roman" pitchFamily="18" charset="0"/>
            </a:endParaRPr>
          </a:p>
        </p:txBody>
      </p:sp>
      <p:sp>
        <p:nvSpPr>
          <p:cNvPr id="8" name="Snip Diagonal Corner Rectangle 7"/>
          <p:cNvSpPr/>
          <p:nvPr/>
        </p:nvSpPr>
        <p:spPr>
          <a:xfrm>
            <a:off x="3578225" y="2057400"/>
            <a:ext cx="2057400" cy="3886200"/>
          </a:xfrm>
          <a:prstGeom prst="snip2DiagRect">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just"/>
            <a:r>
              <a:rPr lang="nb-NO" altLang="en-US" sz="2400">
                <a:solidFill>
                  <a:srgbClr val="FEE9DE"/>
                </a:solidFill>
                <a:latin typeface="Times New Roman" pitchFamily="18" charset="0"/>
                <a:cs typeface="Times New Roman" pitchFamily="18" charset="0"/>
              </a:rPr>
              <a:t>Sự vận động, phát triển của sự vật, hiện tượng là tự thân</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0" presetClass="entr" presetSubtype="0" decel="10000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1000" fill="hold"/>
                                        <p:tgtEl>
                                          <p:spTgt spid="6"/>
                                        </p:tgtEl>
                                        <p:attrNameLst>
                                          <p:attrName>ppt_w</p:attrName>
                                        </p:attrNameLst>
                                      </p:cBhvr>
                                      <p:tavLst>
                                        <p:tav tm="0">
                                          <p:val>
                                            <p:strVal val="#ppt_w+.3"/>
                                          </p:val>
                                        </p:tav>
                                        <p:tav tm="100000">
                                          <p:val>
                                            <p:strVal val="#ppt_w"/>
                                          </p:val>
                                        </p:tav>
                                      </p:tavLst>
                                    </p:anim>
                                    <p:anim calcmode="lin" valueType="num">
                                      <p:cBhvr>
                                        <p:cTn id="8" dur="1000" fill="hold"/>
                                        <p:tgtEl>
                                          <p:spTgt spid="6"/>
                                        </p:tgtEl>
                                        <p:attrNameLst>
                                          <p:attrName>ppt_h</p:attrName>
                                        </p:attrNameLst>
                                      </p:cBhvr>
                                      <p:tavLst>
                                        <p:tav tm="0">
                                          <p:val>
                                            <p:strVal val="#ppt_h"/>
                                          </p:val>
                                        </p:tav>
                                        <p:tav tm="100000">
                                          <p:val>
                                            <p:strVal val="#ppt_h"/>
                                          </p:val>
                                        </p:tav>
                                      </p:tavLst>
                                    </p:anim>
                                    <p:animEffect transition="in" filter="fade">
                                      <p:cBhvr>
                                        <p:cTn id="9" dur="1000"/>
                                        <p:tgtEl>
                                          <p:spTgt spid="6"/>
                                        </p:tgtEl>
                                      </p:cBhvr>
                                    </p:animEffect>
                                  </p:childTnLst>
                                </p:cTn>
                              </p:par>
                            </p:childTnLst>
                          </p:cTn>
                        </p:par>
                      </p:childTnLst>
                    </p:cTn>
                  </p:par>
                  <p:par>
                    <p:cTn id="10" fill="hold">
                      <p:stCondLst>
                        <p:cond delay="indefinite"/>
                      </p:stCondLst>
                      <p:childTnLst>
                        <p:par>
                          <p:cTn id="11" fill="hold">
                            <p:stCondLst>
                              <p:cond delay="0"/>
                            </p:stCondLst>
                            <p:childTnLst>
                              <p:par>
                                <p:cTn id="12" presetID="5" presetClass="entr" presetSubtype="10"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checkerboard(across)">
                                      <p:cBhvr>
                                        <p:cTn id="14" dur="500"/>
                                        <p:tgtEl>
                                          <p:spTgt spid="8"/>
                                        </p:tgtEl>
                                      </p:cBhvr>
                                    </p:animEffect>
                                  </p:childTnLst>
                                </p:cTn>
                              </p:par>
                            </p:childTnLst>
                          </p:cTn>
                        </p:par>
                      </p:childTnLst>
                    </p:cTn>
                  </p:par>
                  <p:par>
                    <p:cTn id="15" fill="hold">
                      <p:stCondLst>
                        <p:cond delay="indefinite"/>
                      </p:stCondLst>
                      <p:childTnLst>
                        <p:par>
                          <p:cTn id="16" fill="hold">
                            <p:stCondLst>
                              <p:cond delay="0"/>
                            </p:stCondLst>
                            <p:childTnLst>
                              <p:par>
                                <p:cTn id="17" presetID="18" presetClass="entr" presetSubtype="12"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strips(downLeft)">
                                      <p:cBhvr>
                                        <p:cTn id="1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p:nvPr>
        </p:nvSpPr>
        <p:spPr>
          <a:xfrm>
            <a:off x="20638" y="57150"/>
            <a:ext cx="8915400" cy="762000"/>
          </a:xfrm>
        </p:spPr>
        <p:txBody>
          <a:bodyPr/>
          <a:lstStyle/>
          <a:p>
            <a:br>
              <a:rPr lang="en-GB" altLang="en-US" sz="3500" i="1">
                <a:latin typeface="Times New Roman" pitchFamily="18" charset="0"/>
                <a:cs typeface="Times New Roman" pitchFamily="18" charset="0"/>
              </a:rPr>
            </a:br>
            <a:r>
              <a:rPr lang="en-GB" altLang="en-US" sz="3500" i="1">
                <a:latin typeface="Times New Roman" pitchFamily="18" charset="0"/>
                <a:cs typeface="Times New Roman" pitchFamily="18" charset="0"/>
              </a:rPr>
              <a:t>d. Triết học, hạt nhân lý luận của thế giới quan</a:t>
            </a:r>
            <a:br>
              <a:rPr lang="vi-VN" altLang="en-US" sz="3500">
                <a:latin typeface="Times New Roman" pitchFamily="18" charset="0"/>
                <a:cs typeface="Times New Roman" pitchFamily="18" charset="0"/>
              </a:rPr>
            </a:br>
            <a:endParaRPr lang="vi-VN" altLang="en-US" sz="3500">
              <a:latin typeface="Times New Roman" pitchFamily="18" charset="0"/>
              <a:cs typeface="Times New Roman" pitchFamily="18" charset="0"/>
            </a:endParaRPr>
          </a:p>
        </p:txBody>
      </p:sp>
      <p:sp>
        <p:nvSpPr>
          <p:cNvPr id="23555" name="Content Placeholder 2"/>
          <p:cNvSpPr>
            <a:spLocks noGrp="1"/>
          </p:cNvSpPr>
          <p:nvPr>
            <p:ph idx="4294967295"/>
          </p:nvPr>
        </p:nvSpPr>
        <p:spPr>
          <a:xfrm>
            <a:off x="0" y="876300"/>
            <a:ext cx="8991600" cy="1104900"/>
          </a:xfrm>
          <a:prstGeom prst="rect">
            <a:avLst/>
          </a:prstGeom>
        </p:spPr>
        <p:txBody>
          <a:bodyPr/>
          <a:lstStyle/>
          <a:p>
            <a:pPr algn="just">
              <a:buFont typeface="Wingdings" pitchFamily="2" charset="2"/>
              <a:buChar char="Ø"/>
            </a:pPr>
            <a:r>
              <a:rPr lang="en-US" altLang="en-US" sz="2800" b="1" dirty="0">
                <a:latin typeface="Times New Roman" pitchFamily="18" charset="0"/>
                <a:cs typeface="Times New Roman" pitchFamily="18" charset="0"/>
              </a:rPr>
              <a:t> </a:t>
            </a:r>
            <a:r>
              <a:rPr lang="en-US" altLang="en-US" sz="2800" b="1" dirty="0" err="1">
                <a:latin typeface="Times New Roman" pitchFamily="18" charset="0"/>
                <a:cs typeface="Times New Roman" pitchFamily="18" charset="0"/>
              </a:rPr>
              <a:t>Vai</a:t>
            </a:r>
            <a:r>
              <a:rPr lang="en-US" altLang="en-US" sz="2800" b="1" dirty="0">
                <a:latin typeface="Times New Roman" pitchFamily="18" charset="0"/>
                <a:cs typeface="Times New Roman" pitchFamily="18" charset="0"/>
              </a:rPr>
              <a:t> </a:t>
            </a:r>
            <a:r>
              <a:rPr lang="en-US" altLang="en-US" sz="2800" b="1" dirty="0" err="1">
                <a:latin typeface="Times New Roman" pitchFamily="18" charset="0"/>
                <a:cs typeface="Times New Roman" pitchFamily="18" charset="0"/>
              </a:rPr>
              <a:t>trò</a:t>
            </a:r>
            <a:r>
              <a:rPr lang="en-US" altLang="en-US" sz="2800" b="1" dirty="0">
                <a:latin typeface="Times New Roman" pitchFamily="18" charset="0"/>
                <a:cs typeface="Times New Roman" pitchFamily="18" charset="0"/>
              </a:rPr>
              <a:t> </a:t>
            </a:r>
            <a:r>
              <a:rPr lang="en-US" altLang="en-US" sz="2800" b="1" dirty="0" err="1">
                <a:latin typeface="Times New Roman" pitchFamily="18" charset="0"/>
                <a:cs typeface="Times New Roman" pitchFamily="18" charset="0"/>
              </a:rPr>
              <a:t>của</a:t>
            </a:r>
            <a:r>
              <a:rPr lang="en-US" altLang="en-US" sz="2800" b="1" dirty="0">
                <a:latin typeface="Times New Roman" pitchFamily="18" charset="0"/>
                <a:cs typeface="Times New Roman" pitchFamily="18" charset="0"/>
              </a:rPr>
              <a:t> </a:t>
            </a:r>
            <a:r>
              <a:rPr lang="en-US" altLang="en-US" sz="2800" b="1" dirty="0" err="1">
                <a:latin typeface="Times New Roman" pitchFamily="18" charset="0"/>
                <a:cs typeface="Times New Roman" pitchFamily="18" charset="0"/>
              </a:rPr>
              <a:t>thế</a:t>
            </a:r>
            <a:r>
              <a:rPr lang="en-US" altLang="en-US" sz="2800" b="1" dirty="0">
                <a:latin typeface="Times New Roman" pitchFamily="18" charset="0"/>
                <a:cs typeface="Times New Roman" pitchFamily="18" charset="0"/>
              </a:rPr>
              <a:t> </a:t>
            </a:r>
            <a:r>
              <a:rPr lang="en-US" altLang="en-US" sz="2800" b="1" dirty="0" err="1">
                <a:latin typeface="Times New Roman" pitchFamily="18" charset="0"/>
                <a:cs typeface="Times New Roman" pitchFamily="18" charset="0"/>
              </a:rPr>
              <a:t>giới</a:t>
            </a:r>
            <a:r>
              <a:rPr lang="en-US" altLang="en-US" sz="2800" b="1" dirty="0">
                <a:latin typeface="Times New Roman" pitchFamily="18" charset="0"/>
                <a:cs typeface="Times New Roman" pitchFamily="18" charset="0"/>
              </a:rPr>
              <a:t> </a:t>
            </a:r>
            <a:r>
              <a:rPr lang="en-US" altLang="en-US" sz="2800" b="1" dirty="0" err="1">
                <a:latin typeface="Times New Roman" pitchFamily="18" charset="0"/>
                <a:cs typeface="Times New Roman" pitchFamily="18" charset="0"/>
              </a:rPr>
              <a:t>quan</a:t>
            </a:r>
            <a:r>
              <a:rPr lang="en-US" altLang="en-US" sz="2800" b="1" dirty="0">
                <a:latin typeface="Times New Roman" pitchFamily="18" charset="0"/>
                <a:cs typeface="Times New Roman" pitchFamily="18" charset="0"/>
              </a:rPr>
              <a:t>:</a:t>
            </a:r>
            <a:r>
              <a:rPr lang="en-GB" altLang="en-US" sz="2800" dirty="0">
                <a:latin typeface="Times New Roman" pitchFamily="18" charset="0"/>
                <a:cs typeface="Times New Roman" pitchFamily="18" charset="0"/>
              </a:rPr>
              <a:t> TGQ </a:t>
            </a:r>
            <a:r>
              <a:rPr lang="en-GB" altLang="en-US" sz="2800" dirty="0" err="1">
                <a:latin typeface="Times New Roman" pitchFamily="18" charset="0"/>
                <a:cs typeface="Times New Roman" pitchFamily="18" charset="0"/>
              </a:rPr>
              <a:t>có</a:t>
            </a:r>
            <a:r>
              <a:rPr lang="en-GB" altLang="en-US" sz="2800" dirty="0">
                <a:latin typeface="Times New Roman" pitchFamily="18" charset="0"/>
                <a:cs typeface="Times New Roman" pitchFamily="18" charset="0"/>
              </a:rPr>
              <a:t> </a:t>
            </a:r>
            <a:r>
              <a:rPr lang="en-GB" altLang="en-US" sz="2800" dirty="0" err="1">
                <a:latin typeface="Times New Roman" pitchFamily="18" charset="0"/>
                <a:cs typeface="Times New Roman" pitchFamily="18" charset="0"/>
              </a:rPr>
              <a:t>vai</a:t>
            </a:r>
            <a:r>
              <a:rPr lang="en-GB" altLang="en-US" sz="2800" dirty="0">
                <a:latin typeface="Times New Roman" pitchFamily="18" charset="0"/>
                <a:cs typeface="Times New Roman" pitchFamily="18" charset="0"/>
              </a:rPr>
              <a:t> </a:t>
            </a:r>
            <a:r>
              <a:rPr lang="en-GB" altLang="en-US" sz="2800" dirty="0" err="1">
                <a:latin typeface="Times New Roman" pitchFamily="18" charset="0"/>
                <a:cs typeface="Times New Roman" pitchFamily="18" charset="0"/>
              </a:rPr>
              <a:t>trò</a:t>
            </a:r>
            <a:r>
              <a:rPr lang="en-GB" altLang="en-US" sz="2800" dirty="0">
                <a:latin typeface="Times New Roman" pitchFamily="18" charset="0"/>
                <a:cs typeface="Times New Roman" pitchFamily="18" charset="0"/>
              </a:rPr>
              <a:t> </a:t>
            </a:r>
            <a:r>
              <a:rPr lang="en-GB" altLang="en-US" sz="2800" dirty="0" err="1">
                <a:latin typeface="Times New Roman" pitchFamily="18" charset="0"/>
                <a:cs typeface="Times New Roman" pitchFamily="18" charset="0"/>
              </a:rPr>
              <a:t>đặc</a:t>
            </a:r>
            <a:r>
              <a:rPr lang="en-GB" altLang="en-US" sz="2800" dirty="0">
                <a:latin typeface="Times New Roman" pitchFamily="18" charset="0"/>
                <a:cs typeface="Times New Roman" pitchFamily="18" charset="0"/>
              </a:rPr>
              <a:t> </a:t>
            </a:r>
            <a:r>
              <a:rPr lang="en-GB" altLang="en-US" sz="2800" dirty="0" err="1">
                <a:latin typeface="Times New Roman" pitchFamily="18" charset="0"/>
                <a:cs typeface="Times New Roman" pitchFamily="18" charset="0"/>
              </a:rPr>
              <a:t>biệt</a:t>
            </a:r>
            <a:r>
              <a:rPr lang="en-GB" altLang="en-US" sz="2800" dirty="0">
                <a:latin typeface="Times New Roman" pitchFamily="18" charset="0"/>
                <a:cs typeface="Times New Roman" pitchFamily="18" charset="0"/>
              </a:rPr>
              <a:t> </a:t>
            </a:r>
            <a:r>
              <a:rPr lang="en-GB" altLang="en-US" sz="2800" dirty="0" err="1">
                <a:latin typeface="Times New Roman" pitchFamily="18" charset="0"/>
                <a:cs typeface="Times New Roman" pitchFamily="18" charset="0"/>
              </a:rPr>
              <a:t>quan</a:t>
            </a:r>
            <a:r>
              <a:rPr lang="en-GB" altLang="en-US" sz="2800" dirty="0">
                <a:latin typeface="Times New Roman" pitchFamily="18" charset="0"/>
                <a:cs typeface="Times New Roman" pitchFamily="18" charset="0"/>
              </a:rPr>
              <a:t> </a:t>
            </a:r>
            <a:r>
              <a:rPr lang="en-GB" altLang="en-US" sz="2800" dirty="0" err="1">
                <a:latin typeface="Times New Roman" pitchFamily="18" charset="0"/>
                <a:cs typeface="Times New Roman" pitchFamily="18" charset="0"/>
              </a:rPr>
              <a:t>trọng</a:t>
            </a:r>
            <a:r>
              <a:rPr lang="en-GB" altLang="en-US" sz="2800" dirty="0">
                <a:latin typeface="Times New Roman" pitchFamily="18" charset="0"/>
                <a:cs typeface="Times New Roman" pitchFamily="18" charset="0"/>
              </a:rPr>
              <a:t> </a:t>
            </a:r>
            <a:r>
              <a:rPr lang="en-GB" altLang="en-US" sz="2800" dirty="0" err="1">
                <a:latin typeface="Times New Roman" pitchFamily="18" charset="0"/>
                <a:cs typeface="Times New Roman" pitchFamily="18" charset="0"/>
              </a:rPr>
              <a:t>trong</a:t>
            </a:r>
            <a:r>
              <a:rPr lang="en-GB" altLang="en-US" sz="2800" dirty="0">
                <a:latin typeface="Times New Roman" pitchFamily="18" charset="0"/>
                <a:cs typeface="Times New Roman" pitchFamily="18" charset="0"/>
              </a:rPr>
              <a:t> </a:t>
            </a:r>
            <a:r>
              <a:rPr lang="en-GB" altLang="en-US" sz="2800" dirty="0" err="1">
                <a:latin typeface="Times New Roman" pitchFamily="18" charset="0"/>
                <a:cs typeface="Times New Roman" pitchFamily="18" charset="0"/>
              </a:rPr>
              <a:t>cuộc</a:t>
            </a:r>
            <a:r>
              <a:rPr lang="en-GB" altLang="en-US" sz="2800" dirty="0">
                <a:latin typeface="Times New Roman" pitchFamily="18" charset="0"/>
                <a:cs typeface="Times New Roman" pitchFamily="18" charset="0"/>
              </a:rPr>
              <a:t> </a:t>
            </a:r>
            <a:r>
              <a:rPr lang="en-GB" altLang="en-US" sz="2800" dirty="0" err="1">
                <a:latin typeface="Times New Roman" pitchFamily="18" charset="0"/>
                <a:cs typeface="Times New Roman" pitchFamily="18" charset="0"/>
              </a:rPr>
              <a:t>sống</a:t>
            </a:r>
            <a:r>
              <a:rPr lang="en-GB" altLang="en-US" sz="2800" dirty="0">
                <a:latin typeface="Times New Roman" pitchFamily="18" charset="0"/>
                <a:cs typeface="Times New Roman" pitchFamily="18" charset="0"/>
              </a:rPr>
              <a:t> </a:t>
            </a:r>
            <a:r>
              <a:rPr lang="en-GB" altLang="en-US" sz="2800" dirty="0" err="1">
                <a:latin typeface="Times New Roman" pitchFamily="18" charset="0"/>
                <a:cs typeface="Times New Roman" pitchFamily="18" charset="0"/>
              </a:rPr>
              <a:t>của</a:t>
            </a:r>
            <a:r>
              <a:rPr lang="en-GB" altLang="en-US" sz="2800" dirty="0">
                <a:latin typeface="Times New Roman" pitchFamily="18" charset="0"/>
                <a:cs typeface="Times New Roman" pitchFamily="18" charset="0"/>
              </a:rPr>
              <a:t> con </a:t>
            </a:r>
            <a:r>
              <a:rPr lang="en-GB" altLang="en-US" sz="2800" dirty="0" err="1">
                <a:latin typeface="Times New Roman" pitchFamily="18" charset="0"/>
                <a:cs typeface="Times New Roman" pitchFamily="18" charset="0"/>
              </a:rPr>
              <a:t>người</a:t>
            </a:r>
            <a:r>
              <a:rPr lang="en-GB" altLang="en-US" sz="2800" dirty="0">
                <a:latin typeface="Times New Roman" pitchFamily="18" charset="0"/>
                <a:cs typeface="Times New Roman" pitchFamily="18" charset="0"/>
              </a:rPr>
              <a:t> </a:t>
            </a:r>
            <a:r>
              <a:rPr lang="en-GB" altLang="en-US" sz="2800" dirty="0" err="1">
                <a:latin typeface="Times New Roman" pitchFamily="18" charset="0"/>
                <a:cs typeface="Times New Roman" pitchFamily="18" charset="0"/>
              </a:rPr>
              <a:t>và</a:t>
            </a:r>
            <a:r>
              <a:rPr lang="en-GB" altLang="en-US" sz="2800" dirty="0">
                <a:latin typeface="Times New Roman" pitchFamily="18" charset="0"/>
                <a:cs typeface="Times New Roman" pitchFamily="18" charset="0"/>
              </a:rPr>
              <a:t> </a:t>
            </a:r>
            <a:r>
              <a:rPr lang="en-GB" altLang="en-US" sz="2800" dirty="0" err="1">
                <a:latin typeface="Times New Roman" pitchFamily="18" charset="0"/>
                <a:cs typeface="Times New Roman" pitchFamily="18" charset="0"/>
              </a:rPr>
              <a:t>xã</a:t>
            </a:r>
            <a:r>
              <a:rPr lang="en-GB" altLang="en-US" sz="2800" dirty="0">
                <a:latin typeface="Times New Roman" pitchFamily="18" charset="0"/>
                <a:cs typeface="Times New Roman" pitchFamily="18" charset="0"/>
              </a:rPr>
              <a:t> </a:t>
            </a:r>
            <a:r>
              <a:rPr lang="en-GB" altLang="en-US" sz="2800" dirty="0" err="1">
                <a:latin typeface="Times New Roman" pitchFamily="18" charset="0"/>
                <a:cs typeface="Times New Roman" pitchFamily="18" charset="0"/>
              </a:rPr>
              <a:t>hội</a:t>
            </a:r>
            <a:r>
              <a:rPr lang="en-GB" altLang="en-US" sz="2800" dirty="0">
                <a:latin typeface="Times New Roman" pitchFamily="18" charset="0"/>
                <a:cs typeface="Times New Roman" pitchFamily="18" charset="0"/>
              </a:rPr>
              <a:t>:</a:t>
            </a:r>
          </a:p>
          <a:p>
            <a:pPr algn="just">
              <a:buFont typeface="Wingdings" pitchFamily="2" charset="2"/>
              <a:buChar char="Ø"/>
            </a:pPr>
            <a:endParaRPr lang="vi-VN" altLang="en-US" sz="2800" b="1" dirty="0">
              <a:latin typeface="Times New Roman" pitchFamily="18" charset="0"/>
              <a:cs typeface="Times New Roman" pitchFamily="18" charset="0"/>
            </a:endParaRPr>
          </a:p>
        </p:txBody>
      </p:sp>
      <p:sp>
        <p:nvSpPr>
          <p:cNvPr id="4" name="Date Placeholder 3"/>
          <p:cNvSpPr>
            <a:spLocks noGrp="1"/>
          </p:cNvSpPr>
          <p:nvPr>
            <p:ph type="dt" sz="quarter" idx="4294967295"/>
          </p:nvPr>
        </p:nvSpPr>
        <p:spPr>
          <a:xfrm>
            <a:off x="457200" y="6245225"/>
            <a:ext cx="2133600" cy="476250"/>
          </a:xfrm>
          <a:prstGeom prst="rect">
            <a:avLst/>
          </a:prstGeom>
        </p:spPr>
        <p:txBody>
          <a:bodyPr/>
          <a:lstStyle/>
          <a:p>
            <a:pPr>
              <a:defRPr/>
            </a:pPr>
            <a:fld id="{10D714E9-3B26-4978-A800-95CCD4AE1C9F}" type="datetime1">
              <a:rPr lang="en-US" smtClean="0"/>
              <a:pPr>
                <a:defRPr/>
              </a:pPr>
              <a:t>02/10/2023</a:t>
            </a:fld>
            <a:endParaRPr lang="en-US"/>
          </a:p>
        </p:txBody>
      </p:sp>
      <p:sp>
        <p:nvSpPr>
          <p:cNvPr id="2" name="Flowchart: Preparation 1"/>
          <p:cNvSpPr/>
          <p:nvPr/>
        </p:nvSpPr>
        <p:spPr>
          <a:xfrm>
            <a:off x="533400" y="2095500"/>
            <a:ext cx="3303588" cy="723900"/>
          </a:xfrm>
          <a:prstGeom prst="flowChartPreparation">
            <a:avLst/>
          </a:prstGeom>
        </p:spPr>
        <p:style>
          <a:lnRef idx="0">
            <a:schemeClr val="accent2"/>
          </a:lnRef>
          <a:fillRef idx="3">
            <a:schemeClr val="accent2"/>
          </a:fillRef>
          <a:effectRef idx="3">
            <a:schemeClr val="accent2"/>
          </a:effectRef>
          <a:fontRef idx="minor">
            <a:schemeClr val="lt1"/>
          </a:fontRef>
        </p:style>
        <p:txBody>
          <a:bodyPr anchor="ctr"/>
          <a:lstStyle/>
          <a:p>
            <a:pPr algn="ctr">
              <a:defRPr/>
            </a:pPr>
            <a:r>
              <a:rPr lang="en-GB" altLang="en-US" sz="3000" kern="0" dirty="0" err="1">
                <a:solidFill>
                  <a:srgbClr val="000000"/>
                </a:solidFill>
                <a:latin typeface="Times New Roman" panose="02020603050405020304" pitchFamily="18" charset="0"/>
                <a:cs typeface="Times New Roman" panose="02020603050405020304" pitchFamily="18" charset="0"/>
              </a:rPr>
              <a:t>Thứ</a:t>
            </a:r>
            <a:r>
              <a:rPr lang="en-GB" altLang="en-US" sz="3000" kern="0" dirty="0">
                <a:solidFill>
                  <a:srgbClr val="000000"/>
                </a:solidFill>
                <a:latin typeface="Times New Roman" panose="02020603050405020304" pitchFamily="18" charset="0"/>
                <a:cs typeface="Times New Roman" panose="02020603050405020304" pitchFamily="18" charset="0"/>
              </a:rPr>
              <a:t> </a:t>
            </a:r>
            <a:r>
              <a:rPr lang="en-GB" altLang="en-US" sz="3000" kern="0" dirty="0" err="1">
                <a:solidFill>
                  <a:srgbClr val="000000"/>
                </a:solidFill>
                <a:latin typeface="Times New Roman" panose="02020603050405020304" pitchFamily="18" charset="0"/>
                <a:cs typeface="Times New Roman" panose="02020603050405020304" pitchFamily="18" charset="0"/>
              </a:rPr>
              <a:t>nhất</a:t>
            </a:r>
            <a:endParaRPr lang="en-US" dirty="0"/>
          </a:p>
        </p:txBody>
      </p:sp>
      <p:sp>
        <p:nvSpPr>
          <p:cNvPr id="3" name="Flowchart: Alternate Process 2"/>
          <p:cNvSpPr/>
          <p:nvPr/>
        </p:nvSpPr>
        <p:spPr>
          <a:xfrm>
            <a:off x="371475" y="2989263"/>
            <a:ext cx="3541713" cy="2716212"/>
          </a:xfrm>
          <a:prstGeom prst="flowChartAlternateProcess">
            <a:avLst/>
          </a:prstGeom>
          <a:blipFill>
            <a:blip r:embed="rId2"/>
            <a:tile tx="0" ty="0" sx="100000" sy="100000" flip="none" algn="tl"/>
          </a:blip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just">
              <a:defRPr/>
            </a:pPr>
            <a:r>
              <a:rPr lang="en-GB" altLang="en-US" sz="2400" dirty="0" err="1">
                <a:solidFill>
                  <a:schemeClr val="tx1"/>
                </a:solidFill>
                <a:latin typeface="Times New Roman" panose="02020603050405020304" pitchFamily="18" charset="0"/>
                <a:cs typeface="Times New Roman" panose="02020603050405020304" pitchFamily="18" charset="0"/>
              </a:rPr>
              <a:t>Tất</a:t>
            </a:r>
            <a:r>
              <a:rPr lang="en-GB" altLang="en-US" sz="2400" dirty="0">
                <a:solidFill>
                  <a:schemeClr val="tx1"/>
                </a:solidFill>
                <a:latin typeface="Times New Roman" panose="02020603050405020304" pitchFamily="18" charset="0"/>
                <a:cs typeface="Times New Roman" panose="02020603050405020304" pitchFamily="18" charset="0"/>
              </a:rPr>
              <a:t> </a:t>
            </a:r>
            <a:r>
              <a:rPr lang="en-GB" altLang="en-US" sz="2400" dirty="0" err="1">
                <a:solidFill>
                  <a:schemeClr val="tx1"/>
                </a:solidFill>
                <a:latin typeface="Times New Roman" panose="02020603050405020304" pitchFamily="18" charset="0"/>
                <a:cs typeface="Times New Roman" panose="02020603050405020304" pitchFamily="18" charset="0"/>
              </a:rPr>
              <a:t>cả</a:t>
            </a:r>
            <a:r>
              <a:rPr lang="en-GB" altLang="en-US" sz="2400" dirty="0">
                <a:solidFill>
                  <a:schemeClr val="tx1"/>
                </a:solidFill>
                <a:latin typeface="Times New Roman" panose="02020603050405020304" pitchFamily="18" charset="0"/>
                <a:cs typeface="Times New Roman" panose="02020603050405020304" pitchFamily="18" charset="0"/>
              </a:rPr>
              <a:t> </a:t>
            </a:r>
            <a:r>
              <a:rPr lang="en-GB" altLang="en-US" sz="2400" dirty="0" err="1">
                <a:solidFill>
                  <a:schemeClr val="tx1"/>
                </a:solidFill>
                <a:latin typeface="Times New Roman" panose="02020603050405020304" pitchFamily="18" charset="0"/>
                <a:cs typeface="Times New Roman" panose="02020603050405020304" pitchFamily="18" charset="0"/>
              </a:rPr>
              <a:t>những</a:t>
            </a:r>
            <a:r>
              <a:rPr lang="en-GB" altLang="en-US" sz="2400" dirty="0">
                <a:solidFill>
                  <a:schemeClr val="tx1"/>
                </a:solidFill>
                <a:latin typeface="Times New Roman" panose="02020603050405020304" pitchFamily="18" charset="0"/>
                <a:cs typeface="Times New Roman" panose="02020603050405020304" pitchFamily="18" charset="0"/>
              </a:rPr>
              <a:t> </a:t>
            </a:r>
            <a:r>
              <a:rPr lang="en-GB" altLang="en-US" sz="2400" dirty="0" err="1">
                <a:solidFill>
                  <a:schemeClr val="tx1"/>
                </a:solidFill>
                <a:latin typeface="Times New Roman" panose="02020603050405020304" pitchFamily="18" charset="0"/>
                <a:cs typeface="Times New Roman" panose="02020603050405020304" pitchFamily="18" charset="0"/>
              </a:rPr>
              <a:t>vấn</a:t>
            </a:r>
            <a:r>
              <a:rPr lang="en-GB" altLang="en-US" sz="2400" dirty="0">
                <a:solidFill>
                  <a:schemeClr val="tx1"/>
                </a:solidFill>
                <a:latin typeface="Times New Roman" panose="02020603050405020304" pitchFamily="18" charset="0"/>
                <a:cs typeface="Times New Roman" panose="02020603050405020304" pitchFamily="18" charset="0"/>
              </a:rPr>
              <a:t> </a:t>
            </a:r>
            <a:r>
              <a:rPr lang="en-GB" altLang="en-US" sz="2400" dirty="0" err="1">
                <a:solidFill>
                  <a:schemeClr val="tx1"/>
                </a:solidFill>
                <a:latin typeface="Times New Roman" panose="02020603050405020304" pitchFamily="18" charset="0"/>
                <a:cs typeface="Times New Roman" panose="02020603050405020304" pitchFamily="18" charset="0"/>
              </a:rPr>
              <a:t>đề</a:t>
            </a:r>
            <a:r>
              <a:rPr lang="en-GB" altLang="en-US" sz="2400" dirty="0">
                <a:solidFill>
                  <a:schemeClr val="tx1"/>
                </a:solidFill>
                <a:latin typeface="Times New Roman" panose="02020603050405020304" pitchFamily="18" charset="0"/>
                <a:cs typeface="Times New Roman" panose="02020603050405020304" pitchFamily="18" charset="0"/>
              </a:rPr>
              <a:t> </a:t>
            </a:r>
            <a:r>
              <a:rPr lang="en-GB" altLang="en-US" sz="2400" dirty="0" err="1">
                <a:solidFill>
                  <a:schemeClr val="tx1"/>
                </a:solidFill>
                <a:latin typeface="Times New Roman" panose="02020603050405020304" pitchFamily="18" charset="0"/>
                <a:cs typeface="Times New Roman" panose="02020603050405020304" pitchFamily="18" charset="0"/>
              </a:rPr>
              <a:t>được</a:t>
            </a:r>
            <a:r>
              <a:rPr lang="en-GB" altLang="en-US" sz="2400" dirty="0">
                <a:solidFill>
                  <a:schemeClr val="tx1"/>
                </a:solidFill>
                <a:latin typeface="Times New Roman" panose="02020603050405020304" pitchFamily="18" charset="0"/>
                <a:cs typeface="Times New Roman" panose="02020603050405020304" pitchFamily="18" charset="0"/>
              </a:rPr>
              <a:t> </a:t>
            </a:r>
            <a:r>
              <a:rPr lang="en-GB" altLang="en-US" sz="2400" dirty="0" err="1">
                <a:solidFill>
                  <a:schemeClr val="tx1"/>
                </a:solidFill>
                <a:latin typeface="Times New Roman" panose="02020603050405020304" pitchFamily="18" charset="0"/>
                <a:cs typeface="Times New Roman" panose="02020603050405020304" pitchFamily="18" charset="0"/>
              </a:rPr>
              <a:t>triết</a:t>
            </a:r>
            <a:r>
              <a:rPr lang="en-GB" altLang="en-US" sz="2400" dirty="0">
                <a:solidFill>
                  <a:schemeClr val="tx1"/>
                </a:solidFill>
                <a:latin typeface="Times New Roman" panose="02020603050405020304" pitchFamily="18" charset="0"/>
                <a:cs typeface="Times New Roman" panose="02020603050405020304" pitchFamily="18" charset="0"/>
              </a:rPr>
              <a:t> </a:t>
            </a:r>
            <a:r>
              <a:rPr lang="en-GB" altLang="en-US" sz="2400" dirty="0" err="1">
                <a:solidFill>
                  <a:schemeClr val="tx1"/>
                </a:solidFill>
                <a:latin typeface="Times New Roman" panose="02020603050405020304" pitchFamily="18" charset="0"/>
                <a:cs typeface="Times New Roman" panose="02020603050405020304" pitchFamily="18" charset="0"/>
              </a:rPr>
              <a:t>học</a:t>
            </a:r>
            <a:r>
              <a:rPr lang="en-GB" altLang="en-US" sz="2400" dirty="0">
                <a:solidFill>
                  <a:schemeClr val="tx1"/>
                </a:solidFill>
                <a:latin typeface="Times New Roman" panose="02020603050405020304" pitchFamily="18" charset="0"/>
                <a:cs typeface="Times New Roman" panose="02020603050405020304" pitchFamily="18" charset="0"/>
              </a:rPr>
              <a:t> </a:t>
            </a:r>
            <a:r>
              <a:rPr lang="en-GB" altLang="en-US" sz="2400" dirty="0" err="1">
                <a:solidFill>
                  <a:schemeClr val="tx1"/>
                </a:solidFill>
                <a:latin typeface="Times New Roman" panose="02020603050405020304" pitchFamily="18" charset="0"/>
                <a:cs typeface="Times New Roman" panose="02020603050405020304" pitchFamily="18" charset="0"/>
              </a:rPr>
              <a:t>đặt</a:t>
            </a:r>
            <a:r>
              <a:rPr lang="en-GB" altLang="en-US" sz="2400" dirty="0">
                <a:solidFill>
                  <a:schemeClr val="tx1"/>
                </a:solidFill>
                <a:latin typeface="Times New Roman" panose="02020603050405020304" pitchFamily="18" charset="0"/>
                <a:cs typeface="Times New Roman" panose="02020603050405020304" pitchFamily="18" charset="0"/>
              </a:rPr>
              <a:t> </a:t>
            </a:r>
            <a:r>
              <a:rPr lang="en-GB" altLang="en-US" sz="2400" dirty="0" err="1">
                <a:solidFill>
                  <a:schemeClr val="tx1"/>
                </a:solidFill>
                <a:latin typeface="Times New Roman" panose="02020603050405020304" pitchFamily="18" charset="0"/>
                <a:cs typeface="Times New Roman" panose="02020603050405020304" pitchFamily="18" charset="0"/>
              </a:rPr>
              <a:t>ra</a:t>
            </a:r>
            <a:r>
              <a:rPr lang="en-GB" altLang="en-US" sz="2400" dirty="0">
                <a:solidFill>
                  <a:schemeClr val="tx1"/>
                </a:solidFill>
                <a:latin typeface="Times New Roman" panose="02020603050405020304" pitchFamily="18" charset="0"/>
                <a:cs typeface="Times New Roman" panose="02020603050405020304" pitchFamily="18" charset="0"/>
              </a:rPr>
              <a:t> </a:t>
            </a:r>
            <a:r>
              <a:rPr lang="en-GB" altLang="en-US" sz="2400" dirty="0" err="1">
                <a:solidFill>
                  <a:schemeClr val="tx1"/>
                </a:solidFill>
                <a:latin typeface="Times New Roman" panose="02020603050405020304" pitchFamily="18" charset="0"/>
                <a:cs typeface="Times New Roman" panose="02020603050405020304" pitchFamily="18" charset="0"/>
              </a:rPr>
              <a:t>và</a:t>
            </a:r>
            <a:r>
              <a:rPr lang="en-GB" altLang="en-US" sz="2400" dirty="0">
                <a:solidFill>
                  <a:schemeClr val="tx1"/>
                </a:solidFill>
                <a:latin typeface="Times New Roman" panose="02020603050405020304" pitchFamily="18" charset="0"/>
                <a:cs typeface="Times New Roman" panose="02020603050405020304" pitchFamily="18" charset="0"/>
              </a:rPr>
              <a:t> </a:t>
            </a:r>
            <a:r>
              <a:rPr lang="en-GB" altLang="en-US" sz="2400" dirty="0" err="1">
                <a:solidFill>
                  <a:schemeClr val="tx1"/>
                </a:solidFill>
                <a:latin typeface="Times New Roman" panose="02020603050405020304" pitchFamily="18" charset="0"/>
                <a:cs typeface="Times New Roman" panose="02020603050405020304" pitchFamily="18" charset="0"/>
              </a:rPr>
              <a:t>tìm</a:t>
            </a:r>
            <a:r>
              <a:rPr lang="en-GB" altLang="en-US" sz="2400" dirty="0">
                <a:solidFill>
                  <a:schemeClr val="tx1"/>
                </a:solidFill>
                <a:latin typeface="Times New Roman" panose="02020603050405020304" pitchFamily="18" charset="0"/>
                <a:cs typeface="Times New Roman" panose="02020603050405020304" pitchFamily="18" charset="0"/>
              </a:rPr>
              <a:t> </a:t>
            </a:r>
            <a:r>
              <a:rPr lang="en-GB" altLang="en-US" sz="2400" dirty="0" err="1">
                <a:solidFill>
                  <a:schemeClr val="tx1"/>
                </a:solidFill>
                <a:latin typeface="Times New Roman" panose="02020603050405020304" pitchFamily="18" charset="0"/>
                <a:cs typeface="Times New Roman" panose="02020603050405020304" pitchFamily="18" charset="0"/>
              </a:rPr>
              <a:t>lời</a:t>
            </a:r>
            <a:r>
              <a:rPr lang="en-GB" altLang="en-US" sz="2400" dirty="0">
                <a:solidFill>
                  <a:schemeClr val="tx1"/>
                </a:solidFill>
                <a:latin typeface="Times New Roman" panose="02020603050405020304" pitchFamily="18" charset="0"/>
                <a:cs typeface="Times New Roman" panose="02020603050405020304" pitchFamily="18" charset="0"/>
              </a:rPr>
              <a:t> </a:t>
            </a:r>
            <a:r>
              <a:rPr lang="en-GB" altLang="en-US" sz="2400" dirty="0" err="1">
                <a:solidFill>
                  <a:schemeClr val="tx1"/>
                </a:solidFill>
                <a:latin typeface="Times New Roman" panose="02020603050405020304" pitchFamily="18" charset="0"/>
                <a:cs typeface="Times New Roman" panose="02020603050405020304" pitchFamily="18" charset="0"/>
              </a:rPr>
              <a:t>giải</a:t>
            </a:r>
            <a:r>
              <a:rPr lang="en-GB" altLang="en-US" sz="2400" dirty="0">
                <a:solidFill>
                  <a:schemeClr val="tx1"/>
                </a:solidFill>
                <a:latin typeface="Times New Roman" panose="02020603050405020304" pitchFamily="18" charset="0"/>
                <a:cs typeface="Times New Roman" panose="02020603050405020304" pitchFamily="18" charset="0"/>
              </a:rPr>
              <a:t> </a:t>
            </a:r>
            <a:r>
              <a:rPr lang="en-GB" altLang="en-US" sz="2400" dirty="0" err="1">
                <a:solidFill>
                  <a:schemeClr val="tx1"/>
                </a:solidFill>
                <a:latin typeface="Times New Roman" panose="02020603050405020304" pitchFamily="18" charset="0"/>
                <a:cs typeface="Times New Roman" panose="02020603050405020304" pitchFamily="18" charset="0"/>
              </a:rPr>
              <a:t>đáp</a:t>
            </a:r>
            <a:r>
              <a:rPr lang="en-GB" altLang="en-US" sz="2400" dirty="0">
                <a:solidFill>
                  <a:schemeClr val="tx1"/>
                </a:solidFill>
                <a:latin typeface="Times New Roman" panose="02020603050405020304" pitchFamily="18" charset="0"/>
                <a:cs typeface="Times New Roman" panose="02020603050405020304" pitchFamily="18" charset="0"/>
              </a:rPr>
              <a:t> </a:t>
            </a:r>
            <a:r>
              <a:rPr lang="en-GB" altLang="en-US" sz="2400" dirty="0" err="1">
                <a:solidFill>
                  <a:schemeClr val="tx1"/>
                </a:solidFill>
                <a:latin typeface="Times New Roman" panose="02020603050405020304" pitchFamily="18" charset="0"/>
                <a:cs typeface="Times New Roman" panose="02020603050405020304" pitchFamily="18" charset="0"/>
              </a:rPr>
              <a:t>trước</a:t>
            </a:r>
            <a:r>
              <a:rPr lang="en-GB" altLang="en-US" sz="2400" dirty="0">
                <a:solidFill>
                  <a:schemeClr val="tx1"/>
                </a:solidFill>
                <a:latin typeface="Times New Roman" panose="02020603050405020304" pitchFamily="18" charset="0"/>
                <a:cs typeface="Times New Roman" panose="02020603050405020304" pitchFamily="18" charset="0"/>
              </a:rPr>
              <a:t> </a:t>
            </a:r>
            <a:r>
              <a:rPr lang="en-GB" altLang="en-US" sz="2400" dirty="0" err="1">
                <a:solidFill>
                  <a:schemeClr val="tx1"/>
                </a:solidFill>
                <a:latin typeface="Times New Roman" panose="02020603050405020304" pitchFamily="18" charset="0"/>
                <a:cs typeface="Times New Roman" panose="02020603050405020304" pitchFamily="18" charset="0"/>
              </a:rPr>
              <a:t>hết</a:t>
            </a:r>
            <a:r>
              <a:rPr lang="en-GB" altLang="en-US" sz="2400" dirty="0">
                <a:solidFill>
                  <a:schemeClr val="tx1"/>
                </a:solidFill>
                <a:latin typeface="Times New Roman" panose="02020603050405020304" pitchFamily="18" charset="0"/>
                <a:cs typeface="Times New Roman" panose="02020603050405020304" pitchFamily="18" charset="0"/>
              </a:rPr>
              <a:t> </a:t>
            </a:r>
            <a:r>
              <a:rPr lang="en-GB" altLang="en-US" sz="2400" dirty="0" err="1">
                <a:solidFill>
                  <a:schemeClr val="tx1"/>
                </a:solidFill>
                <a:latin typeface="Times New Roman" panose="02020603050405020304" pitchFamily="18" charset="0"/>
                <a:cs typeface="Times New Roman" panose="02020603050405020304" pitchFamily="18" charset="0"/>
              </a:rPr>
              <a:t>là</a:t>
            </a:r>
            <a:r>
              <a:rPr lang="en-GB" altLang="en-US" sz="2400" dirty="0">
                <a:solidFill>
                  <a:schemeClr val="tx1"/>
                </a:solidFill>
                <a:latin typeface="Times New Roman" panose="02020603050405020304" pitchFamily="18" charset="0"/>
                <a:cs typeface="Times New Roman" panose="02020603050405020304" pitchFamily="18" charset="0"/>
              </a:rPr>
              <a:t> </a:t>
            </a:r>
            <a:r>
              <a:rPr lang="en-GB" altLang="en-US" sz="2400" dirty="0" err="1">
                <a:solidFill>
                  <a:schemeClr val="tx1"/>
                </a:solidFill>
                <a:latin typeface="Times New Roman" panose="02020603050405020304" pitchFamily="18" charset="0"/>
                <a:cs typeface="Times New Roman" panose="02020603050405020304" pitchFamily="18" charset="0"/>
              </a:rPr>
              <a:t>những</a:t>
            </a:r>
            <a:r>
              <a:rPr lang="en-GB" altLang="en-US" sz="2400" dirty="0">
                <a:solidFill>
                  <a:schemeClr val="tx1"/>
                </a:solidFill>
                <a:latin typeface="Times New Roman" panose="02020603050405020304" pitchFamily="18" charset="0"/>
                <a:cs typeface="Times New Roman" panose="02020603050405020304" pitchFamily="18" charset="0"/>
              </a:rPr>
              <a:t> </a:t>
            </a:r>
            <a:r>
              <a:rPr lang="en-GB" altLang="en-US" sz="2400" dirty="0" err="1">
                <a:solidFill>
                  <a:schemeClr val="tx1"/>
                </a:solidFill>
                <a:latin typeface="Times New Roman" panose="02020603050405020304" pitchFamily="18" charset="0"/>
                <a:cs typeface="Times New Roman" panose="02020603050405020304" pitchFamily="18" charset="0"/>
              </a:rPr>
              <a:t>vấn</a:t>
            </a:r>
            <a:r>
              <a:rPr lang="en-GB" altLang="en-US" sz="2400" dirty="0">
                <a:solidFill>
                  <a:schemeClr val="tx1"/>
                </a:solidFill>
                <a:latin typeface="Times New Roman" panose="02020603050405020304" pitchFamily="18" charset="0"/>
                <a:cs typeface="Times New Roman" panose="02020603050405020304" pitchFamily="18" charset="0"/>
              </a:rPr>
              <a:t> </a:t>
            </a:r>
            <a:r>
              <a:rPr lang="en-GB" altLang="en-US" sz="2400" dirty="0" err="1">
                <a:solidFill>
                  <a:schemeClr val="tx1"/>
                </a:solidFill>
                <a:latin typeface="Times New Roman" panose="02020603050405020304" pitchFamily="18" charset="0"/>
                <a:cs typeface="Times New Roman" panose="02020603050405020304" pitchFamily="18" charset="0"/>
              </a:rPr>
              <a:t>đề</a:t>
            </a:r>
            <a:r>
              <a:rPr lang="en-GB" altLang="en-US" sz="2400" dirty="0">
                <a:solidFill>
                  <a:schemeClr val="tx1"/>
                </a:solidFill>
                <a:latin typeface="Times New Roman" panose="02020603050405020304" pitchFamily="18" charset="0"/>
                <a:cs typeface="Times New Roman" panose="02020603050405020304" pitchFamily="18" charset="0"/>
              </a:rPr>
              <a:t> </a:t>
            </a:r>
            <a:r>
              <a:rPr lang="en-GB" altLang="en-US" sz="2400" dirty="0" err="1">
                <a:solidFill>
                  <a:schemeClr val="tx1"/>
                </a:solidFill>
                <a:latin typeface="Times New Roman" panose="02020603050405020304" pitchFamily="18" charset="0"/>
                <a:cs typeface="Times New Roman" panose="02020603050405020304" pitchFamily="18" charset="0"/>
              </a:rPr>
              <a:t>thuộc</a:t>
            </a:r>
            <a:r>
              <a:rPr lang="en-GB" altLang="en-US" sz="2400" dirty="0">
                <a:solidFill>
                  <a:schemeClr val="tx1"/>
                </a:solidFill>
                <a:latin typeface="Times New Roman" panose="02020603050405020304" pitchFamily="18" charset="0"/>
                <a:cs typeface="Times New Roman" panose="02020603050405020304" pitchFamily="18" charset="0"/>
              </a:rPr>
              <a:t> </a:t>
            </a:r>
            <a:r>
              <a:rPr lang="en-GB" altLang="en-US" sz="2400" dirty="0" err="1">
                <a:solidFill>
                  <a:schemeClr val="tx1"/>
                </a:solidFill>
                <a:latin typeface="Times New Roman" panose="02020603050405020304" pitchFamily="18" charset="0"/>
                <a:cs typeface="Times New Roman" panose="02020603050405020304" pitchFamily="18" charset="0"/>
              </a:rPr>
              <a:t>thế</a:t>
            </a:r>
            <a:r>
              <a:rPr lang="en-GB" altLang="en-US" sz="2400" dirty="0">
                <a:solidFill>
                  <a:schemeClr val="tx1"/>
                </a:solidFill>
                <a:latin typeface="Times New Roman" panose="02020603050405020304" pitchFamily="18" charset="0"/>
                <a:cs typeface="Times New Roman" panose="02020603050405020304" pitchFamily="18" charset="0"/>
              </a:rPr>
              <a:t> </a:t>
            </a:r>
            <a:r>
              <a:rPr lang="en-GB" altLang="en-US" sz="2400" dirty="0" err="1">
                <a:solidFill>
                  <a:schemeClr val="tx1"/>
                </a:solidFill>
                <a:latin typeface="Times New Roman" panose="02020603050405020304" pitchFamily="18" charset="0"/>
                <a:cs typeface="Times New Roman" panose="02020603050405020304" pitchFamily="18" charset="0"/>
              </a:rPr>
              <a:t>giới</a:t>
            </a:r>
            <a:r>
              <a:rPr lang="en-GB" altLang="en-US" sz="2400" dirty="0">
                <a:solidFill>
                  <a:schemeClr val="tx1"/>
                </a:solidFill>
                <a:latin typeface="Times New Roman" panose="02020603050405020304" pitchFamily="18" charset="0"/>
                <a:cs typeface="Times New Roman" panose="02020603050405020304" pitchFamily="18" charset="0"/>
              </a:rPr>
              <a:t> </a:t>
            </a:r>
            <a:r>
              <a:rPr lang="en-GB" altLang="en-US" sz="2400" dirty="0" err="1">
                <a:solidFill>
                  <a:schemeClr val="tx1"/>
                </a:solidFill>
                <a:latin typeface="Times New Roman" panose="02020603050405020304" pitchFamily="18" charset="0"/>
                <a:cs typeface="Times New Roman" panose="02020603050405020304" pitchFamily="18" charset="0"/>
              </a:rPr>
              <a:t>quan</a:t>
            </a:r>
            <a:r>
              <a:rPr lang="en-GB" altLang="en-US" sz="2400" dirty="0">
                <a:solidFill>
                  <a:schemeClr val="tx1"/>
                </a:solidFill>
                <a:latin typeface="Times New Roman" panose="02020603050405020304" pitchFamily="18" charset="0"/>
                <a:cs typeface="Times New Roman" panose="02020603050405020304" pitchFamily="18" charset="0"/>
              </a:rPr>
              <a:t>. </a:t>
            </a:r>
          </a:p>
        </p:txBody>
      </p:sp>
      <p:sp>
        <p:nvSpPr>
          <p:cNvPr id="9" name="Flowchart: Preparation 8"/>
          <p:cNvSpPr/>
          <p:nvPr/>
        </p:nvSpPr>
        <p:spPr>
          <a:xfrm>
            <a:off x="5011738" y="2122488"/>
            <a:ext cx="3397250" cy="714375"/>
          </a:xfrm>
          <a:prstGeom prst="flowChartPreparation">
            <a:avLst/>
          </a:prstGeom>
        </p:spPr>
        <p:style>
          <a:lnRef idx="0">
            <a:schemeClr val="accent5"/>
          </a:lnRef>
          <a:fillRef idx="3">
            <a:schemeClr val="accent5"/>
          </a:fillRef>
          <a:effectRef idx="3">
            <a:schemeClr val="accent5"/>
          </a:effectRef>
          <a:fontRef idx="minor">
            <a:schemeClr val="lt1"/>
          </a:fontRef>
        </p:style>
        <p:txBody>
          <a:bodyPr anchor="ctr"/>
          <a:lstStyle/>
          <a:p>
            <a:pPr algn="ctr">
              <a:defRPr/>
            </a:pPr>
            <a:r>
              <a:rPr lang="en-GB" altLang="en-US" sz="3000" kern="0" dirty="0" err="1">
                <a:solidFill>
                  <a:srgbClr val="000000"/>
                </a:solidFill>
                <a:latin typeface="Times New Roman" panose="02020603050405020304" pitchFamily="18" charset="0"/>
                <a:cs typeface="Times New Roman" panose="02020603050405020304" pitchFamily="18" charset="0"/>
              </a:rPr>
              <a:t>Thứ</a:t>
            </a:r>
            <a:r>
              <a:rPr lang="en-GB" altLang="en-US" sz="3000" kern="0" dirty="0">
                <a:solidFill>
                  <a:srgbClr val="000000"/>
                </a:solidFill>
                <a:latin typeface="Times New Roman" panose="02020603050405020304" pitchFamily="18" charset="0"/>
                <a:cs typeface="Times New Roman" panose="02020603050405020304" pitchFamily="18" charset="0"/>
              </a:rPr>
              <a:t> </a:t>
            </a:r>
            <a:r>
              <a:rPr lang="en-GB" altLang="en-US" sz="3000" kern="0" dirty="0" err="1">
                <a:solidFill>
                  <a:srgbClr val="000000"/>
                </a:solidFill>
                <a:latin typeface="Times New Roman" panose="02020603050405020304" pitchFamily="18" charset="0"/>
                <a:cs typeface="Times New Roman" panose="02020603050405020304" pitchFamily="18" charset="0"/>
              </a:rPr>
              <a:t>hai</a:t>
            </a:r>
            <a:endParaRPr lang="en-US" dirty="0"/>
          </a:p>
        </p:txBody>
      </p:sp>
      <p:sp>
        <p:nvSpPr>
          <p:cNvPr id="10" name="Flowchart: Alternate Process 9"/>
          <p:cNvSpPr/>
          <p:nvPr/>
        </p:nvSpPr>
        <p:spPr>
          <a:xfrm>
            <a:off x="4267200" y="2989263"/>
            <a:ext cx="4724400" cy="2747962"/>
          </a:xfrm>
          <a:prstGeom prst="flowChartAlternateProcess">
            <a:avLst/>
          </a:prstGeom>
        </p:spPr>
        <p:style>
          <a:lnRef idx="1">
            <a:schemeClr val="accent1"/>
          </a:lnRef>
          <a:fillRef idx="2">
            <a:schemeClr val="accent1"/>
          </a:fillRef>
          <a:effectRef idx="1">
            <a:schemeClr val="accent1"/>
          </a:effectRef>
          <a:fontRef idx="minor">
            <a:schemeClr val="dk1"/>
          </a:fontRef>
        </p:style>
        <p:txBody>
          <a:bodyPr anchor="ctr"/>
          <a:lstStyle/>
          <a:p>
            <a:pPr algn="just">
              <a:defRPr/>
            </a:pPr>
            <a:r>
              <a:rPr lang="en-GB" altLang="en-US" sz="2400" dirty="0" err="1">
                <a:solidFill>
                  <a:schemeClr val="tx1"/>
                </a:solidFill>
                <a:latin typeface="Times New Roman" panose="02020603050405020304" pitchFamily="18" charset="0"/>
                <a:cs typeface="Times New Roman" panose="02020603050405020304" pitchFamily="18" charset="0"/>
              </a:rPr>
              <a:t>Thế</a:t>
            </a:r>
            <a:r>
              <a:rPr lang="en-GB" altLang="en-US" sz="2400" dirty="0">
                <a:solidFill>
                  <a:schemeClr val="tx1"/>
                </a:solidFill>
                <a:latin typeface="Times New Roman" panose="02020603050405020304" pitchFamily="18" charset="0"/>
                <a:cs typeface="Times New Roman" panose="02020603050405020304" pitchFamily="18" charset="0"/>
              </a:rPr>
              <a:t> </a:t>
            </a:r>
            <a:r>
              <a:rPr lang="en-GB" altLang="en-US" sz="2400" dirty="0" err="1">
                <a:solidFill>
                  <a:schemeClr val="tx1"/>
                </a:solidFill>
                <a:latin typeface="Times New Roman" panose="02020603050405020304" pitchFamily="18" charset="0"/>
                <a:cs typeface="Times New Roman" panose="02020603050405020304" pitchFamily="18" charset="0"/>
              </a:rPr>
              <a:t>giới</a:t>
            </a:r>
            <a:r>
              <a:rPr lang="en-GB" altLang="en-US" sz="2400" dirty="0">
                <a:solidFill>
                  <a:schemeClr val="tx1"/>
                </a:solidFill>
                <a:latin typeface="Times New Roman" panose="02020603050405020304" pitchFamily="18" charset="0"/>
                <a:cs typeface="Times New Roman" panose="02020603050405020304" pitchFamily="18" charset="0"/>
              </a:rPr>
              <a:t> </a:t>
            </a:r>
            <a:r>
              <a:rPr lang="en-GB" altLang="en-US" sz="2400" dirty="0" err="1">
                <a:solidFill>
                  <a:schemeClr val="tx1"/>
                </a:solidFill>
                <a:latin typeface="Times New Roman" panose="02020603050405020304" pitchFamily="18" charset="0"/>
                <a:cs typeface="Times New Roman" panose="02020603050405020304" pitchFamily="18" charset="0"/>
              </a:rPr>
              <a:t>quan</a:t>
            </a:r>
            <a:r>
              <a:rPr lang="en-GB" altLang="en-US" sz="2400" dirty="0">
                <a:solidFill>
                  <a:schemeClr val="tx1"/>
                </a:solidFill>
                <a:latin typeface="Times New Roman" panose="02020603050405020304" pitchFamily="18" charset="0"/>
                <a:cs typeface="Times New Roman" panose="02020603050405020304" pitchFamily="18" charset="0"/>
              </a:rPr>
              <a:t> </a:t>
            </a:r>
            <a:r>
              <a:rPr lang="en-GB" altLang="en-US" sz="2400" dirty="0" err="1">
                <a:solidFill>
                  <a:schemeClr val="tx1"/>
                </a:solidFill>
                <a:latin typeface="Times New Roman" panose="02020603050405020304" pitchFamily="18" charset="0"/>
                <a:cs typeface="Times New Roman" panose="02020603050405020304" pitchFamily="18" charset="0"/>
              </a:rPr>
              <a:t>là</a:t>
            </a:r>
            <a:r>
              <a:rPr lang="en-GB" altLang="en-US" sz="2400" dirty="0">
                <a:solidFill>
                  <a:schemeClr val="tx1"/>
                </a:solidFill>
                <a:latin typeface="Times New Roman" panose="02020603050405020304" pitchFamily="18" charset="0"/>
                <a:cs typeface="Times New Roman" panose="02020603050405020304" pitchFamily="18" charset="0"/>
              </a:rPr>
              <a:t> </a:t>
            </a:r>
            <a:r>
              <a:rPr lang="en-GB" altLang="en-US" sz="2400" dirty="0" err="1">
                <a:solidFill>
                  <a:schemeClr val="tx1"/>
                </a:solidFill>
                <a:latin typeface="Times New Roman" panose="02020603050405020304" pitchFamily="18" charset="0"/>
                <a:cs typeface="Times New Roman" panose="02020603050405020304" pitchFamily="18" charset="0"/>
              </a:rPr>
              <a:t>tiền</a:t>
            </a:r>
            <a:r>
              <a:rPr lang="en-GB" altLang="en-US" sz="2400" dirty="0">
                <a:solidFill>
                  <a:schemeClr val="tx1"/>
                </a:solidFill>
                <a:latin typeface="Times New Roman" panose="02020603050405020304" pitchFamily="18" charset="0"/>
                <a:cs typeface="Times New Roman" panose="02020603050405020304" pitchFamily="18" charset="0"/>
              </a:rPr>
              <a:t> </a:t>
            </a:r>
            <a:r>
              <a:rPr lang="en-GB" altLang="en-US" sz="2400" dirty="0" err="1">
                <a:solidFill>
                  <a:schemeClr val="tx1"/>
                </a:solidFill>
                <a:latin typeface="Times New Roman" panose="02020603050405020304" pitchFamily="18" charset="0"/>
                <a:cs typeface="Times New Roman" panose="02020603050405020304" pitchFamily="18" charset="0"/>
              </a:rPr>
              <a:t>đề</a:t>
            </a:r>
            <a:r>
              <a:rPr lang="en-GB" altLang="en-US" sz="2400" dirty="0">
                <a:solidFill>
                  <a:schemeClr val="tx1"/>
                </a:solidFill>
                <a:latin typeface="Times New Roman" panose="02020603050405020304" pitchFamily="18" charset="0"/>
                <a:cs typeface="Times New Roman" panose="02020603050405020304" pitchFamily="18" charset="0"/>
              </a:rPr>
              <a:t> </a:t>
            </a:r>
            <a:r>
              <a:rPr lang="en-GB" altLang="en-US" sz="2400" dirty="0" err="1">
                <a:solidFill>
                  <a:schemeClr val="tx1"/>
                </a:solidFill>
                <a:latin typeface="Times New Roman" panose="02020603050405020304" pitchFamily="18" charset="0"/>
                <a:cs typeface="Times New Roman" panose="02020603050405020304" pitchFamily="18" charset="0"/>
              </a:rPr>
              <a:t>quan</a:t>
            </a:r>
            <a:r>
              <a:rPr lang="en-GB" altLang="en-US" sz="2400" dirty="0">
                <a:solidFill>
                  <a:schemeClr val="tx1"/>
                </a:solidFill>
                <a:latin typeface="Times New Roman" panose="02020603050405020304" pitchFamily="18" charset="0"/>
                <a:cs typeface="Times New Roman" panose="02020603050405020304" pitchFamily="18" charset="0"/>
              </a:rPr>
              <a:t> </a:t>
            </a:r>
            <a:r>
              <a:rPr lang="en-GB" altLang="en-US" sz="2400" dirty="0" err="1">
                <a:solidFill>
                  <a:schemeClr val="tx1"/>
                </a:solidFill>
                <a:latin typeface="Times New Roman" panose="02020603050405020304" pitchFamily="18" charset="0"/>
                <a:cs typeface="Times New Roman" panose="02020603050405020304" pitchFamily="18" charset="0"/>
              </a:rPr>
              <a:t>trọng</a:t>
            </a:r>
            <a:r>
              <a:rPr lang="en-GB" altLang="en-US" sz="2400" dirty="0">
                <a:solidFill>
                  <a:schemeClr val="tx1"/>
                </a:solidFill>
                <a:latin typeface="Times New Roman" panose="02020603050405020304" pitchFamily="18" charset="0"/>
                <a:cs typeface="Times New Roman" panose="02020603050405020304" pitchFamily="18" charset="0"/>
              </a:rPr>
              <a:t> </a:t>
            </a:r>
            <a:r>
              <a:rPr lang="en-GB" altLang="en-US" sz="2400" dirty="0" err="1">
                <a:solidFill>
                  <a:schemeClr val="tx1"/>
                </a:solidFill>
                <a:latin typeface="Times New Roman" panose="02020603050405020304" pitchFamily="18" charset="0"/>
                <a:cs typeface="Times New Roman" panose="02020603050405020304" pitchFamily="18" charset="0"/>
              </a:rPr>
              <a:t>để</a:t>
            </a:r>
            <a:r>
              <a:rPr lang="en-GB" altLang="en-US" sz="2400" dirty="0">
                <a:solidFill>
                  <a:schemeClr val="tx1"/>
                </a:solidFill>
                <a:latin typeface="Times New Roman" panose="02020603050405020304" pitchFamily="18" charset="0"/>
                <a:cs typeface="Times New Roman" panose="02020603050405020304" pitchFamily="18" charset="0"/>
              </a:rPr>
              <a:t> </a:t>
            </a:r>
            <a:r>
              <a:rPr lang="en-GB" altLang="en-US" sz="2400" dirty="0" err="1">
                <a:solidFill>
                  <a:schemeClr val="tx1"/>
                </a:solidFill>
                <a:latin typeface="Times New Roman" panose="02020603050405020304" pitchFamily="18" charset="0"/>
                <a:cs typeface="Times New Roman" panose="02020603050405020304" pitchFamily="18" charset="0"/>
              </a:rPr>
              <a:t>xác</a:t>
            </a:r>
            <a:r>
              <a:rPr lang="en-GB" altLang="en-US" sz="2400" dirty="0">
                <a:solidFill>
                  <a:schemeClr val="tx1"/>
                </a:solidFill>
                <a:latin typeface="Times New Roman" panose="02020603050405020304" pitchFamily="18" charset="0"/>
                <a:cs typeface="Times New Roman" panose="02020603050405020304" pitchFamily="18" charset="0"/>
              </a:rPr>
              <a:t> </a:t>
            </a:r>
            <a:r>
              <a:rPr lang="en-GB" altLang="en-US" sz="2400" dirty="0" err="1">
                <a:solidFill>
                  <a:schemeClr val="tx1"/>
                </a:solidFill>
                <a:latin typeface="Times New Roman" panose="02020603050405020304" pitchFamily="18" charset="0"/>
                <a:cs typeface="Times New Roman" panose="02020603050405020304" pitchFamily="18" charset="0"/>
              </a:rPr>
              <a:t>lập</a:t>
            </a:r>
            <a:r>
              <a:rPr lang="en-GB" altLang="en-US" sz="2400" dirty="0">
                <a:solidFill>
                  <a:schemeClr val="tx1"/>
                </a:solidFill>
                <a:latin typeface="Times New Roman" panose="02020603050405020304" pitchFamily="18" charset="0"/>
                <a:cs typeface="Times New Roman" panose="02020603050405020304" pitchFamily="18" charset="0"/>
              </a:rPr>
              <a:t> </a:t>
            </a:r>
            <a:r>
              <a:rPr lang="en-GB" altLang="en-US" sz="2400" dirty="0" err="1">
                <a:solidFill>
                  <a:schemeClr val="tx1"/>
                </a:solidFill>
                <a:latin typeface="Times New Roman" panose="02020603050405020304" pitchFamily="18" charset="0"/>
                <a:cs typeface="Times New Roman" panose="02020603050405020304" pitchFamily="18" charset="0"/>
              </a:rPr>
              <a:t>phương</a:t>
            </a:r>
            <a:r>
              <a:rPr lang="en-GB" altLang="en-US" sz="2400" dirty="0">
                <a:solidFill>
                  <a:schemeClr val="tx1"/>
                </a:solidFill>
                <a:latin typeface="Times New Roman" panose="02020603050405020304" pitchFamily="18" charset="0"/>
                <a:cs typeface="Times New Roman" panose="02020603050405020304" pitchFamily="18" charset="0"/>
              </a:rPr>
              <a:t> </a:t>
            </a:r>
            <a:r>
              <a:rPr lang="en-GB" altLang="en-US" sz="2400" dirty="0" err="1">
                <a:solidFill>
                  <a:schemeClr val="tx1"/>
                </a:solidFill>
                <a:latin typeface="Times New Roman" panose="02020603050405020304" pitchFamily="18" charset="0"/>
                <a:cs typeface="Times New Roman" panose="02020603050405020304" pitchFamily="18" charset="0"/>
              </a:rPr>
              <a:t>thức</a:t>
            </a:r>
            <a:r>
              <a:rPr lang="en-GB" altLang="en-US" sz="2400" dirty="0">
                <a:solidFill>
                  <a:schemeClr val="tx1"/>
                </a:solidFill>
                <a:latin typeface="Times New Roman" panose="02020603050405020304" pitchFamily="18" charset="0"/>
                <a:cs typeface="Times New Roman" panose="02020603050405020304" pitchFamily="18" charset="0"/>
              </a:rPr>
              <a:t> </a:t>
            </a:r>
            <a:r>
              <a:rPr lang="en-GB" altLang="en-US" sz="2400" dirty="0" err="1">
                <a:solidFill>
                  <a:schemeClr val="tx1"/>
                </a:solidFill>
                <a:latin typeface="Times New Roman" panose="02020603050405020304" pitchFamily="18" charset="0"/>
                <a:cs typeface="Times New Roman" panose="02020603050405020304" pitchFamily="18" charset="0"/>
              </a:rPr>
              <a:t>tư</a:t>
            </a:r>
            <a:r>
              <a:rPr lang="en-GB" altLang="en-US" sz="2400" dirty="0">
                <a:solidFill>
                  <a:schemeClr val="tx1"/>
                </a:solidFill>
                <a:latin typeface="Times New Roman" panose="02020603050405020304" pitchFamily="18" charset="0"/>
                <a:cs typeface="Times New Roman" panose="02020603050405020304" pitchFamily="18" charset="0"/>
              </a:rPr>
              <a:t> </a:t>
            </a:r>
            <a:r>
              <a:rPr lang="en-GB" altLang="en-US" sz="2400" dirty="0" err="1">
                <a:solidFill>
                  <a:schemeClr val="tx1"/>
                </a:solidFill>
                <a:latin typeface="Times New Roman" panose="02020603050405020304" pitchFamily="18" charset="0"/>
                <a:cs typeface="Times New Roman" panose="02020603050405020304" pitchFamily="18" charset="0"/>
              </a:rPr>
              <a:t>duy</a:t>
            </a:r>
            <a:r>
              <a:rPr lang="en-GB" altLang="en-US" sz="2400" dirty="0">
                <a:solidFill>
                  <a:schemeClr val="tx1"/>
                </a:solidFill>
                <a:latin typeface="Times New Roman" panose="02020603050405020304" pitchFamily="18" charset="0"/>
                <a:cs typeface="Times New Roman" panose="02020603050405020304" pitchFamily="18" charset="0"/>
              </a:rPr>
              <a:t> </a:t>
            </a:r>
            <a:r>
              <a:rPr lang="en-GB" altLang="en-US" sz="2400" dirty="0" err="1">
                <a:solidFill>
                  <a:schemeClr val="tx1"/>
                </a:solidFill>
                <a:latin typeface="Times New Roman" panose="02020603050405020304" pitchFamily="18" charset="0"/>
                <a:cs typeface="Times New Roman" panose="02020603050405020304" pitchFamily="18" charset="0"/>
              </a:rPr>
              <a:t>hợp</a:t>
            </a:r>
            <a:r>
              <a:rPr lang="en-GB" altLang="en-US" sz="2400" dirty="0">
                <a:solidFill>
                  <a:schemeClr val="tx1"/>
                </a:solidFill>
                <a:latin typeface="Times New Roman" panose="02020603050405020304" pitchFamily="18" charset="0"/>
                <a:cs typeface="Times New Roman" panose="02020603050405020304" pitchFamily="18" charset="0"/>
              </a:rPr>
              <a:t> </a:t>
            </a:r>
            <a:r>
              <a:rPr lang="en-GB" altLang="en-US" sz="2400" dirty="0" err="1">
                <a:solidFill>
                  <a:schemeClr val="tx1"/>
                </a:solidFill>
                <a:latin typeface="Times New Roman" panose="02020603050405020304" pitchFamily="18" charset="0"/>
                <a:cs typeface="Times New Roman" panose="02020603050405020304" pitchFamily="18" charset="0"/>
              </a:rPr>
              <a:t>lý</a:t>
            </a:r>
            <a:r>
              <a:rPr lang="en-GB" altLang="en-US" sz="2400" dirty="0">
                <a:solidFill>
                  <a:schemeClr val="tx1"/>
                </a:solidFill>
                <a:latin typeface="Times New Roman" panose="02020603050405020304" pitchFamily="18" charset="0"/>
                <a:cs typeface="Times New Roman" panose="02020603050405020304" pitchFamily="18" charset="0"/>
              </a:rPr>
              <a:t> </a:t>
            </a:r>
            <a:r>
              <a:rPr lang="en-GB" altLang="en-US" sz="2400" dirty="0" err="1">
                <a:solidFill>
                  <a:schemeClr val="tx1"/>
                </a:solidFill>
                <a:latin typeface="Times New Roman" panose="02020603050405020304" pitchFamily="18" charset="0"/>
                <a:cs typeface="Times New Roman" panose="02020603050405020304" pitchFamily="18" charset="0"/>
              </a:rPr>
              <a:t>và</a:t>
            </a:r>
            <a:r>
              <a:rPr lang="en-GB" altLang="en-US" sz="2400" dirty="0">
                <a:solidFill>
                  <a:schemeClr val="tx1"/>
                </a:solidFill>
                <a:latin typeface="Times New Roman" panose="02020603050405020304" pitchFamily="18" charset="0"/>
                <a:cs typeface="Times New Roman" panose="02020603050405020304" pitchFamily="18" charset="0"/>
              </a:rPr>
              <a:t> </a:t>
            </a:r>
            <a:r>
              <a:rPr lang="en-GB" altLang="en-US" sz="2400" dirty="0" err="1">
                <a:solidFill>
                  <a:schemeClr val="tx1"/>
                </a:solidFill>
                <a:latin typeface="Times New Roman" panose="02020603050405020304" pitchFamily="18" charset="0"/>
                <a:cs typeface="Times New Roman" panose="02020603050405020304" pitchFamily="18" charset="0"/>
              </a:rPr>
              <a:t>nhân</a:t>
            </a:r>
            <a:r>
              <a:rPr lang="en-GB" altLang="en-US" sz="2400" dirty="0">
                <a:solidFill>
                  <a:schemeClr val="tx1"/>
                </a:solidFill>
                <a:latin typeface="Times New Roman" panose="02020603050405020304" pitchFamily="18" charset="0"/>
                <a:cs typeface="Times New Roman" panose="02020603050405020304" pitchFamily="18" charset="0"/>
              </a:rPr>
              <a:t> </a:t>
            </a:r>
            <a:r>
              <a:rPr lang="en-GB" altLang="en-US" sz="2400" dirty="0" err="1">
                <a:solidFill>
                  <a:schemeClr val="tx1"/>
                </a:solidFill>
                <a:latin typeface="Times New Roman" panose="02020603050405020304" pitchFamily="18" charset="0"/>
                <a:cs typeface="Times New Roman" panose="02020603050405020304" pitchFamily="18" charset="0"/>
              </a:rPr>
              <a:t>sinh</a:t>
            </a:r>
            <a:r>
              <a:rPr lang="en-GB" altLang="en-US" sz="2400" dirty="0">
                <a:solidFill>
                  <a:schemeClr val="tx1"/>
                </a:solidFill>
                <a:latin typeface="Times New Roman" panose="02020603050405020304" pitchFamily="18" charset="0"/>
                <a:cs typeface="Times New Roman" panose="02020603050405020304" pitchFamily="18" charset="0"/>
              </a:rPr>
              <a:t> </a:t>
            </a:r>
            <a:r>
              <a:rPr lang="en-GB" altLang="en-US" sz="2400" dirty="0" err="1">
                <a:solidFill>
                  <a:schemeClr val="tx1"/>
                </a:solidFill>
                <a:latin typeface="Times New Roman" panose="02020603050405020304" pitchFamily="18" charset="0"/>
                <a:cs typeface="Times New Roman" panose="02020603050405020304" pitchFamily="18" charset="0"/>
              </a:rPr>
              <a:t>quan</a:t>
            </a:r>
            <a:r>
              <a:rPr lang="en-GB" altLang="en-US" sz="2400" dirty="0">
                <a:solidFill>
                  <a:schemeClr val="tx1"/>
                </a:solidFill>
                <a:latin typeface="Times New Roman" panose="02020603050405020304" pitchFamily="18" charset="0"/>
                <a:cs typeface="Times New Roman" panose="02020603050405020304" pitchFamily="18" charset="0"/>
              </a:rPr>
              <a:t> </a:t>
            </a:r>
            <a:r>
              <a:rPr lang="en-GB" altLang="en-US" sz="2400" dirty="0" err="1">
                <a:solidFill>
                  <a:schemeClr val="tx1"/>
                </a:solidFill>
                <a:latin typeface="Times New Roman" panose="02020603050405020304" pitchFamily="18" charset="0"/>
                <a:cs typeface="Times New Roman" panose="02020603050405020304" pitchFamily="18" charset="0"/>
              </a:rPr>
              <a:t>tích</a:t>
            </a:r>
            <a:r>
              <a:rPr lang="en-GB" altLang="en-US" sz="2400" dirty="0">
                <a:solidFill>
                  <a:schemeClr val="tx1"/>
                </a:solidFill>
                <a:latin typeface="Times New Roman" panose="02020603050405020304" pitchFamily="18" charset="0"/>
                <a:cs typeface="Times New Roman" panose="02020603050405020304" pitchFamily="18" charset="0"/>
              </a:rPr>
              <a:t> </a:t>
            </a:r>
            <a:r>
              <a:rPr lang="en-GB" altLang="en-US" sz="2400" dirty="0" err="1">
                <a:solidFill>
                  <a:schemeClr val="tx1"/>
                </a:solidFill>
                <a:latin typeface="Times New Roman" panose="02020603050405020304" pitchFamily="18" charset="0"/>
                <a:cs typeface="Times New Roman" panose="02020603050405020304" pitchFamily="18" charset="0"/>
              </a:rPr>
              <a:t>cực</a:t>
            </a:r>
            <a:r>
              <a:rPr lang="en-GB" altLang="en-US" sz="2400" dirty="0">
                <a:solidFill>
                  <a:schemeClr val="tx1"/>
                </a:solidFill>
                <a:latin typeface="Times New Roman" panose="02020603050405020304" pitchFamily="18" charset="0"/>
                <a:cs typeface="Times New Roman" panose="02020603050405020304" pitchFamily="18" charset="0"/>
              </a:rPr>
              <a:t>; </a:t>
            </a:r>
            <a:r>
              <a:rPr lang="en-GB" altLang="en-US" sz="2400" dirty="0" err="1">
                <a:solidFill>
                  <a:schemeClr val="tx1"/>
                </a:solidFill>
                <a:latin typeface="Times New Roman" panose="02020603050405020304" pitchFamily="18" charset="0"/>
                <a:cs typeface="Times New Roman" panose="02020603050405020304" pitchFamily="18" charset="0"/>
              </a:rPr>
              <a:t>là</a:t>
            </a:r>
            <a:r>
              <a:rPr lang="en-GB" altLang="en-US" sz="2400" dirty="0">
                <a:solidFill>
                  <a:schemeClr val="tx1"/>
                </a:solidFill>
                <a:latin typeface="Times New Roman" panose="02020603050405020304" pitchFamily="18" charset="0"/>
                <a:cs typeface="Times New Roman" panose="02020603050405020304" pitchFamily="18" charset="0"/>
              </a:rPr>
              <a:t> </a:t>
            </a:r>
            <a:r>
              <a:rPr lang="en-GB" altLang="en-US" sz="2400" dirty="0" err="1">
                <a:solidFill>
                  <a:schemeClr val="tx1"/>
                </a:solidFill>
                <a:latin typeface="Times New Roman" panose="02020603050405020304" pitchFamily="18" charset="0"/>
                <a:cs typeface="Times New Roman" panose="02020603050405020304" pitchFamily="18" charset="0"/>
              </a:rPr>
              <a:t>tiêu</a:t>
            </a:r>
            <a:r>
              <a:rPr lang="en-GB" altLang="en-US" sz="2400" dirty="0">
                <a:solidFill>
                  <a:schemeClr val="tx1"/>
                </a:solidFill>
                <a:latin typeface="Times New Roman" panose="02020603050405020304" pitchFamily="18" charset="0"/>
                <a:cs typeface="Times New Roman" panose="02020603050405020304" pitchFamily="18" charset="0"/>
              </a:rPr>
              <a:t> </a:t>
            </a:r>
            <a:r>
              <a:rPr lang="en-GB" altLang="en-US" sz="2400" dirty="0" err="1">
                <a:solidFill>
                  <a:schemeClr val="tx1"/>
                </a:solidFill>
                <a:latin typeface="Times New Roman" panose="02020603050405020304" pitchFamily="18" charset="0"/>
                <a:cs typeface="Times New Roman" panose="02020603050405020304" pitchFamily="18" charset="0"/>
              </a:rPr>
              <a:t>chí</a:t>
            </a:r>
            <a:r>
              <a:rPr lang="en-GB" altLang="en-US" sz="2400" dirty="0">
                <a:solidFill>
                  <a:schemeClr val="tx1"/>
                </a:solidFill>
                <a:latin typeface="Times New Roman" panose="02020603050405020304" pitchFamily="18" charset="0"/>
                <a:cs typeface="Times New Roman" panose="02020603050405020304" pitchFamily="18" charset="0"/>
              </a:rPr>
              <a:t> </a:t>
            </a:r>
            <a:r>
              <a:rPr lang="en-GB" altLang="en-US" sz="2400" dirty="0" err="1">
                <a:solidFill>
                  <a:schemeClr val="tx1"/>
                </a:solidFill>
                <a:latin typeface="Times New Roman" panose="02020603050405020304" pitchFamily="18" charset="0"/>
                <a:cs typeface="Times New Roman" panose="02020603050405020304" pitchFamily="18" charset="0"/>
              </a:rPr>
              <a:t>quan</a:t>
            </a:r>
            <a:r>
              <a:rPr lang="en-GB" altLang="en-US" sz="2400" dirty="0">
                <a:solidFill>
                  <a:schemeClr val="tx1"/>
                </a:solidFill>
                <a:latin typeface="Times New Roman" panose="02020603050405020304" pitchFamily="18" charset="0"/>
                <a:cs typeface="Times New Roman" panose="02020603050405020304" pitchFamily="18" charset="0"/>
              </a:rPr>
              <a:t> </a:t>
            </a:r>
            <a:r>
              <a:rPr lang="en-GB" altLang="en-US" sz="2400" dirty="0" err="1">
                <a:solidFill>
                  <a:schemeClr val="tx1"/>
                </a:solidFill>
                <a:latin typeface="Times New Roman" panose="02020603050405020304" pitchFamily="18" charset="0"/>
                <a:cs typeface="Times New Roman" panose="02020603050405020304" pitchFamily="18" charset="0"/>
              </a:rPr>
              <a:t>trọng</a:t>
            </a:r>
            <a:r>
              <a:rPr lang="en-GB" altLang="en-US" sz="2400" dirty="0">
                <a:solidFill>
                  <a:schemeClr val="tx1"/>
                </a:solidFill>
                <a:latin typeface="Times New Roman" panose="02020603050405020304" pitchFamily="18" charset="0"/>
                <a:cs typeface="Times New Roman" panose="02020603050405020304" pitchFamily="18" charset="0"/>
              </a:rPr>
              <a:t> </a:t>
            </a:r>
            <a:r>
              <a:rPr lang="en-GB" altLang="en-US" sz="2400" dirty="0" err="1">
                <a:solidFill>
                  <a:schemeClr val="tx1"/>
                </a:solidFill>
                <a:latin typeface="Times New Roman" panose="02020603050405020304" pitchFamily="18" charset="0"/>
                <a:cs typeface="Times New Roman" panose="02020603050405020304" pitchFamily="18" charset="0"/>
              </a:rPr>
              <a:t>đánh</a:t>
            </a:r>
            <a:r>
              <a:rPr lang="en-GB" altLang="en-US" sz="2400" dirty="0">
                <a:solidFill>
                  <a:schemeClr val="tx1"/>
                </a:solidFill>
                <a:latin typeface="Times New Roman" panose="02020603050405020304" pitchFamily="18" charset="0"/>
                <a:cs typeface="Times New Roman" panose="02020603050405020304" pitchFamily="18" charset="0"/>
              </a:rPr>
              <a:t> </a:t>
            </a:r>
            <a:r>
              <a:rPr lang="en-GB" altLang="en-US" sz="2400" dirty="0" err="1">
                <a:solidFill>
                  <a:schemeClr val="tx1"/>
                </a:solidFill>
                <a:latin typeface="Times New Roman" panose="02020603050405020304" pitchFamily="18" charset="0"/>
                <a:cs typeface="Times New Roman" panose="02020603050405020304" pitchFamily="18" charset="0"/>
              </a:rPr>
              <a:t>giá</a:t>
            </a:r>
            <a:r>
              <a:rPr lang="en-GB" altLang="en-US" sz="2400" dirty="0">
                <a:solidFill>
                  <a:schemeClr val="tx1"/>
                </a:solidFill>
                <a:latin typeface="Times New Roman" panose="02020603050405020304" pitchFamily="18" charset="0"/>
                <a:cs typeface="Times New Roman" panose="02020603050405020304" pitchFamily="18" charset="0"/>
              </a:rPr>
              <a:t> </a:t>
            </a:r>
            <a:r>
              <a:rPr lang="en-GB" altLang="en-US" sz="2400" dirty="0" err="1">
                <a:solidFill>
                  <a:schemeClr val="tx1"/>
                </a:solidFill>
                <a:latin typeface="Times New Roman" panose="02020603050405020304" pitchFamily="18" charset="0"/>
                <a:cs typeface="Times New Roman" panose="02020603050405020304" pitchFamily="18" charset="0"/>
              </a:rPr>
              <a:t>sự</a:t>
            </a:r>
            <a:r>
              <a:rPr lang="en-GB" altLang="en-US" sz="2400" dirty="0">
                <a:solidFill>
                  <a:schemeClr val="tx1"/>
                </a:solidFill>
                <a:latin typeface="Times New Roman" panose="02020603050405020304" pitchFamily="18" charset="0"/>
                <a:cs typeface="Times New Roman" panose="02020603050405020304" pitchFamily="18" charset="0"/>
              </a:rPr>
              <a:t> </a:t>
            </a:r>
            <a:r>
              <a:rPr lang="en-GB" altLang="en-US" sz="2400" dirty="0" err="1">
                <a:solidFill>
                  <a:schemeClr val="tx1"/>
                </a:solidFill>
                <a:latin typeface="Times New Roman" panose="02020603050405020304" pitchFamily="18" charset="0"/>
                <a:cs typeface="Times New Roman" panose="02020603050405020304" pitchFamily="18" charset="0"/>
              </a:rPr>
              <a:t>trưởng</a:t>
            </a:r>
            <a:r>
              <a:rPr lang="en-GB" altLang="en-US" sz="2400" dirty="0">
                <a:solidFill>
                  <a:schemeClr val="tx1"/>
                </a:solidFill>
                <a:latin typeface="Times New Roman" panose="02020603050405020304" pitchFamily="18" charset="0"/>
                <a:cs typeface="Times New Roman" panose="02020603050405020304" pitchFamily="18" charset="0"/>
              </a:rPr>
              <a:t> </a:t>
            </a:r>
            <a:r>
              <a:rPr lang="en-GB" altLang="en-US" sz="2400" dirty="0" err="1">
                <a:solidFill>
                  <a:schemeClr val="tx1"/>
                </a:solidFill>
                <a:latin typeface="Times New Roman" panose="02020603050405020304" pitchFamily="18" charset="0"/>
                <a:cs typeface="Times New Roman" panose="02020603050405020304" pitchFamily="18" charset="0"/>
              </a:rPr>
              <a:t>thành</a:t>
            </a:r>
            <a:r>
              <a:rPr lang="en-GB" altLang="en-US" sz="2400" dirty="0">
                <a:solidFill>
                  <a:schemeClr val="tx1"/>
                </a:solidFill>
                <a:latin typeface="Times New Roman" panose="02020603050405020304" pitchFamily="18" charset="0"/>
                <a:cs typeface="Times New Roman" panose="02020603050405020304" pitchFamily="18" charset="0"/>
              </a:rPr>
              <a:t> </a:t>
            </a:r>
            <a:r>
              <a:rPr lang="en-GB" altLang="en-US" sz="2400" dirty="0" err="1">
                <a:solidFill>
                  <a:schemeClr val="tx1"/>
                </a:solidFill>
                <a:latin typeface="Times New Roman" panose="02020603050405020304" pitchFamily="18" charset="0"/>
                <a:cs typeface="Times New Roman" panose="02020603050405020304" pitchFamily="18" charset="0"/>
              </a:rPr>
              <a:t>của</a:t>
            </a:r>
            <a:r>
              <a:rPr lang="en-GB" altLang="en-US" sz="2400" dirty="0">
                <a:solidFill>
                  <a:schemeClr val="tx1"/>
                </a:solidFill>
                <a:latin typeface="Times New Roman" panose="02020603050405020304" pitchFamily="18" charset="0"/>
                <a:cs typeface="Times New Roman" panose="02020603050405020304" pitchFamily="18" charset="0"/>
              </a:rPr>
              <a:t> </a:t>
            </a:r>
            <a:r>
              <a:rPr lang="en-GB" altLang="en-US" sz="2400" dirty="0" err="1">
                <a:solidFill>
                  <a:schemeClr val="tx1"/>
                </a:solidFill>
                <a:latin typeface="Times New Roman" panose="02020603050405020304" pitchFamily="18" charset="0"/>
                <a:cs typeface="Times New Roman" panose="02020603050405020304" pitchFamily="18" charset="0"/>
              </a:rPr>
              <a:t>mỗi</a:t>
            </a:r>
            <a:r>
              <a:rPr lang="en-GB" altLang="en-US" sz="2400" dirty="0">
                <a:solidFill>
                  <a:schemeClr val="tx1"/>
                </a:solidFill>
                <a:latin typeface="Times New Roman" panose="02020603050405020304" pitchFamily="18" charset="0"/>
                <a:cs typeface="Times New Roman" panose="02020603050405020304" pitchFamily="18" charset="0"/>
              </a:rPr>
              <a:t> </a:t>
            </a:r>
            <a:r>
              <a:rPr lang="en-GB" altLang="en-US" sz="2400" dirty="0" err="1">
                <a:solidFill>
                  <a:schemeClr val="tx1"/>
                </a:solidFill>
                <a:latin typeface="Times New Roman" panose="02020603050405020304" pitchFamily="18" charset="0"/>
                <a:cs typeface="Times New Roman" panose="02020603050405020304" pitchFamily="18" charset="0"/>
              </a:rPr>
              <a:t>cá</a:t>
            </a:r>
            <a:r>
              <a:rPr lang="en-GB" altLang="en-US" sz="2400" dirty="0">
                <a:solidFill>
                  <a:schemeClr val="tx1"/>
                </a:solidFill>
                <a:latin typeface="Times New Roman" panose="02020603050405020304" pitchFamily="18" charset="0"/>
                <a:cs typeface="Times New Roman" panose="02020603050405020304" pitchFamily="18" charset="0"/>
              </a:rPr>
              <a:t> </a:t>
            </a:r>
            <a:r>
              <a:rPr lang="en-GB" altLang="en-US" sz="2400" dirty="0" err="1">
                <a:solidFill>
                  <a:schemeClr val="tx1"/>
                </a:solidFill>
                <a:latin typeface="Times New Roman" panose="02020603050405020304" pitchFamily="18" charset="0"/>
                <a:cs typeface="Times New Roman" panose="02020603050405020304" pitchFamily="18" charset="0"/>
              </a:rPr>
              <a:t>nhân</a:t>
            </a:r>
            <a:r>
              <a:rPr lang="en-GB" altLang="en-US" sz="2400" dirty="0">
                <a:solidFill>
                  <a:schemeClr val="tx1"/>
                </a:solidFill>
                <a:latin typeface="Times New Roman" panose="02020603050405020304" pitchFamily="18" charset="0"/>
                <a:cs typeface="Times New Roman" panose="02020603050405020304" pitchFamily="18" charset="0"/>
              </a:rPr>
              <a:t> </a:t>
            </a:r>
            <a:r>
              <a:rPr lang="en-GB" altLang="en-US" sz="2400" dirty="0" err="1">
                <a:solidFill>
                  <a:schemeClr val="tx1"/>
                </a:solidFill>
                <a:latin typeface="Times New Roman" panose="02020603050405020304" pitchFamily="18" charset="0"/>
                <a:cs typeface="Times New Roman" panose="02020603050405020304" pitchFamily="18" charset="0"/>
              </a:rPr>
              <a:t>cũng</a:t>
            </a:r>
            <a:r>
              <a:rPr lang="en-GB" altLang="en-US" sz="2400" dirty="0">
                <a:solidFill>
                  <a:schemeClr val="tx1"/>
                </a:solidFill>
                <a:latin typeface="Times New Roman" panose="02020603050405020304" pitchFamily="18" charset="0"/>
                <a:cs typeface="Times New Roman" panose="02020603050405020304" pitchFamily="18" charset="0"/>
              </a:rPr>
              <a:t> </a:t>
            </a:r>
            <a:r>
              <a:rPr lang="en-GB" altLang="en-US" sz="2400" dirty="0" err="1">
                <a:solidFill>
                  <a:schemeClr val="tx1"/>
                </a:solidFill>
                <a:latin typeface="Times New Roman" panose="02020603050405020304" pitchFamily="18" charset="0"/>
                <a:cs typeface="Times New Roman" panose="02020603050405020304" pitchFamily="18" charset="0"/>
              </a:rPr>
              <a:t>như</a:t>
            </a:r>
            <a:r>
              <a:rPr lang="en-GB" altLang="en-US" sz="2400" dirty="0">
                <a:solidFill>
                  <a:schemeClr val="tx1"/>
                </a:solidFill>
                <a:latin typeface="Times New Roman" panose="02020603050405020304" pitchFamily="18" charset="0"/>
                <a:cs typeface="Times New Roman" panose="02020603050405020304" pitchFamily="18" charset="0"/>
              </a:rPr>
              <a:t> </a:t>
            </a:r>
            <a:r>
              <a:rPr lang="en-GB" altLang="en-US" sz="2400" dirty="0" err="1">
                <a:solidFill>
                  <a:schemeClr val="tx1"/>
                </a:solidFill>
                <a:latin typeface="Times New Roman" panose="02020603050405020304" pitchFamily="18" charset="0"/>
                <a:cs typeface="Times New Roman" panose="02020603050405020304" pitchFamily="18" charset="0"/>
              </a:rPr>
              <a:t>của</a:t>
            </a:r>
            <a:r>
              <a:rPr lang="en-GB" altLang="en-US" sz="2400" dirty="0">
                <a:solidFill>
                  <a:schemeClr val="tx1"/>
                </a:solidFill>
                <a:latin typeface="Times New Roman" panose="02020603050405020304" pitchFamily="18" charset="0"/>
                <a:cs typeface="Times New Roman" panose="02020603050405020304" pitchFamily="18" charset="0"/>
              </a:rPr>
              <a:t> </a:t>
            </a:r>
            <a:r>
              <a:rPr lang="en-GB" altLang="en-US" sz="2400" dirty="0" err="1">
                <a:solidFill>
                  <a:schemeClr val="tx1"/>
                </a:solidFill>
                <a:latin typeface="Times New Roman" panose="02020603050405020304" pitchFamily="18" charset="0"/>
                <a:cs typeface="Times New Roman" panose="02020603050405020304" pitchFamily="18" charset="0"/>
              </a:rPr>
              <a:t>từng</a:t>
            </a:r>
            <a:r>
              <a:rPr lang="en-GB" altLang="en-US" sz="2400" dirty="0">
                <a:solidFill>
                  <a:schemeClr val="tx1"/>
                </a:solidFill>
                <a:latin typeface="Times New Roman" panose="02020603050405020304" pitchFamily="18" charset="0"/>
                <a:cs typeface="Times New Roman" panose="02020603050405020304" pitchFamily="18" charset="0"/>
              </a:rPr>
              <a:t> </a:t>
            </a:r>
            <a:r>
              <a:rPr lang="en-GB" altLang="en-US" sz="2400" dirty="0" err="1">
                <a:solidFill>
                  <a:schemeClr val="tx1"/>
                </a:solidFill>
                <a:latin typeface="Times New Roman" panose="02020603050405020304" pitchFamily="18" charset="0"/>
                <a:cs typeface="Times New Roman" panose="02020603050405020304" pitchFamily="18" charset="0"/>
              </a:rPr>
              <a:t>cộng</a:t>
            </a:r>
            <a:r>
              <a:rPr lang="en-GB" altLang="en-US" sz="2400" dirty="0">
                <a:solidFill>
                  <a:schemeClr val="tx1"/>
                </a:solidFill>
                <a:latin typeface="Times New Roman" panose="02020603050405020304" pitchFamily="18" charset="0"/>
                <a:cs typeface="Times New Roman" panose="02020603050405020304" pitchFamily="18" charset="0"/>
              </a:rPr>
              <a:t> </a:t>
            </a:r>
            <a:r>
              <a:rPr lang="en-GB" altLang="en-US" sz="2400" dirty="0" err="1">
                <a:solidFill>
                  <a:schemeClr val="tx1"/>
                </a:solidFill>
                <a:latin typeface="Times New Roman" panose="02020603050405020304" pitchFamily="18" charset="0"/>
                <a:cs typeface="Times New Roman" panose="02020603050405020304" pitchFamily="18" charset="0"/>
              </a:rPr>
              <a:t>đồng</a:t>
            </a:r>
            <a:r>
              <a:rPr lang="en-GB" altLang="en-US" sz="2400" dirty="0">
                <a:solidFill>
                  <a:schemeClr val="tx1"/>
                </a:solidFill>
                <a:latin typeface="Times New Roman" panose="02020603050405020304" pitchFamily="18" charset="0"/>
                <a:cs typeface="Times New Roman" panose="02020603050405020304" pitchFamily="18" charset="0"/>
              </a:rPr>
              <a:t> </a:t>
            </a:r>
            <a:r>
              <a:rPr lang="en-GB" altLang="en-US" sz="2400" dirty="0" err="1">
                <a:solidFill>
                  <a:schemeClr val="tx1"/>
                </a:solidFill>
                <a:latin typeface="Times New Roman" panose="02020603050405020304" pitchFamily="18" charset="0"/>
                <a:cs typeface="Times New Roman" panose="02020603050405020304" pitchFamily="18" charset="0"/>
              </a:rPr>
              <a:t>xã</a:t>
            </a:r>
            <a:r>
              <a:rPr lang="en-GB" altLang="en-US" sz="2400" dirty="0">
                <a:solidFill>
                  <a:schemeClr val="tx1"/>
                </a:solidFill>
                <a:latin typeface="Times New Roman" panose="02020603050405020304" pitchFamily="18" charset="0"/>
                <a:cs typeface="Times New Roman" panose="02020603050405020304" pitchFamily="18" charset="0"/>
              </a:rPr>
              <a:t> </a:t>
            </a:r>
            <a:r>
              <a:rPr lang="en-GB" altLang="en-US" sz="2400" dirty="0" err="1">
                <a:solidFill>
                  <a:schemeClr val="tx1"/>
                </a:solidFill>
                <a:latin typeface="Times New Roman" panose="02020603050405020304" pitchFamily="18" charset="0"/>
                <a:cs typeface="Times New Roman" panose="02020603050405020304" pitchFamily="18" charset="0"/>
              </a:rPr>
              <a:t>hội</a:t>
            </a:r>
            <a:r>
              <a:rPr lang="en-GB" altLang="en-US" sz="2400" dirty="0">
                <a:solidFill>
                  <a:schemeClr val="tx1"/>
                </a:solidFill>
                <a:latin typeface="Times New Roman" panose="02020603050405020304" pitchFamily="18" charset="0"/>
                <a:cs typeface="Times New Roman" panose="02020603050405020304" pitchFamily="18" charset="0"/>
              </a:rPr>
              <a:t> </a:t>
            </a:r>
            <a:r>
              <a:rPr lang="en-GB" altLang="en-US" sz="2400" dirty="0" err="1">
                <a:solidFill>
                  <a:schemeClr val="tx1"/>
                </a:solidFill>
                <a:latin typeface="Times New Roman" panose="02020603050405020304" pitchFamily="18" charset="0"/>
                <a:cs typeface="Times New Roman" panose="02020603050405020304" pitchFamily="18" charset="0"/>
              </a:rPr>
              <a:t>nhất</a:t>
            </a:r>
            <a:r>
              <a:rPr lang="en-GB" altLang="en-US" sz="2400" dirty="0">
                <a:solidFill>
                  <a:schemeClr val="tx1"/>
                </a:solidFill>
                <a:latin typeface="Times New Roman" panose="02020603050405020304" pitchFamily="18" charset="0"/>
                <a:cs typeface="Times New Roman" panose="02020603050405020304" pitchFamily="18" charset="0"/>
              </a:rPr>
              <a:t> </a:t>
            </a:r>
            <a:r>
              <a:rPr lang="en-GB" altLang="en-US" sz="2400" dirty="0" err="1">
                <a:solidFill>
                  <a:schemeClr val="tx1"/>
                </a:solidFill>
                <a:latin typeface="Times New Roman" panose="02020603050405020304" pitchFamily="18" charset="0"/>
                <a:cs typeface="Times New Roman" panose="02020603050405020304" pitchFamily="18" charset="0"/>
              </a:rPr>
              <a:t>định</a:t>
            </a:r>
            <a:r>
              <a:rPr lang="en-GB" altLang="en-US" sz="2400" dirty="0">
                <a:solidFill>
                  <a:schemeClr val="tx1"/>
                </a:solidFill>
                <a:latin typeface="Times New Roman" panose="02020603050405020304" pitchFamily="18" charset="0"/>
                <a:cs typeface="Times New Roman" panose="02020603050405020304" pitchFamily="18" charset="0"/>
              </a:rPr>
              <a:t>. </a:t>
            </a:r>
          </a:p>
        </p:txBody>
      </p:sp>
      <p:sp>
        <p:nvSpPr>
          <p:cNvPr id="7" name="Rectangle 6"/>
          <p:cNvSpPr/>
          <p:nvPr/>
        </p:nvSpPr>
        <p:spPr>
          <a:xfrm>
            <a:off x="990600" y="5737225"/>
            <a:ext cx="8001000" cy="954088"/>
          </a:xfrm>
          <a:prstGeom prst="rect">
            <a:avLst/>
          </a:prstGeom>
        </p:spPr>
        <p:txBody>
          <a:bodyPr>
            <a:spAutoFit/>
          </a:bodyPr>
          <a:lstStyle/>
          <a:p>
            <a:pPr marL="342900" indent="-342900" algn="just">
              <a:spcBef>
                <a:spcPct val="20000"/>
              </a:spcBef>
              <a:buFont typeface="Wingdings" panose="05000000000000000000" pitchFamily="2" charset="2"/>
              <a:buChar char="Ø"/>
              <a:defRPr/>
            </a:pPr>
            <a:r>
              <a:rPr lang="en-GB" altLang="en-US" sz="2800" kern="0" dirty="0">
                <a:solidFill>
                  <a:srgbClr val="000000"/>
                </a:solidFill>
                <a:latin typeface="Times New Roman" panose="02020603050405020304" pitchFamily="18" charset="0"/>
                <a:cs typeface="Times New Roman" panose="02020603050405020304" pitchFamily="18" charset="0"/>
              </a:rPr>
              <a:t> </a:t>
            </a:r>
            <a:r>
              <a:rPr lang="en-GB" altLang="en-US" sz="2800" kern="0" dirty="0" err="1">
                <a:solidFill>
                  <a:srgbClr val="000000"/>
                </a:solidFill>
                <a:latin typeface="Times New Roman" panose="02020603050405020304" pitchFamily="18" charset="0"/>
                <a:cs typeface="Times New Roman" panose="02020603050405020304" pitchFamily="18" charset="0"/>
              </a:rPr>
              <a:t>Triết</a:t>
            </a:r>
            <a:r>
              <a:rPr lang="en-GB" altLang="en-US" sz="2800" kern="0" dirty="0">
                <a:solidFill>
                  <a:srgbClr val="000000"/>
                </a:solidFill>
                <a:latin typeface="Times New Roman" panose="02020603050405020304" pitchFamily="18" charset="0"/>
                <a:cs typeface="Times New Roman" panose="02020603050405020304" pitchFamily="18" charset="0"/>
              </a:rPr>
              <a:t> </a:t>
            </a:r>
            <a:r>
              <a:rPr lang="en-GB" altLang="en-US" sz="2800" kern="0" dirty="0" err="1">
                <a:solidFill>
                  <a:srgbClr val="000000"/>
                </a:solidFill>
                <a:latin typeface="Times New Roman" panose="02020603050405020304" pitchFamily="18" charset="0"/>
                <a:cs typeface="Times New Roman" panose="02020603050405020304" pitchFamily="18" charset="0"/>
              </a:rPr>
              <a:t>học</a:t>
            </a:r>
            <a:r>
              <a:rPr lang="en-GB" altLang="en-US" sz="2800" kern="0" dirty="0">
                <a:solidFill>
                  <a:srgbClr val="000000"/>
                </a:solidFill>
                <a:latin typeface="Times New Roman" panose="02020603050405020304" pitchFamily="18" charset="0"/>
                <a:cs typeface="Times New Roman" panose="02020603050405020304" pitchFamily="18" charset="0"/>
              </a:rPr>
              <a:t> </a:t>
            </a:r>
            <a:r>
              <a:rPr lang="en-GB" altLang="en-US" sz="2800" kern="0" dirty="0" err="1">
                <a:solidFill>
                  <a:srgbClr val="000000"/>
                </a:solidFill>
                <a:latin typeface="Times New Roman" panose="02020603050405020304" pitchFamily="18" charset="0"/>
                <a:cs typeface="Times New Roman" panose="02020603050405020304" pitchFamily="18" charset="0"/>
              </a:rPr>
              <a:t>với</a:t>
            </a:r>
            <a:r>
              <a:rPr lang="en-GB" altLang="en-US" sz="2800" kern="0" dirty="0">
                <a:solidFill>
                  <a:srgbClr val="000000"/>
                </a:solidFill>
                <a:latin typeface="Times New Roman" panose="02020603050405020304" pitchFamily="18" charset="0"/>
                <a:cs typeface="Times New Roman" panose="02020603050405020304" pitchFamily="18" charset="0"/>
              </a:rPr>
              <a:t> </a:t>
            </a:r>
            <a:r>
              <a:rPr lang="en-GB" altLang="en-US" sz="2800" kern="0" dirty="0" err="1">
                <a:solidFill>
                  <a:srgbClr val="000000"/>
                </a:solidFill>
                <a:latin typeface="Times New Roman" panose="02020603050405020304" pitchFamily="18" charset="0"/>
                <a:cs typeface="Times New Roman" panose="02020603050405020304" pitchFamily="18" charset="0"/>
              </a:rPr>
              <a:t>tính</a:t>
            </a:r>
            <a:r>
              <a:rPr lang="en-GB" altLang="en-US" sz="2800" kern="0" dirty="0">
                <a:solidFill>
                  <a:srgbClr val="000000"/>
                </a:solidFill>
                <a:latin typeface="Times New Roman" panose="02020603050405020304" pitchFamily="18" charset="0"/>
                <a:cs typeface="Times New Roman" panose="02020603050405020304" pitchFamily="18" charset="0"/>
              </a:rPr>
              <a:t> </a:t>
            </a:r>
            <a:r>
              <a:rPr lang="en-GB" altLang="en-US" sz="2800" kern="0" dirty="0" err="1">
                <a:solidFill>
                  <a:srgbClr val="000000"/>
                </a:solidFill>
                <a:latin typeface="Times New Roman" panose="02020603050405020304" pitchFamily="18" charset="0"/>
                <a:cs typeface="Times New Roman" panose="02020603050405020304" pitchFamily="18" charset="0"/>
              </a:rPr>
              <a:t>cách</a:t>
            </a:r>
            <a:r>
              <a:rPr lang="en-GB" altLang="en-US" sz="2800" kern="0" dirty="0">
                <a:solidFill>
                  <a:srgbClr val="000000"/>
                </a:solidFill>
                <a:latin typeface="Times New Roman" panose="02020603050405020304" pitchFamily="18" charset="0"/>
                <a:cs typeface="Times New Roman" panose="02020603050405020304" pitchFamily="18" charset="0"/>
              </a:rPr>
              <a:t> </a:t>
            </a:r>
            <a:r>
              <a:rPr lang="en-GB" altLang="en-US" sz="2800" kern="0" dirty="0" err="1">
                <a:solidFill>
                  <a:srgbClr val="000000"/>
                </a:solidFill>
                <a:latin typeface="Times New Roman" panose="02020603050405020304" pitchFamily="18" charset="0"/>
                <a:cs typeface="Times New Roman" panose="02020603050405020304" pitchFamily="18" charset="0"/>
              </a:rPr>
              <a:t>là</a:t>
            </a:r>
            <a:r>
              <a:rPr lang="en-GB" altLang="en-US" sz="2800" kern="0" dirty="0">
                <a:solidFill>
                  <a:srgbClr val="000000"/>
                </a:solidFill>
                <a:latin typeface="Times New Roman" panose="02020603050405020304" pitchFamily="18" charset="0"/>
                <a:cs typeface="Times New Roman" panose="02020603050405020304" pitchFamily="18" charset="0"/>
              </a:rPr>
              <a:t> </a:t>
            </a:r>
            <a:r>
              <a:rPr lang="en-GB" altLang="en-US" sz="2800" kern="0" dirty="0" err="1">
                <a:solidFill>
                  <a:srgbClr val="000000"/>
                </a:solidFill>
                <a:latin typeface="Times New Roman" panose="02020603050405020304" pitchFamily="18" charset="0"/>
                <a:cs typeface="Times New Roman" panose="02020603050405020304" pitchFamily="18" charset="0"/>
              </a:rPr>
              <a:t>hạt</a:t>
            </a:r>
            <a:r>
              <a:rPr lang="en-GB" altLang="en-US" sz="2800" kern="0" dirty="0">
                <a:solidFill>
                  <a:srgbClr val="000000"/>
                </a:solidFill>
                <a:latin typeface="Times New Roman" panose="02020603050405020304" pitchFamily="18" charset="0"/>
                <a:cs typeface="Times New Roman" panose="02020603050405020304" pitchFamily="18" charset="0"/>
              </a:rPr>
              <a:t> </a:t>
            </a:r>
            <a:r>
              <a:rPr lang="en-GB" altLang="en-US" sz="2800" kern="0" dirty="0" err="1">
                <a:solidFill>
                  <a:srgbClr val="000000"/>
                </a:solidFill>
                <a:latin typeface="Times New Roman" panose="02020603050405020304" pitchFamily="18" charset="0"/>
                <a:cs typeface="Times New Roman" panose="02020603050405020304" pitchFamily="18" charset="0"/>
              </a:rPr>
              <a:t>nhân</a:t>
            </a:r>
            <a:r>
              <a:rPr lang="en-GB" altLang="en-US" sz="2800" kern="0" dirty="0">
                <a:solidFill>
                  <a:srgbClr val="000000"/>
                </a:solidFill>
                <a:latin typeface="Times New Roman" panose="02020603050405020304" pitchFamily="18" charset="0"/>
                <a:cs typeface="Times New Roman" panose="02020603050405020304" pitchFamily="18" charset="0"/>
              </a:rPr>
              <a:t> </a:t>
            </a:r>
            <a:r>
              <a:rPr lang="en-GB" altLang="en-US" sz="2800" kern="0" dirty="0" err="1">
                <a:solidFill>
                  <a:srgbClr val="000000"/>
                </a:solidFill>
                <a:latin typeface="Times New Roman" panose="02020603050405020304" pitchFamily="18" charset="0"/>
                <a:cs typeface="Times New Roman" panose="02020603050405020304" pitchFamily="18" charset="0"/>
              </a:rPr>
              <a:t>lý</a:t>
            </a:r>
            <a:r>
              <a:rPr lang="en-GB" altLang="en-US" sz="2800" kern="0" dirty="0">
                <a:solidFill>
                  <a:srgbClr val="000000"/>
                </a:solidFill>
                <a:latin typeface="Times New Roman" panose="02020603050405020304" pitchFamily="18" charset="0"/>
                <a:cs typeface="Times New Roman" panose="02020603050405020304" pitchFamily="18" charset="0"/>
              </a:rPr>
              <a:t> </a:t>
            </a:r>
            <a:r>
              <a:rPr lang="en-GB" altLang="en-US" sz="2800" kern="0" dirty="0" err="1">
                <a:solidFill>
                  <a:srgbClr val="000000"/>
                </a:solidFill>
                <a:latin typeface="Times New Roman" panose="02020603050405020304" pitchFamily="18" charset="0"/>
                <a:cs typeface="Times New Roman" panose="02020603050405020304" pitchFamily="18" charset="0"/>
              </a:rPr>
              <a:t>luận</a:t>
            </a:r>
            <a:r>
              <a:rPr lang="en-GB" altLang="en-US" sz="2800" kern="0" dirty="0">
                <a:solidFill>
                  <a:srgbClr val="000000"/>
                </a:solidFill>
                <a:latin typeface="Times New Roman" panose="02020603050405020304" pitchFamily="18" charset="0"/>
                <a:cs typeface="Times New Roman" panose="02020603050405020304" pitchFamily="18" charset="0"/>
              </a:rPr>
              <a:t> chi </a:t>
            </a:r>
            <a:r>
              <a:rPr lang="en-GB" altLang="en-US" sz="2800" kern="0" dirty="0" err="1">
                <a:solidFill>
                  <a:srgbClr val="000000"/>
                </a:solidFill>
                <a:latin typeface="Times New Roman" panose="02020603050405020304" pitchFamily="18" charset="0"/>
                <a:cs typeface="Times New Roman" panose="02020603050405020304" pitchFamily="18" charset="0"/>
              </a:rPr>
              <a:t>phối</a:t>
            </a:r>
            <a:r>
              <a:rPr lang="en-GB" altLang="en-US" sz="2800" kern="0" dirty="0">
                <a:solidFill>
                  <a:srgbClr val="000000"/>
                </a:solidFill>
                <a:latin typeface="Times New Roman" panose="02020603050405020304" pitchFamily="18" charset="0"/>
                <a:cs typeface="Times New Roman" panose="02020603050405020304" pitchFamily="18" charset="0"/>
              </a:rPr>
              <a:t> </a:t>
            </a:r>
            <a:r>
              <a:rPr lang="en-GB" altLang="en-US" sz="2800" kern="0" dirty="0" err="1">
                <a:solidFill>
                  <a:srgbClr val="000000"/>
                </a:solidFill>
                <a:latin typeface="Times New Roman" panose="02020603050405020304" pitchFamily="18" charset="0"/>
                <a:cs typeface="Times New Roman" panose="02020603050405020304" pitchFamily="18" charset="0"/>
              </a:rPr>
              <a:t>mọi</a:t>
            </a:r>
            <a:r>
              <a:rPr lang="en-GB" altLang="en-US" sz="2800" kern="0" dirty="0">
                <a:solidFill>
                  <a:srgbClr val="000000"/>
                </a:solidFill>
                <a:latin typeface="Times New Roman" panose="02020603050405020304" pitchFamily="18" charset="0"/>
                <a:cs typeface="Times New Roman" panose="02020603050405020304" pitchFamily="18" charset="0"/>
              </a:rPr>
              <a:t> </a:t>
            </a:r>
            <a:r>
              <a:rPr lang="en-GB" altLang="en-US" sz="2800" kern="0" dirty="0" err="1">
                <a:solidFill>
                  <a:srgbClr val="000000"/>
                </a:solidFill>
                <a:latin typeface="Times New Roman" panose="02020603050405020304" pitchFamily="18" charset="0"/>
                <a:cs typeface="Times New Roman" panose="02020603050405020304" pitchFamily="18" charset="0"/>
              </a:rPr>
              <a:t>thế</a:t>
            </a:r>
            <a:r>
              <a:rPr lang="en-GB" altLang="en-US" sz="2800" kern="0" dirty="0">
                <a:solidFill>
                  <a:srgbClr val="000000"/>
                </a:solidFill>
                <a:latin typeface="Times New Roman" panose="02020603050405020304" pitchFamily="18" charset="0"/>
                <a:cs typeface="Times New Roman" panose="02020603050405020304" pitchFamily="18" charset="0"/>
              </a:rPr>
              <a:t> </a:t>
            </a:r>
            <a:r>
              <a:rPr lang="en-GB" altLang="en-US" sz="2800" kern="0" dirty="0" err="1">
                <a:solidFill>
                  <a:srgbClr val="000000"/>
                </a:solidFill>
                <a:latin typeface="Times New Roman" panose="02020603050405020304" pitchFamily="18" charset="0"/>
                <a:cs typeface="Times New Roman" panose="02020603050405020304" pitchFamily="18" charset="0"/>
              </a:rPr>
              <a:t>giới</a:t>
            </a:r>
            <a:r>
              <a:rPr lang="en-GB" altLang="en-US" sz="2800" kern="0" dirty="0">
                <a:solidFill>
                  <a:srgbClr val="000000"/>
                </a:solidFill>
                <a:latin typeface="Times New Roman" panose="02020603050405020304" pitchFamily="18" charset="0"/>
                <a:cs typeface="Times New Roman" panose="02020603050405020304" pitchFamily="18" charset="0"/>
              </a:rPr>
              <a:t> </a:t>
            </a:r>
            <a:r>
              <a:rPr lang="en-GB" altLang="en-US" sz="2800" kern="0" dirty="0" err="1">
                <a:solidFill>
                  <a:srgbClr val="000000"/>
                </a:solidFill>
                <a:latin typeface="Times New Roman" panose="02020603050405020304" pitchFamily="18" charset="0"/>
                <a:cs typeface="Times New Roman" panose="02020603050405020304" pitchFamily="18" charset="0"/>
              </a:rPr>
              <a:t>quan</a:t>
            </a:r>
            <a:endParaRPr lang="vi-VN" altLang="en-US" sz="2800" kern="0" dirty="0">
              <a:solidFill>
                <a:srgbClr val="000000"/>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3555">
                                            <p:txEl>
                                              <p:pRg st="0" end="0"/>
                                            </p:txEl>
                                          </p:spTgt>
                                        </p:tgtEl>
                                        <p:attrNameLst>
                                          <p:attrName>style.visibility</p:attrName>
                                        </p:attrNameLst>
                                      </p:cBhvr>
                                      <p:to>
                                        <p:strVal val="visible"/>
                                      </p:to>
                                    </p:set>
                                    <p:animEffect transition="in" filter="blinds(horizontal)">
                                      <p:cBhvr>
                                        <p:cTn id="7" dur="500"/>
                                        <p:tgtEl>
                                          <p:spTgt spid="2355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8" presetClass="entr" presetSubtype="16"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diamond(in)">
                                      <p:cBhvr>
                                        <p:cTn id="12" dur="2000"/>
                                        <p:tgtEl>
                                          <p:spTgt spid="2"/>
                                        </p:tgtEl>
                                      </p:cBhvr>
                                    </p:animEffect>
                                  </p:childTnLst>
                                </p:cTn>
                              </p:par>
                              <p:par>
                                <p:cTn id="13" presetID="8" presetClass="entr" presetSubtype="16"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diamond(in)">
                                      <p:cBhvr>
                                        <p:cTn id="15" dur="20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5" presetClass="entr" presetSubtype="10" fill="hold"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checkerboard(across)">
                                      <p:cBhvr>
                                        <p:cTn id="20" dur="500"/>
                                        <p:tgtEl>
                                          <p:spTgt spid="9"/>
                                        </p:tgtEl>
                                      </p:cBhvr>
                                    </p:animEffect>
                                  </p:childTnLst>
                                </p:cTn>
                              </p:par>
                              <p:par>
                                <p:cTn id="21" presetID="5" presetClass="entr" presetSubtype="1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checkerboard(across)">
                                      <p:cBhvr>
                                        <p:cTn id="23" dur="500"/>
                                        <p:tgtEl>
                                          <p:spTgt spid="10"/>
                                        </p:tgtEl>
                                      </p:cBhvr>
                                    </p:animEffect>
                                  </p:childTnLst>
                                </p:cTn>
                              </p:par>
                            </p:childTnLst>
                          </p:cTn>
                        </p:par>
                      </p:childTnLst>
                    </p:cTn>
                  </p:par>
                  <p:par>
                    <p:cTn id="24" fill="hold">
                      <p:stCondLst>
                        <p:cond delay="indefinite"/>
                      </p:stCondLst>
                      <p:childTnLst>
                        <p:par>
                          <p:cTn id="25" fill="hold">
                            <p:stCondLst>
                              <p:cond delay="0"/>
                            </p:stCondLst>
                            <p:childTnLst>
                              <p:par>
                                <p:cTn id="26" presetID="16" presetClass="entr" presetSubtype="21" fill="hold" grpId="0" nodeType="click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barn(inVertical)">
                                      <p:cBhvr>
                                        <p:cTn id="2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55" grpId="0" build="p"/>
      <p:bldP spid="3" grpId="0" animBg="1"/>
      <p:bldP spid="10" grpId="0" animBg="1"/>
      <p:bldP spid="7"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Slide Number Placeholder 3"/>
          <p:cNvSpPr>
            <a:spLocks noGrp="1"/>
          </p:cNvSpPr>
          <p:nvPr>
            <p:ph type="sldNum" sz="quarter" idx="4294967295"/>
          </p:nvPr>
        </p:nvSpPr>
        <p:spPr>
          <a:xfrm>
            <a:off x="6553200" y="6245225"/>
            <a:ext cx="2133600" cy="476250"/>
          </a:xfrm>
          <a:prstGeom prst="rect">
            <a:avLst/>
          </a:prstGeom>
          <a:noFill/>
        </p:spPr>
        <p:txBody>
          <a:bodyPr/>
          <a:lstStyle/>
          <a:p>
            <a:fld id="{842CF6AA-69B8-4A6E-81E8-0280C9BD93F1}" type="slidenum">
              <a:rPr lang="en-US" altLang="en-US"/>
              <a:pPr/>
              <a:t>120</a:t>
            </a:fld>
            <a:endParaRPr lang="th-TH" altLang="en-US"/>
          </a:p>
        </p:txBody>
      </p:sp>
      <p:sp>
        <p:nvSpPr>
          <p:cNvPr id="116739" name="Title 1"/>
          <p:cNvSpPr>
            <a:spLocks noGrp="1"/>
          </p:cNvSpPr>
          <p:nvPr>
            <p:ph type="title"/>
          </p:nvPr>
        </p:nvSpPr>
        <p:spPr>
          <a:xfrm>
            <a:off x="152400" y="76200"/>
            <a:ext cx="8229600" cy="838200"/>
          </a:xfrm>
        </p:spPr>
        <p:txBody>
          <a:bodyPr/>
          <a:lstStyle/>
          <a:p>
            <a:r>
              <a:rPr lang="en-US" altLang="en-US" sz="3600">
                <a:latin typeface="Times New Roman" pitchFamily="18" charset="0"/>
                <a:cs typeface="Times New Roman" pitchFamily="18" charset="0"/>
              </a:rPr>
              <a:t>Phân loại mâu thuẫn</a:t>
            </a:r>
            <a:endParaRPr lang="vi-VN" altLang="en-US" sz="3600">
              <a:latin typeface="Times New Roman" pitchFamily="18" charset="0"/>
              <a:cs typeface="Times New Roman" pitchFamily="18" charset="0"/>
            </a:endParaRPr>
          </a:p>
        </p:txBody>
      </p:sp>
      <p:sp>
        <p:nvSpPr>
          <p:cNvPr id="6" name="Pentagon 5"/>
          <p:cNvSpPr/>
          <p:nvPr/>
        </p:nvSpPr>
        <p:spPr>
          <a:xfrm>
            <a:off x="0" y="2781300"/>
            <a:ext cx="1128713" cy="1447800"/>
          </a:xfrm>
          <a:prstGeom prst="homePlate">
            <a:avLst/>
          </a:prstGeom>
          <a:solidFill>
            <a:srgbClr val="6600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nb-NO" altLang="en-US" sz="3200">
                <a:solidFill>
                  <a:srgbClr val="000000"/>
                </a:solidFill>
                <a:latin typeface="Times New Roman" pitchFamily="18" charset="0"/>
                <a:cs typeface="Times New Roman" pitchFamily="18" charset="0"/>
              </a:rPr>
              <a:t>Căn cứ</a:t>
            </a:r>
            <a:endParaRPr lang="en-US">
              <a:solidFill>
                <a:srgbClr val="FEE9DE"/>
              </a:solidFill>
              <a:cs typeface="Cordia New" pitchFamily="34" charset="-34"/>
            </a:endParaRPr>
          </a:p>
        </p:txBody>
      </p:sp>
      <p:sp>
        <p:nvSpPr>
          <p:cNvPr id="7" name="Oval 6"/>
          <p:cNvSpPr/>
          <p:nvPr/>
        </p:nvSpPr>
        <p:spPr>
          <a:xfrm>
            <a:off x="1600200" y="1258888"/>
            <a:ext cx="2514600" cy="914400"/>
          </a:xfrm>
          <a:prstGeom prst="ellipse">
            <a:avLst/>
          </a:prstGeom>
        </p:spPr>
        <p:style>
          <a:lnRef idx="1">
            <a:schemeClr val="accent2"/>
          </a:lnRef>
          <a:fillRef idx="2">
            <a:schemeClr val="accent2"/>
          </a:fillRef>
          <a:effectRef idx="1">
            <a:schemeClr val="accent2"/>
          </a:effectRef>
          <a:fontRef idx="minor">
            <a:schemeClr val="dk1"/>
          </a:fontRef>
        </p:style>
        <p:txBody>
          <a:bodyPr anchor="ctr"/>
          <a:lstStyle/>
          <a:p>
            <a:pPr algn="ctr"/>
            <a:r>
              <a:rPr lang="nb-NO" altLang="en-US" sz="2400">
                <a:solidFill>
                  <a:srgbClr val="000000"/>
                </a:solidFill>
                <a:latin typeface="Times New Roman" pitchFamily="18" charset="0"/>
                <a:cs typeface="Times New Roman" pitchFamily="18" charset="0"/>
              </a:rPr>
              <a:t>Vai trò của mâu thuẫn</a:t>
            </a:r>
            <a:endParaRPr lang="en-US" sz="2400">
              <a:solidFill>
                <a:srgbClr val="000000"/>
              </a:solidFill>
              <a:cs typeface="Cordia New" pitchFamily="34" charset="-34"/>
            </a:endParaRPr>
          </a:p>
        </p:txBody>
      </p:sp>
      <p:sp>
        <p:nvSpPr>
          <p:cNvPr id="8" name="Oval 7"/>
          <p:cNvSpPr/>
          <p:nvPr/>
        </p:nvSpPr>
        <p:spPr>
          <a:xfrm>
            <a:off x="1627188" y="2894013"/>
            <a:ext cx="2514600" cy="1220787"/>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r>
              <a:rPr lang="nb-NO" altLang="en-US" sz="2400">
                <a:solidFill>
                  <a:srgbClr val="000000"/>
                </a:solidFill>
                <a:latin typeface="Times New Roman" pitchFamily="18" charset="0"/>
                <a:cs typeface="Times New Roman" pitchFamily="18" charset="0"/>
              </a:rPr>
              <a:t>Quan hệ giữa các mặt đối lập</a:t>
            </a:r>
            <a:endParaRPr lang="en-US" sz="2400">
              <a:solidFill>
                <a:srgbClr val="000000"/>
              </a:solidFill>
              <a:cs typeface="Cordia New" pitchFamily="34" charset="-34"/>
            </a:endParaRPr>
          </a:p>
        </p:txBody>
      </p:sp>
      <p:sp>
        <p:nvSpPr>
          <p:cNvPr id="9" name="Oval 8"/>
          <p:cNvSpPr/>
          <p:nvPr/>
        </p:nvSpPr>
        <p:spPr>
          <a:xfrm>
            <a:off x="1627188" y="4835525"/>
            <a:ext cx="2514600" cy="1371600"/>
          </a:xfrm>
          <a:prstGeom prst="ellipse">
            <a:avLst/>
          </a:prstGeom>
          <a:solidFill>
            <a:srgbClr val="CCCC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nb-NO" altLang="en-US" sz="2400">
                <a:solidFill>
                  <a:schemeClr val="tx1"/>
                </a:solidFill>
                <a:latin typeface="Times New Roman" pitchFamily="18" charset="0"/>
                <a:cs typeface="Times New Roman" pitchFamily="18" charset="0"/>
              </a:rPr>
              <a:t>Tính chất của lợi ích quan hệ GC</a:t>
            </a:r>
            <a:endParaRPr lang="en-US" sz="2400">
              <a:solidFill>
                <a:schemeClr val="tx1"/>
              </a:solidFill>
              <a:cs typeface="Cordia New" pitchFamily="34" charset="-34"/>
            </a:endParaRPr>
          </a:p>
        </p:txBody>
      </p:sp>
      <p:sp>
        <p:nvSpPr>
          <p:cNvPr id="10" name="Rounded Rectangle 9"/>
          <p:cNvSpPr/>
          <p:nvPr/>
        </p:nvSpPr>
        <p:spPr>
          <a:xfrm>
            <a:off x="5257800" y="1600200"/>
            <a:ext cx="3408363" cy="720725"/>
          </a:xfrm>
          <a:prstGeom prst="round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nb-NO" altLang="en-US" sz="2800">
                <a:solidFill>
                  <a:srgbClr val="000000"/>
                </a:solidFill>
                <a:latin typeface="Times New Roman" pitchFamily="18" charset="0"/>
                <a:cs typeface="Times New Roman" pitchFamily="18" charset="0"/>
              </a:rPr>
              <a:t>Mâu thuẫn thứ yếu</a:t>
            </a:r>
            <a:endParaRPr lang="en-US" sz="1800">
              <a:solidFill>
                <a:srgbClr val="FEE9DE"/>
              </a:solidFill>
              <a:cs typeface="Cordia New" pitchFamily="34" charset="-34"/>
            </a:endParaRPr>
          </a:p>
        </p:txBody>
      </p:sp>
      <p:sp>
        <p:nvSpPr>
          <p:cNvPr id="11" name="Rounded Rectangle 10"/>
          <p:cNvSpPr/>
          <p:nvPr/>
        </p:nvSpPr>
        <p:spPr>
          <a:xfrm>
            <a:off x="5257800" y="703263"/>
            <a:ext cx="3408363" cy="720725"/>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nb-NO" altLang="en-US" sz="2800">
                <a:solidFill>
                  <a:srgbClr val="000000"/>
                </a:solidFill>
                <a:latin typeface="Times New Roman" pitchFamily="18" charset="0"/>
                <a:cs typeface="Times New Roman" pitchFamily="18" charset="0"/>
              </a:rPr>
              <a:t>Mâu thuẫn chủ yếu</a:t>
            </a:r>
            <a:endParaRPr lang="en-US" sz="1800">
              <a:solidFill>
                <a:srgbClr val="FEE9DE"/>
              </a:solidFill>
              <a:cs typeface="Cordia New" pitchFamily="34" charset="-34"/>
            </a:endParaRPr>
          </a:p>
        </p:txBody>
      </p:sp>
      <p:sp>
        <p:nvSpPr>
          <p:cNvPr id="12" name="Rounded Rectangle 11"/>
          <p:cNvSpPr/>
          <p:nvPr/>
        </p:nvSpPr>
        <p:spPr>
          <a:xfrm>
            <a:off x="5257800" y="2711450"/>
            <a:ext cx="3408363" cy="720725"/>
          </a:xfrm>
          <a:prstGeom prst="roundRect">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nb-NO" altLang="en-US" sz="2800">
                <a:solidFill>
                  <a:srgbClr val="000000"/>
                </a:solidFill>
                <a:latin typeface="Times New Roman" pitchFamily="18" charset="0"/>
                <a:cs typeface="Times New Roman" pitchFamily="18" charset="0"/>
              </a:rPr>
              <a:t>Mâu thuẫn bên trong</a:t>
            </a:r>
            <a:endParaRPr lang="en-US" sz="1800">
              <a:solidFill>
                <a:srgbClr val="FEE9DE"/>
              </a:solidFill>
              <a:cs typeface="Cordia New" pitchFamily="34" charset="-34"/>
            </a:endParaRPr>
          </a:p>
        </p:txBody>
      </p:sp>
      <p:sp>
        <p:nvSpPr>
          <p:cNvPr id="13" name="Rounded Rectangle 12"/>
          <p:cNvSpPr/>
          <p:nvPr/>
        </p:nvSpPr>
        <p:spPr>
          <a:xfrm>
            <a:off x="5278438" y="3670300"/>
            <a:ext cx="3408362" cy="720725"/>
          </a:xfrm>
          <a:prstGeom prst="roundRect">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just">
              <a:spcBef>
                <a:spcPct val="20000"/>
              </a:spcBef>
            </a:pPr>
            <a:r>
              <a:rPr lang="nb-NO" altLang="en-US" sz="2800">
                <a:solidFill>
                  <a:srgbClr val="000000"/>
                </a:solidFill>
                <a:latin typeface="Times New Roman" pitchFamily="18" charset="0"/>
                <a:cs typeface="Times New Roman" pitchFamily="18" charset="0"/>
              </a:rPr>
              <a:t>Mâu thuẫn bên ngoài</a:t>
            </a:r>
          </a:p>
        </p:txBody>
      </p:sp>
      <p:sp>
        <p:nvSpPr>
          <p:cNvPr id="14" name="Rounded Rectangle 13"/>
          <p:cNvSpPr/>
          <p:nvPr/>
        </p:nvSpPr>
        <p:spPr>
          <a:xfrm>
            <a:off x="5278438" y="4800600"/>
            <a:ext cx="3408362" cy="720725"/>
          </a:xfrm>
          <a:prstGeom prst="roundRect">
            <a:avLst/>
          </a:prstGeom>
          <a:solidFill>
            <a:srgbClr val="CCFF66"/>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nb-NO" altLang="en-US" sz="2800">
                <a:solidFill>
                  <a:srgbClr val="000000"/>
                </a:solidFill>
                <a:latin typeface="Times New Roman" pitchFamily="18" charset="0"/>
                <a:cs typeface="Times New Roman" pitchFamily="18" charset="0"/>
              </a:rPr>
              <a:t>Mâu thuẫn đối kháng</a:t>
            </a:r>
            <a:endParaRPr lang="en-US" sz="1800">
              <a:solidFill>
                <a:srgbClr val="FEE9DE"/>
              </a:solidFill>
              <a:cs typeface="Cordia New" pitchFamily="34" charset="-34"/>
            </a:endParaRPr>
          </a:p>
        </p:txBody>
      </p:sp>
      <p:sp>
        <p:nvSpPr>
          <p:cNvPr id="15" name="Rounded Rectangle 14"/>
          <p:cNvSpPr/>
          <p:nvPr/>
        </p:nvSpPr>
        <p:spPr>
          <a:xfrm>
            <a:off x="5284788" y="5699125"/>
            <a:ext cx="3408362" cy="938213"/>
          </a:xfrm>
          <a:prstGeom prst="roundRect">
            <a:avLst/>
          </a:prstGeom>
          <a:solidFill>
            <a:srgbClr val="CCFF66"/>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just">
              <a:spcBef>
                <a:spcPct val="20000"/>
              </a:spcBef>
            </a:pPr>
            <a:r>
              <a:rPr lang="nb-NO" altLang="en-US" sz="2800">
                <a:solidFill>
                  <a:srgbClr val="000000"/>
                </a:solidFill>
                <a:latin typeface="Times New Roman" pitchFamily="18" charset="0"/>
                <a:cs typeface="Times New Roman" pitchFamily="18" charset="0"/>
              </a:rPr>
              <a:t>Mâu thuẫn không đối kháng</a:t>
            </a:r>
            <a:endParaRPr lang="vi-VN" altLang="en-US" sz="2800">
              <a:solidFill>
                <a:srgbClr val="000000"/>
              </a:solidFill>
              <a:latin typeface="Times New Roman" pitchFamily="18" charset="0"/>
              <a:cs typeface="Times New Roman" pitchFamily="18" charset="0"/>
            </a:endParaRPr>
          </a:p>
        </p:txBody>
      </p:sp>
      <p:cxnSp>
        <p:nvCxnSpPr>
          <p:cNvPr id="17" name="Straight Arrow Connector 16"/>
          <p:cNvCxnSpPr>
            <a:stCxn id="7" idx="6"/>
            <a:endCxn id="11" idx="1"/>
          </p:cNvCxnSpPr>
          <p:nvPr/>
        </p:nvCxnSpPr>
        <p:spPr>
          <a:xfrm flipV="1">
            <a:off x="4114800" y="1063625"/>
            <a:ext cx="1143000" cy="6524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7" idx="6"/>
            <a:endCxn id="10" idx="1"/>
          </p:cNvCxnSpPr>
          <p:nvPr/>
        </p:nvCxnSpPr>
        <p:spPr>
          <a:xfrm>
            <a:off x="4114800" y="1716088"/>
            <a:ext cx="1143000" cy="2444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8" idx="6"/>
            <a:endCxn id="12" idx="1"/>
          </p:cNvCxnSpPr>
          <p:nvPr/>
        </p:nvCxnSpPr>
        <p:spPr>
          <a:xfrm flipV="1">
            <a:off x="4141788" y="3071813"/>
            <a:ext cx="1116012" cy="4333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stCxn id="8" idx="6"/>
            <a:endCxn id="13" idx="1"/>
          </p:cNvCxnSpPr>
          <p:nvPr/>
        </p:nvCxnSpPr>
        <p:spPr>
          <a:xfrm>
            <a:off x="4141788" y="3505200"/>
            <a:ext cx="1136650" cy="5254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stCxn id="9" idx="6"/>
            <a:endCxn id="14" idx="1"/>
          </p:cNvCxnSpPr>
          <p:nvPr/>
        </p:nvCxnSpPr>
        <p:spPr>
          <a:xfrm flipV="1">
            <a:off x="4141788" y="5160963"/>
            <a:ext cx="1136650" cy="3603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a:stCxn id="9" idx="6"/>
            <a:endCxn id="15" idx="1"/>
          </p:cNvCxnSpPr>
          <p:nvPr/>
        </p:nvCxnSpPr>
        <p:spPr>
          <a:xfrm>
            <a:off x="4141788" y="5521325"/>
            <a:ext cx="1143000" cy="6477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Elbow Connector 38"/>
          <p:cNvCxnSpPr>
            <a:stCxn id="6" idx="3"/>
            <a:endCxn id="7" idx="2"/>
          </p:cNvCxnSpPr>
          <p:nvPr/>
        </p:nvCxnSpPr>
        <p:spPr>
          <a:xfrm flipV="1">
            <a:off x="1128713" y="1716088"/>
            <a:ext cx="471487" cy="1789112"/>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Elbow Connector 42"/>
          <p:cNvCxnSpPr>
            <a:stCxn id="6" idx="3"/>
            <a:endCxn id="9" idx="2"/>
          </p:cNvCxnSpPr>
          <p:nvPr/>
        </p:nvCxnSpPr>
        <p:spPr>
          <a:xfrm>
            <a:off x="1128713" y="3505200"/>
            <a:ext cx="498475" cy="201612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a:stCxn id="6" idx="3"/>
            <a:endCxn id="8" idx="2"/>
          </p:cNvCxnSpPr>
          <p:nvPr/>
        </p:nvCxnSpPr>
        <p:spPr>
          <a:xfrm>
            <a:off x="1128713" y="3505200"/>
            <a:ext cx="4984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barn(inVertical)">
                                      <p:cBhvr>
                                        <p:cTn id="7" dur="500"/>
                                        <p:tgtEl>
                                          <p:spTgt spid="39"/>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barn(inVertical)">
                                      <p:cBhvr>
                                        <p:cTn id="10" dur="500"/>
                                        <p:tgtEl>
                                          <p:spTgt spid="7"/>
                                        </p:tgtEl>
                                      </p:cBhvr>
                                    </p:animEffect>
                                  </p:childTnLst>
                                </p:cTn>
                              </p:par>
                              <p:par>
                                <p:cTn id="11" presetID="16" presetClass="entr" presetSubtype="21" fill="hold"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barn(inVertical)">
                                      <p:cBhvr>
                                        <p:cTn id="13" dur="500"/>
                                        <p:tgtEl>
                                          <p:spTgt spid="21"/>
                                        </p:tgtEl>
                                      </p:cBhvr>
                                    </p:animEffect>
                                  </p:childTnLst>
                                </p:cTn>
                              </p:par>
                              <p:par>
                                <p:cTn id="14" presetID="16" presetClass="entr" presetSubtype="21" fill="hold" nodeType="with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barn(inVertical)">
                                      <p:cBhvr>
                                        <p:cTn id="16" dur="500"/>
                                        <p:tgtEl>
                                          <p:spTgt spid="17"/>
                                        </p:tgtEl>
                                      </p:cBhvr>
                                    </p:animEffect>
                                  </p:childTnLst>
                                </p:cTn>
                              </p:par>
                              <p:par>
                                <p:cTn id="17" presetID="16" presetClass="entr" presetSubtype="21"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barn(inVertical)">
                                      <p:cBhvr>
                                        <p:cTn id="19" dur="500"/>
                                        <p:tgtEl>
                                          <p:spTgt spid="11"/>
                                        </p:tgtEl>
                                      </p:cBhvr>
                                    </p:animEffect>
                                  </p:childTnLst>
                                </p:cTn>
                              </p:par>
                              <p:par>
                                <p:cTn id="20" presetID="16" presetClass="entr" presetSubtype="21" fill="hold" grpId="0"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barn(inVertical)">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6" presetClass="entr" presetSubtype="16" fill="hold" nodeType="clickEffect">
                                  <p:stCondLst>
                                    <p:cond delay="0"/>
                                  </p:stCondLst>
                                  <p:childTnLst>
                                    <p:set>
                                      <p:cBhvr>
                                        <p:cTn id="26" dur="1" fill="hold">
                                          <p:stCondLst>
                                            <p:cond delay="0"/>
                                          </p:stCondLst>
                                        </p:cTn>
                                        <p:tgtEl>
                                          <p:spTgt spid="47"/>
                                        </p:tgtEl>
                                        <p:attrNameLst>
                                          <p:attrName>style.visibility</p:attrName>
                                        </p:attrNameLst>
                                      </p:cBhvr>
                                      <p:to>
                                        <p:strVal val="visible"/>
                                      </p:to>
                                    </p:set>
                                    <p:animEffect transition="in" filter="circle(in)">
                                      <p:cBhvr>
                                        <p:cTn id="27" dur="2000"/>
                                        <p:tgtEl>
                                          <p:spTgt spid="47"/>
                                        </p:tgtEl>
                                      </p:cBhvr>
                                    </p:animEffect>
                                  </p:childTnLst>
                                </p:cTn>
                              </p:par>
                              <p:par>
                                <p:cTn id="28" presetID="6" presetClass="entr" presetSubtype="16" fill="hold" grpId="0" nodeType="with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circle(in)">
                                      <p:cBhvr>
                                        <p:cTn id="30" dur="2000"/>
                                        <p:tgtEl>
                                          <p:spTgt spid="8"/>
                                        </p:tgtEl>
                                      </p:cBhvr>
                                    </p:animEffect>
                                  </p:childTnLst>
                                </p:cTn>
                              </p:par>
                              <p:par>
                                <p:cTn id="31" presetID="6" presetClass="entr" presetSubtype="16" fill="hold" nodeType="withEffect">
                                  <p:stCondLst>
                                    <p:cond delay="0"/>
                                  </p:stCondLst>
                                  <p:childTnLst>
                                    <p:set>
                                      <p:cBhvr>
                                        <p:cTn id="32" dur="1" fill="hold">
                                          <p:stCondLst>
                                            <p:cond delay="0"/>
                                          </p:stCondLst>
                                        </p:cTn>
                                        <p:tgtEl>
                                          <p:spTgt spid="25"/>
                                        </p:tgtEl>
                                        <p:attrNameLst>
                                          <p:attrName>style.visibility</p:attrName>
                                        </p:attrNameLst>
                                      </p:cBhvr>
                                      <p:to>
                                        <p:strVal val="visible"/>
                                      </p:to>
                                    </p:set>
                                    <p:animEffect transition="in" filter="circle(in)">
                                      <p:cBhvr>
                                        <p:cTn id="33" dur="2000"/>
                                        <p:tgtEl>
                                          <p:spTgt spid="25"/>
                                        </p:tgtEl>
                                      </p:cBhvr>
                                    </p:animEffect>
                                  </p:childTnLst>
                                </p:cTn>
                              </p:par>
                              <p:par>
                                <p:cTn id="34" presetID="6" presetClass="entr" presetSubtype="16" fill="hold" nodeType="withEffect">
                                  <p:stCondLst>
                                    <p:cond delay="0"/>
                                  </p:stCondLst>
                                  <p:childTnLst>
                                    <p:set>
                                      <p:cBhvr>
                                        <p:cTn id="35" dur="1" fill="hold">
                                          <p:stCondLst>
                                            <p:cond delay="0"/>
                                          </p:stCondLst>
                                        </p:cTn>
                                        <p:tgtEl>
                                          <p:spTgt spid="29"/>
                                        </p:tgtEl>
                                        <p:attrNameLst>
                                          <p:attrName>style.visibility</p:attrName>
                                        </p:attrNameLst>
                                      </p:cBhvr>
                                      <p:to>
                                        <p:strVal val="visible"/>
                                      </p:to>
                                    </p:set>
                                    <p:animEffect transition="in" filter="circle(in)">
                                      <p:cBhvr>
                                        <p:cTn id="36" dur="2000"/>
                                        <p:tgtEl>
                                          <p:spTgt spid="29"/>
                                        </p:tgtEl>
                                      </p:cBhvr>
                                    </p:animEffect>
                                  </p:childTnLst>
                                </p:cTn>
                              </p:par>
                              <p:par>
                                <p:cTn id="37" presetID="6" presetClass="entr" presetSubtype="16" fill="hold" grpId="0" nodeType="with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circle(in)">
                                      <p:cBhvr>
                                        <p:cTn id="39" dur="2000"/>
                                        <p:tgtEl>
                                          <p:spTgt spid="12"/>
                                        </p:tgtEl>
                                      </p:cBhvr>
                                    </p:animEffect>
                                  </p:childTnLst>
                                </p:cTn>
                              </p:par>
                              <p:par>
                                <p:cTn id="40" presetID="6" presetClass="entr" presetSubtype="16" fill="hold" grpId="0" nodeType="with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circle(in)">
                                      <p:cBhvr>
                                        <p:cTn id="42" dur="2000"/>
                                        <p:tgtEl>
                                          <p:spTgt spid="13"/>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nodeType="clickEffect">
                                  <p:stCondLst>
                                    <p:cond delay="0"/>
                                  </p:stCondLst>
                                  <p:childTnLst>
                                    <p:set>
                                      <p:cBhvr>
                                        <p:cTn id="46" dur="1" fill="hold">
                                          <p:stCondLst>
                                            <p:cond delay="0"/>
                                          </p:stCondLst>
                                        </p:cTn>
                                        <p:tgtEl>
                                          <p:spTgt spid="43"/>
                                        </p:tgtEl>
                                        <p:attrNameLst>
                                          <p:attrName>style.visibility</p:attrName>
                                        </p:attrNameLst>
                                      </p:cBhvr>
                                      <p:to>
                                        <p:strVal val="visible"/>
                                      </p:to>
                                    </p:set>
                                    <p:animEffect transition="in" filter="wipe(down)">
                                      <p:cBhvr>
                                        <p:cTn id="47" dur="500"/>
                                        <p:tgtEl>
                                          <p:spTgt spid="43"/>
                                        </p:tgtEl>
                                      </p:cBhvr>
                                    </p:animEffect>
                                  </p:childTnLst>
                                </p:cTn>
                              </p:par>
                              <p:par>
                                <p:cTn id="48" presetID="22" presetClass="entr" presetSubtype="4" fill="hold" grpId="0" nodeType="withEffect">
                                  <p:stCondLst>
                                    <p:cond delay="0"/>
                                  </p:stCondLst>
                                  <p:childTnLst>
                                    <p:set>
                                      <p:cBhvr>
                                        <p:cTn id="49" dur="1" fill="hold">
                                          <p:stCondLst>
                                            <p:cond delay="0"/>
                                          </p:stCondLst>
                                        </p:cTn>
                                        <p:tgtEl>
                                          <p:spTgt spid="9"/>
                                        </p:tgtEl>
                                        <p:attrNameLst>
                                          <p:attrName>style.visibility</p:attrName>
                                        </p:attrNameLst>
                                      </p:cBhvr>
                                      <p:to>
                                        <p:strVal val="visible"/>
                                      </p:to>
                                    </p:set>
                                    <p:animEffect transition="in" filter="wipe(down)">
                                      <p:cBhvr>
                                        <p:cTn id="50" dur="500"/>
                                        <p:tgtEl>
                                          <p:spTgt spid="9"/>
                                        </p:tgtEl>
                                      </p:cBhvr>
                                    </p:animEffect>
                                  </p:childTnLst>
                                </p:cTn>
                              </p:par>
                              <p:par>
                                <p:cTn id="51" presetID="22" presetClass="entr" presetSubtype="4" fill="hold" nodeType="withEffect">
                                  <p:stCondLst>
                                    <p:cond delay="0"/>
                                  </p:stCondLst>
                                  <p:childTnLst>
                                    <p:set>
                                      <p:cBhvr>
                                        <p:cTn id="52" dur="1" fill="hold">
                                          <p:stCondLst>
                                            <p:cond delay="0"/>
                                          </p:stCondLst>
                                        </p:cTn>
                                        <p:tgtEl>
                                          <p:spTgt spid="32"/>
                                        </p:tgtEl>
                                        <p:attrNameLst>
                                          <p:attrName>style.visibility</p:attrName>
                                        </p:attrNameLst>
                                      </p:cBhvr>
                                      <p:to>
                                        <p:strVal val="visible"/>
                                      </p:to>
                                    </p:set>
                                    <p:animEffect transition="in" filter="wipe(down)">
                                      <p:cBhvr>
                                        <p:cTn id="53" dur="500"/>
                                        <p:tgtEl>
                                          <p:spTgt spid="32"/>
                                        </p:tgtEl>
                                      </p:cBhvr>
                                    </p:animEffect>
                                  </p:childTnLst>
                                </p:cTn>
                              </p:par>
                              <p:par>
                                <p:cTn id="54" presetID="22" presetClass="entr" presetSubtype="4" fill="hold" nodeType="withEffect">
                                  <p:stCondLst>
                                    <p:cond delay="0"/>
                                  </p:stCondLst>
                                  <p:childTnLst>
                                    <p:set>
                                      <p:cBhvr>
                                        <p:cTn id="55" dur="1" fill="hold">
                                          <p:stCondLst>
                                            <p:cond delay="0"/>
                                          </p:stCondLst>
                                        </p:cTn>
                                        <p:tgtEl>
                                          <p:spTgt spid="35"/>
                                        </p:tgtEl>
                                        <p:attrNameLst>
                                          <p:attrName>style.visibility</p:attrName>
                                        </p:attrNameLst>
                                      </p:cBhvr>
                                      <p:to>
                                        <p:strVal val="visible"/>
                                      </p:to>
                                    </p:set>
                                    <p:animEffect transition="in" filter="wipe(down)">
                                      <p:cBhvr>
                                        <p:cTn id="56" dur="500"/>
                                        <p:tgtEl>
                                          <p:spTgt spid="35"/>
                                        </p:tgtEl>
                                      </p:cBhvr>
                                    </p:animEffect>
                                  </p:childTnLst>
                                </p:cTn>
                              </p:par>
                              <p:par>
                                <p:cTn id="57" presetID="22" presetClass="entr" presetSubtype="4" fill="hold" grpId="0" nodeType="withEffect">
                                  <p:stCondLst>
                                    <p:cond delay="0"/>
                                  </p:stCondLst>
                                  <p:childTnLst>
                                    <p:set>
                                      <p:cBhvr>
                                        <p:cTn id="58" dur="1" fill="hold">
                                          <p:stCondLst>
                                            <p:cond delay="0"/>
                                          </p:stCondLst>
                                        </p:cTn>
                                        <p:tgtEl>
                                          <p:spTgt spid="14"/>
                                        </p:tgtEl>
                                        <p:attrNameLst>
                                          <p:attrName>style.visibility</p:attrName>
                                        </p:attrNameLst>
                                      </p:cBhvr>
                                      <p:to>
                                        <p:strVal val="visible"/>
                                      </p:to>
                                    </p:set>
                                    <p:animEffect transition="in" filter="wipe(down)">
                                      <p:cBhvr>
                                        <p:cTn id="59" dur="500"/>
                                        <p:tgtEl>
                                          <p:spTgt spid="14"/>
                                        </p:tgtEl>
                                      </p:cBhvr>
                                    </p:animEffect>
                                  </p:childTnLst>
                                </p:cTn>
                              </p:par>
                              <p:par>
                                <p:cTn id="60" presetID="22" presetClass="entr" presetSubtype="4" fill="hold" grpId="0" nodeType="withEffect">
                                  <p:stCondLst>
                                    <p:cond delay="0"/>
                                  </p:stCondLst>
                                  <p:childTnLst>
                                    <p:set>
                                      <p:cBhvr>
                                        <p:cTn id="61" dur="1" fill="hold">
                                          <p:stCondLst>
                                            <p:cond delay="0"/>
                                          </p:stCondLst>
                                        </p:cTn>
                                        <p:tgtEl>
                                          <p:spTgt spid="15"/>
                                        </p:tgtEl>
                                        <p:attrNameLst>
                                          <p:attrName>style.visibility</p:attrName>
                                        </p:attrNameLst>
                                      </p:cBhvr>
                                      <p:to>
                                        <p:strVal val="visible"/>
                                      </p:to>
                                    </p:set>
                                    <p:animEffect transition="in" filter="wipe(down)">
                                      <p:cBhvr>
                                        <p:cTn id="6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4" grpId="0" animBg="1"/>
      <p:bldP spid="15" grpId="0" animBg="1"/>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p:cNvSpPr>
            <a:spLocks noGrp="1" noChangeArrowheads="1"/>
          </p:cNvSpPr>
          <p:nvPr>
            <p:ph type="title"/>
          </p:nvPr>
        </p:nvSpPr>
        <p:spPr>
          <a:xfrm>
            <a:off x="685800" y="228600"/>
            <a:ext cx="7772400" cy="685800"/>
          </a:xfrm>
        </p:spPr>
        <p:txBody>
          <a:bodyPr/>
          <a:lstStyle/>
          <a:p>
            <a:pPr eaLnBrk="1" hangingPunct="1"/>
            <a:r>
              <a:rPr lang="en-US" altLang="en-US" sz="4000" i="1">
                <a:solidFill>
                  <a:schemeClr val="tx1"/>
                </a:solidFill>
                <a:latin typeface="Times New Roman" pitchFamily="18" charset="0"/>
                <a:cs typeface="Times New Roman" pitchFamily="18" charset="0"/>
              </a:rPr>
              <a:t>* Ý nghĩa phương pháp luận.</a:t>
            </a:r>
          </a:p>
        </p:txBody>
      </p:sp>
      <p:sp>
        <p:nvSpPr>
          <p:cNvPr id="2" name="Rounded Rectangle 1"/>
          <p:cNvSpPr/>
          <p:nvPr/>
        </p:nvSpPr>
        <p:spPr>
          <a:xfrm>
            <a:off x="304800" y="1462088"/>
            <a:ext cx="7848600" cy="1208087"/>
          </a:xfrm>
          <a:prstGeom prst="roundRect">
            <a:avLst/>
          </a:prstGeom>
          <a:solidFill>
            <a:srgbClr val="CCFF66"/>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just"/>
            <a:r>
              <a:rPr lang="en-US" altLang="en-US" sz="2400" dirty="0" err="1">
                <a:solidFill>
                  <a:srgbClr val="000000"/>
                </a:solidFill>
                <a:latin typeface="Times New Roman" pitchFamily="18" charset="0"/>
                <a:cs typeface="Times New Roman" pitchFamily="18" charset="0"/>
              </a:rPr>
              <a:t>Mâu</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thuẫn</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trong</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sự</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vật</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hiện</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tượng</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mang</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tính</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khách</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quan</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phổ</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biến</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nên</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phải</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tôn</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trọng</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mâu</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thuẫn</a:t>
            </a:r>
            <a:r>
              <a:rPr lang="en-US" altLang="en-US" sz="2400" dirty="0">
                <a:solidFill>
                  <a:srgbClr val="000000"/>
                </a:solidFill>
                <a:latin typeface="Times New Roman" pitchFamily="18" charset="0"/>
                <a:cs typeface="Times New Roman" pitchFamily="18" charset="0"/>
              </a:rPr>
              <a:t>…</a:t>
            </a:r>
          </a:p>
        </p:txBody>
      </p:sp>
      <p:sp>
        <p:nvSpPr>
          <p:cNvPr id="5" name="Rounded Rectangle 4"/>
          <p:cNvSpPr/>
          <p:nvPr/>
        </p:nvSpPr>
        <p:spPr>
          <a:xfrm>
            <a:off x="838200" y="3106738"/>
            <a:ext cx="7848600" cy="1573212"/>
          </a:xfrm>
          <a:prstGeom prst="roundRect">
            <a:avLst/>
          </a:prstGeom>
        </p:spPr>
        <p:style>
          <a:lnRef idx="1">
            <a:schemeClr val="accent2"/>
          </a:lnRef>
          <a:fillRef idx="2">
            <a:schemeClr val="accent2"/>
          </a:fillRef>
          <a:effectRef idx="1">
            <a:schemeClr val="accent2"/>
          </a:effectRef>
          <a:fontRef idx="minor">
            <a:schemeClr val="dk1"/>
          </a:fontRef>
        </p:style>
        <p:txBody>
          <a:bodyPr anchor="ctr"/>
          <a:lstStyle/>
          <a:p>
            <a:pPr algn="just"/>
            <a:r>
              <a:rPr lang="en-US" altLang="en-US" sz="2400">
                <a:solidFill>
                  <a:srgbClr val="000000"/>
                </a:solidFill>
                <a:latin typeface="Times New Roman" pitchFamily="18" charset="0"/>
                <a:cs typeface="Times New Roman" pitchFamily="18" charset="0"/>
              </a:rPr>
              <a:t>Phân tích cụ thể từng loại mâu thuẫn để tìm ra cách giải quyết phù hợp;</a:t>
            </a:r>
            <a:r>
              <a:rPr lang="nb-NO" altLang="en-US" sz="2400">
                <a:solidFill>
                  <a:srgbClr val="000000"/>
                </a:solidFill>
                <a:latin typeface="Times New Roman" pitchFamily="18" charset="0"/>
                <a:cs typeface="Times New Roman" pitchFamily="18" charset="0"/>
              </a:rPr>
              <a:t> xem xét vai trò, vị trí và mối quan hệ giữa các mâu thuẫn và điều kiện chuyển hóa giữa chúng</a:t>
            </a:r>
            <a:r>
              <a:rPr lang="en-US" altLang="en-US" sz="2400">
                <a:solidFill>
                  <a:srgbClr val="000000"/>
                </a:solidFill>
                <a:latin typeface="Times New Roman" pitchFamily="18" charset="0"/>
                <a:cs typeface="Times New Roman" pitchFamily="18" charset="0"/>
              </a:rPr>
              <a:t>, tránh rập khuôn, máy móc…</a:t>
            </a:r>
          </a:p>
        </p:txBody>
      </p:sp>
      <p:sp>
        <p:nvSpPr>
          <p:cNvPr id="6" name="Rounded Rectangle 5"/>
          <p:cNvSpPr/>
          <p:nvPr/>
        </p:nvSpPr>
        <p:spPr>
          <a:xfrm>
            <a:off x="1274763" y="5116513"/>
            <a:ext cx="7848600" cy="1295400"/>
          </a:xfrm>
          <a:prstGeom prst="roundRect">
            <a:avLst/>
          </a:prstGeom>
        </p:spPr>
        <p:style>
          <a:lnRef idx="1">
            <a:schemeClr val="accent1"/>
          </a:lnRef>
          <a:fillRef idx="2">
            <a:schemeClr val="accent1"/>
          </a:fillRef>
          <a:effectRef idx="1">
            <a:schemeClr val="accent1"/>
          </a:effectRef>
          <a:fontRef idx="minor">
            <a:schemeClr val="dk1"/>
          </a:fontRef>
        </p:style>
        <p:txBody>
          <a:bodyPr anchor="ctr"/>
          <a:lstStyle/>
          <a:p>
            <a:pPr algn="ctr"/>
            <a:r>
              <a:rPr lang="nb-NO" altLang="en-US" sz="2400">
                <a:solidFill>
                  <a:srgbClr val="000000"/>
                </a:solidFill>
                <a:latin typeface="Times New Roman" pitchFamily="18" charset="0"/>
                <a:cs typeface="Times New Roman" pitchFamily="18" charset="0"/>
              </a:rPr>
              <a:t>Nắm vững nguyên tắc giải quyết mâu thuẫn bằng đấu tranh giữa các mặt đối lập, không điều hòa mâu thuẫn cũng không nóng vội hay bảo thủ</a:t>
            </a:r>
            <a:endParaRPr lang="en-US" sz="2400">
              <a:solidFill>
                <a:srgbClr val="000000"/>
              </a:solidFill>
              <a:cs typeface="Cordia New" pitchFamily="34" charset="-34"/>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barn(inVertical)">
                                      <p:cBhvr>
                                        <p:cTn id="14" dur="500"/>
                                        <p:tgtEl>
                                          <p:spTgt spid="5"/>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wipe(down)">
                                      <p:cBhvr>
                                        <p:cTn id="1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P spid="6" grpId="0" animBg="1"/>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8" name="Rectangle 2"/>
          <p:cNvSpPr>
            <a:spLocks noGrp="1" noChangeArrowheads="1"/>
          </p:cNvSpPr>
          <p:nvPr>
            <p:ph type="title"/>
          </p:nvPr>
        </p:nvSpPr>
        <p:spPr>
          <a:xfrm>
            <a:off x="533400" y="0"/>
            <a:ext cx="8153400" cy="838200"/>
          </a:xfrm>
        </p:spPr>
        <p:txBody>
          <a:bodyPr/>
          <a:lstStyle/>
          <a:p>
            <a:pPr eaLnBrk="1" hangingPunct="1"/>
            <a:r>
              <a:rPr lang="en-US" altLang="en-US" sz="3600">
                <a:solidFill>
                  <a:schemeClr val="tx1"/>
                </a:solidFill>
                <a:latin typeface="Times New Roman" pitchFamily="18" charset="0"/>
                <a:cs typeface="Times New Roman" pitchFamily="18" charset="0"/>
              </a:rPr>
              <a:t>Quy luật phủ định của phủ định.</a:t>
            </a:r>
          </a:p>
        </p:txBody>
      </p:sp>
      <p:grpSp>
        <p:nvGrpSpPr>
          <p:cNvPr id="2" name="Diagram 3"/>
          <p:cNvGrpSpPr>
            <a:grpSpLocks/>
          </p:cNvGrpSpPr>
          <p:nvPr/>
        </p:nvGrpSpPr>
        <p:grpSpPr bwMode="auto">
          <a:xfrm>
            <a:off x="5029200" y="1295400"/>
            <a:ext cx="3810000" cy="2362200"/>
            <a:chOff x="2928" y="1045"/>
            <a:chExt cx="2400" cy="2987"/>
          </a:xfrm>
        </p:grpSpPr>
        <p:graphicFrame>
          <p:nvGraphicFramePr>
            <p:cNvPr id="3" name="Diagram 2"/>
            <p:cNvGraphicFramePr/>
            <p:nvPr/>
          </p:nvGraphicFramePr>
          <p:xfrm>
            <a:off x="2928" y="1045"/>
            <a:ext cx="2400" cy="29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2061" name="AutoShape 14"/>
            <p:cNvCxnSpPr>
              <a:cxnSpLocks noChangeShapeType="1"/>
              <a:stCxn id="0" idx="1"/>
              <a:endCxn id="0" idx="0"/>
            </p:cNvCxnSpPr>
            <p:nvPr/>
          </p:nvCxnSpPr>
          <p:spPr bwMode="auto">
            <a:xfrm rot="5400000" flipH="1">
              <a:off x="3558" y="1969"/>
              <a:ext cx="84" cy="653"/>
            </a:xfrm>
            <a:prstGeom prst="curvedConnector3">
              <a:avLst>
                <a:gd name="adj1" fmla="val 442856"/>
              </a:avLst>
            </a:prstGeom>
            <a:noFill/>
            <a:ln w="76200" cap="sq">
              <a:solidFill>
                <a:schemeClr val="hlink"/>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62" name="AutoShape 15"/>
            <p:cNvCxnSpPr>
              <a:cxnSpLocks noChangeShapeType="1"/>
              <a:stCxn id="0" idx="4"/>
              <a:endCxn id="0" idx="3"/>
            </p:cNvCxnSpPr>
            <p:nvPr/>
          </p:nvCxnSpPr>
          <p:spPr bwMode="auto">
            <a:xfrm rot="16200000" flipH="1">
              <a:off x="3214" y="2883"/>
              <a:ext cx="771" cy="653"/>
            </a:xfrm>
            <a:prstGeom prst="curvedConnector3">
              <a:avLst>
                <a:gd name="adj1" fmla="val 148440"/>
              </a:avLst>
            </a:prstGeom>
            <a:noFill/>
            <a:ln w="76200" cap="sq">
              <a:solidFill>
                <a:schemeClr val="hlink"/>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63" name="AutoShape 16"/>
            <p:cNvCxnSpPr>
              <a:cxnSpLocks noChangeShapeType="1"/>
            </p:cNvCxnSpPr>
            <p:nvPr/>
          </p:nvCxnSpPr>
          <p:spPr bwMode="auto">
            <a:xfrm flipV="1">
              <a:off x="4416" y="2544"/>
              <a:ext cx="1" cy="856"/>
            </a:xfrm>
            <a:prstGeom prst="curvedConnector3">
              <a:avLst>
                <a:gd name="adj1" fmla="val 14400000"/>
              </a:avLst>
            </a:prstGeom>
            <a:noFill/>
            <a:ln w="76200" cap="sq">
              <a:solidFill>
                <a:schemeClr val="hlink"/>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64" name="AutoShape 17"/>
            <p:cNvCxnSpPr>
              <a:cxnSpLocks noChangeShapeType="1"/>
              <a:stCxn id="0" idx="5"/>
              <a:endCxn id="0" idx="4"/>
            </p:cNvCxnSpPr>
            <p:nvPr/>
          </p:nvCxnSpPr>
          <p:spPr bwMode="auto">
            <a:xfrm rot="16200000" flipH="1">
              <a:off x="4615" y="2455"/>
              <a:ext cx="84" cy="653"/>
            </a:xfrm>
            <a:prstGeom prst="curvedConnector3">
              <a:avLst>
                <a:gd name="adj1" fmla="val 442856"/>
              </a:avLst>
            </a:prstGeom>
            <a:noFill/>
            <a:ln w="76200" cap="sq">
              <a:solidFill>
                <a:schemeClr val="tx2"/>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65" name="AutoShape 18"/>
            <p:cNvCxnSpPr>
              <a:cxnSpLocks noChangeShapeType="1"/>
            </p:cNvCxnSpPr>
            <p:nvPr/>
          </p:nvCxnSpPr>
          <p:spPr bwMode="auto">
            <a:xfrm rot="5400000" flipH="1">
              <a:off x="4310" y="1561"/>
              <a:ext cx="770" cy="653"/>
            </a:xfrm>
            <a:prstGeom prst="curvedConnector3">
              <a:avLst>
                <a:gd name="adj1" fmla="val 130162"/>
              </a:avLst>
            </a:prstGeom>
            <a:noFill/>
            <a:ln w="76200" cap="sq">
              <a:solidFill>
                <a:schemeClr val="tx2"/>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66" name="AutoShape 19"/>
            <p:cNvCxnSpPr>
              <a:cxnSpLocks noChangeShapeType="1"/>
              <a:stCxn id="0" idx="0"/>
              <a:endCxn id="0" idx="2"/>
            </p:cNvCxnSpPr>
            <p:nvPr/>
          </p:nvCxnSpPr>
          <p:spPr bwMode="auto">
            <a:xfrm rot="16200000" flipH="1" flipV="1">
              <a:off x="3415" y="1826"/>
              <a:ext cx="1141" cy="285"/>
            </a:xfrm>
            <a:prstGeom prst="curvedConnector4">
              <a:avLst>
                <a:gd name="adj1" fmla="val -25352"/>
                <a:gd name="adj2" fmla="val 150528"/>
              </a:avLst>
            </a:prstGeom>
            <a:noFill/>
            <a:ln w="76200" cap="sq">
              <a:solidFill>
                <a:schemeClr val="tx2"/>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2068" name="Rectangle 20"/>
          <p:cNvSpPr>
            <a:spLocks noChangeArrowheads="1"/>
          </p:cNvSpPr>
          <p:nvPr/>
        </p:nvSpPr>
        <p:spPr bwMode="auto">
          <a:xfrm>
            <a:off x="152400" y="1295400"/>
            <a:ext cx="3276600" cy="5410200"/>
          </a:xfrm>
          <a:prstGeom prst="rect">
            <a:avLst/>
          </a:prstGeom>
          <a:noFill/>
          <a:ln w="9525">
            <a:noFill/>
            <a:miter lim="800000"/>
            <a:headEnd/>
            <a:tailEnd/>
          </a:ln>
        </p:spPr>
        <p:txBody>
          <a:bodyPr/>
          <a:lstStyle/>
          <a:p>
            <a:pPr marL="174625" indent="-174625">
              <a:lnSpc>
                <a:spcPct val="80000"/>
              </a:lnSpc>
              <a:spcBef>
                <a:spcPct val="20000"/>
              </a:spcBef>
            </a:pPr>
            <a:r>
              <a:rPr lang="en-US" altLang="en-US" sz="2400">
                <a:solidFill>
                  <a:schemeClr val="bg1"/>
                </a:solidFill>
              </a:rPr>
              <a:t> </a:t>
            </a:r>
            <a:endParaRPr lang="en-US" altLang="en-US" sz="3200">
              <a:latin typeface="Times New Roman" pitchFamily="18" charset="0"/>
              <a:ea typeface="Cordia New" pitchFamily="34" charset="-34"/>
              <a:cs typeface="Times New Roman" pitchFamily="18" charset="0"/>
            </a:endParaRPr>
          </a:p>
        </p:txBody>
      </p:sp>
      <p:pic>
        <p:nvPicPr>
          <p:cNvPr id="7189" name="Picture 21" descr="C:\Users\user\Desktop\images.jpg"/>
          <p:cNvPicPr>
            <a:picLocks noChangeAspect="1" noChangeArrowheads="1"/>
          </p:cNvPicPr>
          <p:nvPr/>
        </p:nvPicPr>
        <p:blipFill>
          <a:blip r:embed="rId7"/>
          <a:srcRect/>
          <a:stretch>
            <a:fillRect/>
          </a:stretch>
        </p:blipFill>
        <p:spPr bwMode="auto">
          <a:xfrm>
            <a:off x="4648200" y="3581400"/>
            <a:ext cx="4267200" cy="3276600"/>
          </a:xfrm>
          <a:prstGeom prst="rect">
            <a:avLst/>
          </a:prstGeom>
          <a:noFill/>
          <a:ln w="9525">
            <a:solidFill>
              <a:srgbClr val="7030A0"/>
            </a:solidFill>
            <a:miter lim="800000"/>
            <a:headEnd/>
            <a:tailEnd/>
          </a:ln>
        </p:spPr>
      </p:pic>
      <p:sp>
        <p:nvSpPr>
          <p:cNvPr id="7" name="Flowchart: Alternate Process 6"/>
          <p:cNvSpPr/>
          <p:nvPr/>
        </p:nvSpPr>
        <p:spPr>
          <a:xfrm>
            <a:off x="152400" y="1295400"/>
            <a:ext cx="4191000" cy="5334000"/>
          </a:xfrm>
          <a:prstGeom prst="flowChartAlternateProcess">
            <a:avLst/>
          </a:prstGeom>
        </p:spPr>
        <p:style>
          <a:lnRef idx="0">
            <a:schemeClr val="accent1"/>
          </a:lnRef>
          <a:fillRef idx="3">
            <a:schemeClr val="accent1"/>
          </a:fillRef>
          <a:effectRef idx="3">
            <a:schemeClr val="accent1"/>
          </a:effectRef>
          <a:fontRef idx="minor">
            <a:schemeClr val="lt1"/>
          </a:fontRef>
        </p:style>
        <p:txBody>
          <a:bodyPr anchor="ctr"/>
          <a:lstStyle/>
          <a:p>
            <a:pPr algn="ctr"/>
            <a:r>
              <a:rPr lang="en-US" sz="3200">
                <a:solidFill>
                  <a:srgbClr val="FEE9DE"/>
                </a:solidFill>
                <a:latin typeface="Times New Roman" pitchFamily="18" charset="0"/>
                <a:cs typeface="Times New Roman" pitchFamily="18" charset="0"/>
              </a:rPr>
              <a:t>* Vị trí của quy luật trong phép biện chứng: Chỉ ra khuynh hướng phát triển của sự vật, hiện tượng: tiến lên, nhưng theo chu kỳ, quanh co…</a:t>
            </a:r>
          </a:p>
          <a:p>
            <a:pPr algn="ctr"/>
            <a:endParaRPr lang="en-US" sz="3200">
              <a:solidFill>
                <a:srgbClr val="FEE9DE"/>
              </a:solidFill>
              <a:cs typeface="Cordia New" pitchFamily="34" charset="-34"/>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34498"/>
                                        </p:tgtEl>
                                        <p:attrNameLst>
                                          <p:attrName>style.visibility</p:attrName>
                                        </p:attrNameLst>
                                      </p:cBhvr>
                                      <p:to>
                                        <p:strVal val="visible"/>
                                      </p:to>
                                    </p:set>
                                    <p:animEffect transition="in" filter="box(in)">
                                      <p:cBhvr>
                                        <p:cTn id="7" dur="500"/>
                                        <p:tgtEl>
                                          <p:spTgt spid="23449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ox(in)">
                                      <p:cBhvr>
                                        <p:cTn id="12" dur="500"/>
                                        <p:tgtEl>
                                          <p:spTgt spid="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16"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box(in)">
                                      <p:cBhvr>
                                        <p:cTn id="17" dur="500"/>
                                        <p:tgtEl>
                                          <p:spTgt spid="7"/>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4" presetClass="entr" presetSubtype="16" fill="hold" nodeType="clickEffect">
                                  <p:stCondLst>
                                    <p:cond delay="0"/>
                                  </p:stCondLst>
                                  <p:childTnLst>
                                    <p:set>
                                      <p:cBhvr>
                                        <p:cTn id="21" dur="1" fill="hold">
                                          <p:stCondLst>
                                            <p:cond delay="0"/>
                                          </p:stCondLst>
                                        </p:cTn>
                                        <p:tgtEl>
                                          <p:spTgt spid="7189"/>
                                        </p:tgtEl>
                                        <p:attrNameLst>
                                          <p:attrName>style.visibility</p:attrName>
                                        </p:attrNameLst>
                                      </p:cBhvr>
                                      <p:to>
                                        <p:strVal val="visible"/>
                                      </p:to>
                                    </p:set>
                                    <p:animEffect transition="in" filter="box(in)">
                                      <p:cBhvr>
                                        <p:cTn id="22" dur="500"/>
                                        <p:tgtEl>
                                          <p:spTgt spid="71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4498" grpId="0"/>
      <p:bldGraphic spid="3" grpId="0">
        <p:bldAsOne/>
      </p:bldGraphic>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Title 1"/>
          <p:cNvSpPr>
            <a:spLocks noGrp="1"/>
          </p:cNvSpPr>
          <p:nvPr>
            <p:ph type="title"/>
          </p:nvPr>
        </p:nvSpPr>
        <p:spPr>
          <a:xfrm>
            <a:off x="477838" y="179388"/>
            <a:ext cx="8229600" cy="927100"/>
          </a:xfrm>
        </p:spPr>
        <p:txBody>
          <a:bodyPr/>
          <a:lstStyle/>
          <a:p>
            <a:r>
              <a:rPr lang="en-US" altLang="en-US" sz="3600" i="1">
                <a:latin typeface="Times New Roman" pitchFamily="18" charset="0"/>
                <a:cs typeface="Times New Roman" pitchFamily="18" charset="0"/>
              </a:rPr>
              <a:t>a. Khái niệm phủ định biện chứng</a:t>
            </a:r>
            <a:endParaRPr lang="en-US" altLang="en-US" sz="3600"/>
          </a:p>
        </p:txBody>
      </p:sp>
      <p:pic>
        <p:nvPicPr>
          <p:cNvPr id="5" name="Content Placeholder 4" descr="v1 (3).gif"/>
          <p:cNvPicPr>
            <a:picLocks noGrp="1" noChangeAspect="1"/>
          </p:cNvPicPr>
          <p:nvPr>
            <p:ph sz="half" idx="2"/>
          </p:nvPr>
        </p:nvPicPr>
        <p:blipFill>
          <a:blip r:embed="rId2"/>
          <a:srcRect/>
          <a:stretch>
            <a:fillRect/>
          </a:stretch>
        </p:blipFill>
        <p:spPr>
          <a:xfrm>
            <a:off x="4876800" y="3886200"/>
            <a:ext cx="4267200" cy="2743200"/>
          </a:xfrm>
        </p:spPr>
      </p:pic>
      <p:pic>
        <p:nvPicPr>
          <p:cNvPr id="182274" name="Picture 2" descr="C:\Users\user\Desktop\tải xuống.jpg"/>
          <p:cNvPicPr>
            <a:picLocks noChangeAspect="1" noChangeArrowheads="1"/>
          </p:cNvPicPr>
          <p:nvPr/>
        </p:nvPicPr>
        <p:blipFill>
          <a:blip r:embed="rId3"/>
          <a:srcRect/>
          <a:stretch>
            <a:fillRect/>
          </a:stretch>
        </p:blipFill>
        <p:spPr bwMode="auto">
          <a:xfrm>
            <a:off x="4876800" y="1371600"/>
            <a:ext cx="4114800" cy="2362200"/>
          </a:xfrm>
          <a:prstGeom prst="rect">
            <a:avLst/>
          </a:prstGeom>
          <a:noFill/>
          <a:ln w="9525">
            <a:noFill/>
            <a:miter lim="800000"/>
            <a:headEnd/>
            <a:tailEnd/>
          </a:ln>
        </p:spPr>
      </p:pic>
      <p:sp>
        <p:nvSpPr>
          <p:cNvPr id="4" name="Snip Diagonal Corner Rectangle 3"/>
          <p:cNvSpPr/>
          <p:nvPr/>
        </p:nvSpPr>
        <p:spPr>
          <a:xfrm>
            <a:off x="477838" y="1252538"/>
            <a:ext cx="3886200" cy="1958975"/>
          </a:xfrm>
          <a:prstGeom prst="snip2DiagRect">
            <a:avLst/>
          </a:prstGeom>
          <a:solidFill>
            <a:srgbClr val="CCFF66"/>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174625" indent="-174625" algn="just">
              <a:lnSpc>
                <a:spcPct val="80000"/>
              </a:lnSpc>
            </a:pPr>
            <a:r>
              <a:rPr lang="en-US" altLang="en-US" sz="2600" i="1">
                <a:solidFill>
                  <a:schemeClr val="tx1"/>
                </a:solidFill>
                <a:latin typeface="Times New Roman" pitchFamily="18" charset="0"/>
                <a:cs typeface="Times New Roman" pitchFamily="18" charset="0"/>
              </a:rPr>
              <a:t>Phủ định</a:t>
            </a:r>
            <a:r>
              <a:rPr lang="en-US" altLang="en-US" sz="2600">
                <a:solidFill>
                  <a:schemeClr val="tx1"/>
                </a:solidFill>
                <a:latin typeface="Times New Roman" pitchFamily="18" charset="0"/>
                <a:cs typeface="Times New Roman" pitchFamily="18" charset="0"/>
              </a:rPr>
              <a:t> nói chung là sự thay thế một sự vật, hiện tượng này bởi một sự vật, hiện tượng khác: A =&gt; B</a:t>
            </a:r>
          </a:p>
        </p:txBody>
      </p:sp>
      <p:sp>
        <p:nvSpPr>
          <p:cNvPr id="6" name="Snip Diagonal Corner Rectangle 5"/>
          <p:cNvSpPr/>
          <p:nvPr/>
        </p:nvSpPr>
        <p:spPr>
          <a:xfrm>
            <a:off x="484188" y="3505200"/>
            <a:ext cx="4267200" cy="2932113"/>
          </a:xfrm>
          <a:prstGeom prst="snip2DiagRect">
            <a:avLst/>
          </a:prstGeom>
        </p:spPr>
        <p:style>
          <a:lnRef idx="1">
            <a:schemeClr val="accent2"/>
          </a:lnRef>
          <a:fillRef idx="2">
            <a:schemeClr val="accent2"/>
          </a:fillRef>
          <a:effectRef idx="1">
            <a:schemeClr val="accent2"/>
          </a:effectRef>
          <a:fontRef idx="minor">
            <a:schemeClr val="dk1"/>
          </a:fontRef>
        </p:style>
        <p:txBody>
          <a:bodyPr anchor="ctr"/>
          <a:lstStyle/>
          <a:p>
            <a:pPr marL="174625" indent="-174625" algn="just">
              <a:lnSpc>
                <a:spcPct val="80000"/>
              </a:lnSpc>
            </a:pPr>
            <a:r>
              <a:rPr lang="en-US" altLang="en-US" sz="2600" i="1">
                <a:solidFill>
                  <a:srgbClr val="000000"/>
                </a:solidFill>
                <a:latin typeface="Times New Roman" pitchFamily="18" charset="0"/>
                <a:cs typeface="Times New Roman" pitchFamily="18" charset="0"/>
              </a:rPr>
              <a:t>Phủ định biện chứng: </a:t>
            </a:r>
            <a:r>
              <a:rPr lang="nb-NO" altLang="en-US" sz="2600">
                <a:solidFill>
                  <a:srgbClr val="000000"/>
                </a:solidFill>
                <a:latin typeface="Times New Roman" pitchFamily="18" charset="0"/>
                <a:cs typeface="Times New Roman" pitchFamily="18" charset="0"/>
              </a:rPr>
              <a:t>là tự phủ định, tự phát triển của sự vật, hiện tượng; là “mắt xích” trong “sợi dây chuyền” dẫn đến sự ra đời của sự vật, hiện tượng mới, tiến bộ hơn so với sự vật, hiện tượng cũ</a:t>
            </a:r>
            <a:endParaRPr lang="en-US" altLang="en-US" sz="2600">
              <a:solidFill>
                <a:srgbClr val="000000"/>
              </a:solidFill>
              <a:latin typeface="Times New Roman" pitchFamily="18" charset="0"/>
              <a:cs typeface="Times New Roman" pitchFamily="18" charset="0"/>
            </a:endParaRPr>
          </a:p>
        </p:txBody>
      </p:sp>
    </p:spTree>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par>
                                <p:cTn id="8" presetID="3" presetClass="entr" presetSubtype="10" fill="hold" nodeType="withEffect">
                                  <p:stCondLst>
                                    <p:cond delay="0"/>
                                  </p:stCondLst>
                                  <p:childTnLst>
                                    <p:set>
                                      <p:cBhvr>
                                        <p:cTn id="9" dur="1" fill="hold">
                                          <p:stCondLst>
                                            <p:cond delay="0"/>
                                          </p:stCondLst>
                                        </p:cTn>
                                        <p:tgtEl>
                                          <p:spTgt spid="182274"/>
                                        </p:tgtEl>
                                        <p:attrNameLst>
                                          <p:attrName>style.visibility</p:attrName>
                                        </p:attrNameLst>
                                      </p:cBhvr>
                                      <p:to>
                                        <p:strVal val="visible"/>
                                      </p:to>
                                    </p:set>
                                    <p:animEffect transition="in" filter="blinds(horizontal)">
                                      <p:cBhvr>
                                        <p:cTn id="10" dur="500"/>
                                        <p:tgtEl>
                                          <p:spTgt spid="182274"/>
                                        </p:tgtEl>
                                      </p:cBhvr>
                                    </p:animEffect>
                                  </p:childTnLst>
                                </p:cTn>
                              </p:par>
                            </p:childTnLst>
                          </p:cTn>
                        </p:par>
                      </p:childTnLst>
                    </p:cTn>
                  </p:par>
                  <p:par>
                    <p:cTn id="11" fill="hold">
                      <p:stCondLst>
                        <p:cond delay="indefinite"/>
                      </p:stCondLst>
                      <p:childTnLst>
                        <p:par>
                          <p:cTn id="12" fill="hold">
                            <p:stCondLst>
                              <p:cond delay="0"/>
                            </p:stCondLst>
                            <p:childTnLst>
                              <p:par>
                                <p:cTn id="13" presetID="50" presetClass="entr" presetSubtype="0" decel="10000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p:cTn id="15" dur="1000" fill="hold"/>
                                        <p:tgtEl>
                                          <p:spTgt spid="6"/>
                                        </p:tgtEl>
                                        <p:attrNameLst>
                                          <p:attrName>ppt_w</p:attrName>
                                        </p:attrNameLst>
                                      </p:cBhvr>
                                      <p:tavLst>
                                        <p:tav tm="0">
                                          <p:val>
                                            <p:strVal val="#ppt_w+.3"/>
                                          </p:val>
                                        </p:tav>
                                        <p:tav tm="100000">
                                          <p:val>
                                            <p:strVal val="#ppt_w"/>
                                          </p:val>
                                        </p:tav>
                                      </p:tavLst>
                                    </p:anim>
                                    <p:anim calcmode="lin" valueType="num">
                                      <p:cBhvr>
                                        <p:cTn id="16" dur="1000" fill="hold"/>
                                        <p:tgtEl>
                                          <p:spTgt spid="6"/>
                                        </p:tgtEl>
                                        <p:attrNameLst>
                                          <p:attrName>ppt_h</p:attrName>
                                        </p:attrNameLst>
                                      </p:cBhvr>
                                      <p:tavLst>
                                        <p:tav tm="0">
                                          <p:val>
                                            <p:strVal val="#ppt_h"/>
                                          </p:val>
                                        </p:tav>
                                        <p:tav tm="100000">
                                          <p:val>
                                            <p:strVal val="#ppt_h"/>
                                          </p:val>
                                        </p:tav>
                                      </p:tavLst>
                                    </p:anim>
                                    <p:animEffect transition="in" filter="fade">
                                      <p:cBhvr>
                                        <p:cTn id="17" dur="1000"/>
                                        <p:tgtEl>
                                          <p:spTgt spid="6"/>
                                        </p:tgtEl>
                                      </p:cBhvr>
                                    </p:animEffect>
                                  </p:childTnLst>
                                </p:cTn>
                              </p:par>
                              <p:par>
                                <p:cTn id="18" presetID="50" presetClass="entr" presetSubtype="0" decel="100000" fill="hold" nodeType="withEffect">
                                  <p:stCondLst>
                                    <p:cond delay="0"/>
                                  </p:stCondLst>
                                  <p:childTnLst>
                                    <p:set>
                                      <p:cBhvr>
                                        <p:cTn id="19" dur="1" fill="hold">
                                          <p:stCondLst>
                                            <p:cond delay="0"/>
                                          </p:stCondLst>
                                        </p:cTn>
                                        <p:tgtEl>
                                          <p:spTgt spid="5"/>
                                        </p:tgtEl>
                                        <p:attrNameLst>
                                          <p:attrName>style.visibility</p:attrName>
                                        </p:attrNameLst>
                                      </p:cBhvr>
                                      <p:to>
                                        <p:strVal val="visible"/>
                                      </p:to>
                                    </p:set>
                                    <p:anim calcmode="lin" valueType="num">
                                      <p:cBhvr>
                                        <p:cTn id="20" dur="1000" fill="hold"/>
                                        <p:tgtEl>
                                          <p:spTgt spid="5"/>
                                        </p:tgtEl>
                                        <p:attrNameLst>
                                          <p:attrName>ppt_w</p:attrName>
                                        </p:attrNameLst>
                                      </p:cBhvr>
                                      <p:tavLst>
                                        <p:tav tm="0">
                                          <p:val>
                                            <p:strVal val="#ppt_w+.3"/>
                                          </p:val>
                                        </p:tav>
                                        <p:tav tm="100000">
                                          <p:val>
                                            <p:strVal val="#ppt_w"/>
                                          </p:val>
                                        </p:tav>
                                      </p:tavLst>
                                    </p:anim>
                                    <p:anim calcmode="lin" valueType="num">
                                      <p:cBhvr>
                                        <p:cTn id="21" dur="1000" fill="hold"/>
                                        <p:tgtEl>
                                          <p:spTgt spid="5"/>
                                        </p:tgtEl>
                                        <p:attrNameLst>
                                          <p:attrName>ppt_h</p:attrName>
                                        </p:attrNameLst>
                                      </p:cBhvr>
                                      <p:tavLst>
                                        <p:tav tm="0">
                                          <p:val>
                                            <p:strVal val="#ppt_h"/>
                                          </p:val>
                                        </p:tav>
                                        <p:tav tm="100000">
                                          <p:val>
                                            <p:strVal val="#ppt_h"/>
                                          </p:val>
                                        </p:tav>
                                      </p:tavLst>
                                    </p:anim>
                                    <p:animEffect transition="in" filter="fade">
                                      <p:cBhvr>
                                        <p:cTn id="22"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Slide Number Placeholder 3"/>
          <p:cNvSpPr>
            <a:spLocks noGrp="1"/>
          </p:cNvSpPr>
          <p:nvPr>
            <p:ph type="sldNum" sz="quarter" idx="4294967295"/>
          </p:nvPr>
        </p:nvSpPr>
        <p:spPr>
          <a:xfrm>
            <a:off x="6553200" y="6245225"/>
            <a:ext cx="2133600" cy="476250"/>
          </a:xfrm>
          <a:prstGeom prst="rect">
            <a:avLst/>
          </a:prstGeom>
          <a:noFill/>
        </p:spPr>
        <p:txBody>
          <a:bodyPr/>
          <a:lstStyle/>
          <a:p>
            <a:fld id="{A37F1910-1FEC-4B7F-BAF8-3D0C35BBC811}" type="slidenum">
              <a:rPr lang="en-US" altLang="en-US"/>
              <a:pPr/>
              <a:t>124</a:t>
            </a:fld>
            <a:endParaRPr lang="th-TH" altLang="en-US"/>
          </a:p>
        </p:txBody>
      </p:sp>
      <p:sp>
        <p:nvSpPr>
          <p:cNvPr id="119811" name="Rectangle 2"/>
          <p:cNvSpPr>
            <a:spLocks noGrp="1" noRot="1" noChangeArrowheads="1"/>
          </p:cNvSpPr>
          <p:nvPr>
            <p:ph type="title"/>
          </p:nvPr>
        </p:nvSpPr>
        <p:spPr>
          <a:xfrm>
            <a:off x="0" y="19050"/>
            <a:ext cx="8229600" cy="838200"/>
          </a:xfrm>
        </p:spPr>
        <p:txBody>
          <a:bodyPr/>
          <a:lstStyle/>
          <a:p>
            <a:pPr eaLnBrk="1" hangingPunct="1"/>
            <a:r>
              <a:rPr lang="en-US" altLang="en-US" sz="4000" i="1">
                <a:latin typeface="Times New Roman" pitchFamily="18" charset="0"/>
                <a:cs typeface="Times New Roman" pitchFamily="18" charset="0"/>
              </a:rPr>
              <a:t>Đặc trưng của phủ định biện chứng</a:t>
            </a:r>
          </a:p>
        </p:txBody>
      </p:sp>
      <p:sp>
        <p:nvSpPr>
          <p:cNvPr id="6" name="Oval 5"/>
          <p:cNvSpPr/>
          <p:nvPr/>
        </p:nvSpPr>
        <p:spPr>
          <a:xfrm>
            <a:off x="152400" y="1066800"/>
            <a:ext cx="2667000" cy="914400"/>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400" kern="0" dirty="0" err="1">
                <a:solidFill>
                  <a:schemeClr val="tx1"/>
                </a:solidFill>
                <a:latin typeface="Times New Roman" pitchFamily="18" charset="0"/>
                <a:cs typeface="Times New Roman" pitchFamily="18" charset="0"/>
              </a:rPr>
              <a:t>Tính</a:t>
            </a:r>
            <a:r>
              <a:rPr lang="en-US" sz="2400" kern="0" dirty="0">
                <a:solidFill>
                  <a:schemeClr val="tx1"/>
                </a:solidFill>
                <a:latin typeface="Times New Roman" pitchFamily="18" charset="0"/>
                <a:cs typeface="Times New Roman" pitchFamily="18" charset="0"/>
              </a:rPr>
              <a:t> </a:t>
            </a:r>
            <a:r>
              <a:rPr lang="en-US" sz="2400" kern="0" dirty="0" err="1">
                <a:solidFill>
                  <a:schemeClr val="tx1"/>
                </a:solidFill>
                <a:latin typeface="Times New Roman" pitchFamily="18" charset="0"/>
                <a:cs typeface="Times New Roman" pitchFamily="18" charset="0"/>
              </a:rPr>
              <a:t>khách</a:t>
            </a:r>
            <a:r>
              <a:rPr lang="en-US" sz="2400" kern="0" dirty="0">
                <a:solidFill>
                  <a:schemeClr val="tx1"/>
                </a:solidFill>
                <a:latin typeface="Times New Roman" pitchFamily="18" charset="0"/>
                <a:cs typeface="Times New Roman" pitchFamily="18" charset="0"/>
              </a:rPr>
              <a:t> </a:t>
            </a:r>
            <a:r>
              <a:rPr lang="en-US" sz="2400" kern="0" dirty="0" err="1">
                <a:solidFill>
                  <a:schemeClr val="tx1"/>
                </a:solidFill>
                <a:latin typeface="Times New Roman" pitchFamily="18" charset="0"/>
                <a:cs typeface="Times New Roman" pitchFamily="18" charset="0"/>
              </a:rPr>
              <a:t>quan</a:t>
            </a:r>
            <a:endParaRPr lang="en-US" sz="1800" dirty="0">
              <a:solidFill>
                <a:schemeClr val="tx1"/>
              </a:solidFill>
            </a:endParaRPr>
          </a:p>
        </p:txBody>
      </p:sp>
      <p:sp>
        <p:nvSpPr>
          <p:cNvPr id="7" name="Oval 6"/>
          <p:cNvSpPr/>
          <p:nvPr/>
        </p:nvSpPr>
        <p:spPr>
          <a:xfrm>
            <a:off x="3340100" y="1066800"/>
            <a:ext cx="2667000" cy="914400"/>
          </a:xfrm>
          <a:prstGeom prst="ellipse">
            <a:avLst/>
          </a:prstGeom>
        </p:spPr>
        <p:style>
          <a:lnRef idx="0">
            <a:schemeClr val="accent2"/>
          </a:lnRef>
          <a:fillRef idx="3">
            <a:schemeClr val="accent2"/>
          </a:fillRef>
          <a:effectRef idx="3">
            <a:schemeClr val="accent2"/>
          </a:effectRef>
          <a:fontRef idx="minor">
            <a:schemeClr val="lt1"/>
          </a:fontRef>
        </p:style>
        <p:txBody>
          <a:bodyPr anchor="ctr"/>
          <a:lstStyle/>
          <a:p>
            <a:pPr algn="ctr"/>
            <a:r>
              <a:rPr lang="en-US" sz="2400">
                <a:solidFill>
                  <a:schemeClr val="tx1"/>
                </a:solidFill>
                <a:latin typeface="Times New Roman" pitchFamily="18" charset="0"/>
                <a:cs typeface="Times New Roman" pitchFamily="18" charset="0"/>
              </a:rPr>
              <a:t>Tính phổ biến</a:t>
            </a:r>
            <a:endParaRPr lang="en-US" sz="1800">
              <a:solidFill>
                <a:schemeClr val="tx1"/>
              </a:solidFill>
              <a:cs typeface="Cordia New" pitchFamily="34" charset="-34"/>
            </a:endParaRPr>
          </a:p>
        </p:txBody>
      </p:sp>
      <p:sp>
        <p:nvSpPr>
          <p:cNvPr id="8" name="Oval 7"/>
          <p:cNvSpPr/>
          <p:nvPr/>
        </p:nvSpPr>
        <p:spPr>
          <a:xfrm>
            <a:off x="6300788" y="1058863"/>
            <a:ext cx="2667000" cy="914400"/>
          </a:xfrm>
          <a:prstGeom prst="ellipse">
            <a:avLst/>
          </a:prstGeom>
        </p:spPr>
        <p:style>
          <a:lnRef idx="0">
            <a:schemeClr val="accent5"/>
          </a:lnRef>
          <a:fillRef idx="3">
            <a:schemeClr val="accent5"/>
          </a:fillRef>
          <a:effectRef idx="3">
            <a:schemeClr val="accent5"/>
          </a:effectRef>
          <a:fontRef idx="minor">
            <a:schemeClr val="lt1"/>
          </a:fontRef>
        </p:style>
        <p:txBody>
          <a:bodyPr anchor="ctr"/>
          <a:lstStyle/>
          <a:p>
            <a:pPr algn="ctr"/>
            <a:r>
              <a:rPr lang="en-US" sz="2400">
                <a:solidFill>
                  <a:schemeClr val="tx1"/>
                </a:solidFill>
                <a:latin typeface="Times New Roman" pitchFamily="18" charset="0"/>
                <a:cs typeface="Times New Roman" pitchFamily="18" charset="0"/>
              </a:rPr>
              <a:t>Tính đa dạng phong phú</a:t>
            </a:r>
            <a:endParaRPr lang="en-US" sz="1800">
              <a:solidFill>
                <a:schemeClr val="tx1"/>
              </a:solidFill>
              <a:cs typeface="Cordia New" pitchFamily="34" charset="-34"/>
            </a:endParaRPr>
          </a:p>
        </p:txBody>
      </p:sp>
      <p:sp>
        <p:nvSpPr>
          <p:cNvPr id="9" name="Up Arrow Callout 8"/>
          <p:cNvSpPr/>
          <p:nvPr/>
        </p:nvSpPr>
        <p:spPr>
          <a:xfrm>
            <a:off x="0" y="1946275"/>
            <a:ext cx="3048000" cy="2320925"/>
          </a:xfrm>
          <a:prstGeom prst="upArrowCallout">
            <a:avLst/>
          </a:prstGeom>
          <a:solidFill>
            <a:srgbClr val="CCFF66"/>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r>
              <a:rPr lang="en-US" sz="2400">
                <a:solidFill>
                  <a:schemeClr val="tx1"/>
                </a:solidFill>
                <a:latin typeface="Times New Roman" pitchFamily="18" charset="0"/>
                <a:cs typeface="Times New Roman" pitchFamily="18" charset="0"/>
              </a:rPr>
              <a:t>Do nguyên nhân bên trong, là kết quả đấu tranh giữa các mặt đối lập bên trong sự vật</a:t>
            </a:r>
          </a:p>
        </p:txBody>
      </p:sp>
      <p:sp>
        <p:nvSpPr>
          <p:cNvPr id="10" name="Up Arrow Callout 9"/>
          <p:cNvSpPr/>
          <p:nvPr/>
        </p:nvSpPr>
        <p:spPr>
          <a:xfrm>
            <a:off x="3411538" y="1981200"/>
            <a:ext cx="2590800" cy="2286000"/>
          </a:xfrm>
          <a:prstGeom prst="upArrowCallout">
            <a:avLst/>
          </a:prstGeom>
        </p:spPr>
        <p:style>
          <a:lnRef idx="1">
            <a:schemeClr val="accent2"/>
          </a:lnRef>
          <a:fillRef idx="2">
            <a:schemeClr val="accent2"/>
          </a:fillRef>
          <a:effectRef idx="1">
            <a:schemeClr val="accent2"/>
          </a:effectRef>
          <a:fontRef idx="minor">
            <a:schemeClr val="dk1"/>
          </a:fontRef>
        </p:style>
        <p:txBody>
          <a:bodyPr anchor="ctr"/>
          <a:lstStyle/>
          <a:p>
            <a:pPr algn="ctr" eaLnBrk="1" hangingPunct="1"/>
            <a:r>
              <a:rPr lang="nb-NO" sz="2400">
                <a:solidFill>
                  <a:srgbClr val="000000"/>
                </a:solidFill>
                <a:latin typeface="Times New Roman" pitchFamily="18" charset="0"/>
                <a:cs typeface="Times New Roman" pitchFamily="18" charset="0"/>
              </a:rPr>
              <a:t>Diễn ra trong mọi lĩnh vực tự nhiên, xã hội và tư duy</a:t>
            </a:r>
            <a:endParaRPr lang="en-US" sz="2400">
              <a:solidFill>
                <a:srgbClr val="FF6600"/>
              </a:solidFill>
              <a:latin typeface="Times New Roman" pitchFamily="18" charset="0"/>
              <a:cs typeface="Times New Roman" pitchFamily="18" charset="0"/>
            </a:endParaRPr>
          </a:p>
        </p:txBody>
      </p:sp>
      <p:sp>
        <p:nvSpPr>
          <p:cNvPr id="11" name="Up Arrow Callout 10"/>
          <p:cNvSpPr/>
          <p:nvPr/>
        </p:nvSpPr>
        <p:spPr>
          <a:xfrm>
            <a:off x="6438900" y="1981200"/>
            <a:ext cx="2514600" cy="2286000"/>
          </a:xfrm>
          <a:prstGeom prst="upArrowCallout">
            <a:avLst/>
          </a:prstGeom>
        </p:spPr>
        <p:style>
          <a:lnRef idx="1">
            <a:schemeClr val="accent1"/>
          </a:lnRef>
          <a:fillRef idx="2">
            <a:schemeClr val="accent1"/>
          </a:fillRef>
          <a:effectRef idx="1">
            <a:schemeClr val="accent1"/>
          </a:effectRef>
          <a:fontRef idx="minor">
            <a:schemeClr val="dk1"/>
          </a:fontRef>
        </p:style>
        <p:txBody>
          <a:bodyPr anchor="ctr"/>
          <a:lstStyle/>
          <a:p>
            <a:pPr algn="ctr" eaLnBrk="1" hangingPunct="1"/>
            <a:r>
              <a:rPr lang="nb-NO" sz="2400">
                <a:solidFill>
                  <a:srgbClr val="000000"/>
                </a:solidFill>
                <a:latin typeface="Times New Roman" pitchFamily="18" charset="0"/>
                <a:cs typeface="Times New Roman" pitchFamily="18" charset="0"/>
              </a:rPr>
              <a:t>Thể hiện ở nội dung, hình thức của phủ định</a:t>
            </a:r>
            <a:endParaRPr lang="en-US" sz="2400">
              <a:solidFill>
                <a:srgbClr val="000000"/>
              </a:solidFill>
              <a:latin typeface="Times New Roman" pitchFamily="18" charset="0"/>
              <a:cs typeface="Times New Roman" pitchFamily="18" charset="0"/>
            </a:endParaRPr>
          </a:p>
        </p:txBody>
      </p:sp>
      <p:sp>
        <p:nvSpPr>
          <p:cNvPr id="12" name="Snip Diagonal Corner Rectangle 11"/>
          <p:cNvSpPr/>
          <p:nvPr/>
        </p:nvSpPr>
        <p:spPr>
          <a:xfrm>
            <a:off x="1066800" y="4638675"/>
            <a:ext cx="7391400" cy="2082800"/>
          </a:xfrm>
          <a:prstGeom prst="snip2DiagRect">
            <a:avLst/>
          </a:prstGeom>
          <a:solidFill>
            <a:srgbClr val="CCCC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just" eaLnBrk="1" hangingPunct="1"/>
            <a:r>
              <a:rPr lang="nb-NO" sz="2400">
                <a:solidFill>
                  <a:schemeClr val="tx1"/>
                </a:solidFill>
                <a:latin typeface="Times New Roman" pitchFamily="18" charset="0"/>
                <a:cs typeface="Times New Roman" pitchFamily="18" charset="0"/>
              </a:rPr>
              <a:t>Đặc điểm cơ bản của phủ định biện chứng là sau một số lần phủ định, có tính chu kỳ theo đường xóay ốc, trong đó giai đoạn sau không chỉ phát huy những gì tích cực, khắc phục hạn chế của sự vật, hiện tượng cũ; mà còn gắn chúng với sự vật, hiện tượng mới</a:t>
            </a:r>
            <a:endParaRPr lang="en-US" sz="2400">
              <a:solidFill>
                <a:schemeClr val="tx1"/>
              </a:solidFill>
              <a:latin typeface="Times New Roman" pitchFamily="18" charset="0"/>
              <a:cs typeface="Times New Roman"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3" presetClass="entr" presetSubtype="16"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plus(in)">
                                      <p:cBhvr>
                                        <p:cTn id="7" dur="2000"/>
                                        <p:tgtEl>
                                          <p:spTgt spid="9"/>
                                        </p:tgtEl>
                                      </p:cBhvr>
                                    </p:animEffect>
                                  </p:childTnLst>
                                </p:cTn>
                              </p:par>
                              <p:par>
                                <p:cTn id="8" presetID="13" presetClass="entr" presetSubtype="16"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plus(in)">
                                      <p:cBhvr>
                                        <p:cTn id="10" dur="20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23" presetClass="entr" presetSubtype="16"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p:cTn id="15" dur="500" fill="hold"/>
                                        <p:tgtEl>
                                          <p:spTgt spid="10"/>
                                        </p:tgtEl>
                                        <p:attrNameLst>
                                          <p:attrName>ppt_w</p:attrName>
                                        </p:attrNameLst>
                                      </p:cBhvr>
                                      <p:tavLst>
                                        <p:tav tm="0">
                                          <p:val>
                                            <p:fltVal val="0"/>
                                          </p:val>
                                        </p:tav>
                                        <p:tav tm="100000">
                                          <p:val>
                                            <p:strVal val="#ppt_w"/>
                                          </p:val>
                                        </p:tav>
                                      </p:tavLst>
                                    </p:anim>
                                    <p:anim calcmode="lin" valueType="num">
                                      <p:cBhvr>
                                        <p:cTn id="16" dur="500" fill="hold"/>
                                        <p:tgtEl>
                                          <p:spTgt spid="10"/>
                                        </p:tgtEl>
                                        <p:attrNameLst>
                                          <p:attrName>ppt_h</p:attrName>
                                        </p:attrNameLst>
                                      </p:cBhvr>
                                      <p:tavLst>
                                        <p:tav tm="0">
                                          <p:val>
                                            <p:fltVal val="0"/>
                                          </p:val>
                                        </p:tav>
                                        <p:tav tm="100000">
                                          <p:val>
                                            <p:strVal val="#ppt_h"/>
                                          </p:val>
                                        </p:tav>
                                      </p:tavLst>
                                    </p:anim>
                                  </p:childTnLst>
                                </p:cTn>
                              </p:par>
                              <p:par>
                                <p:cTn id="17" presetID="23" presetClass="entr" presetSubtype="16" fill="hold" nodeType="with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p:cTn id="19" dur="500" fill="hold"/>
                                        <p:tgtEl>
                                          <p:spTgt spid="7"/>
                                        </p:tgtEl>
                                        <p:attrNameLst>
                                          <p:attrName>ppt_w</p:attrName>
                                        </p:attrNameLst>
                                      </p:cBhvr>
                                      <p:tavLst>
                                        <p:tav tm="0">
                                          <p:val>
                                            <p:fltVal val="0"/>
                                          </p:val>
                                        </p:tav>
                                        <p:tav tm="100000">
                                          <p:val>
                                            <p:strVal val="#ppt_w"/>
                                          </p:val>
                                        </p:tav>
                                      </p:tavLst>
                                    </p:anim>
                                    <p:anim calcmode="lin" valueType="num">
                                      <p:cBhvr>
                                        <p:cTn id="20" dur="500" fill="hold"/>
                                        <p:tgtEl>
                                          <p:spTgt spid="7"/>
                                        </p:tgtEl>
                                        <p:attrNameLst>
                                          <p:attrName>ppt_h</p:attrName>
                                        </p:attrNameLst>
                                      </p:cBhvr>
                                      <p:tavLst>
                                        <p:tav tm="0">
                                          <p:val>
                                            <p:fltVal val="0"/>
                                          </p:val>
                                        </p:tav>
                                        <p:tav tm="100000">
                                          <p:val>
                                            <p:strVal val="#ppt_h"/>
                                          </p:val>
                                        </p:tav>
                                      </p:tavLst>
                                    </p:anim>
                                  </p:childTnLst>
                                </p:cTn>
                              </p:par>
                            </p:childTnLst>
                          </p:cTn>
                        </p:par>
                      </p:childTnLst>
                    </p:cTn>
                  </p:par>
                  <p:par>
                    <p:cTn id="21" fill="hold">
                      <p:stCondLst>
                        <p:cond delay="indefinite"/>
                      </p:stCondLst>
                      <p:childTnLst>
                        <p:par>
                          <p:cTn id="22" fill="hold">
                            <p:stCondLst>
                              <p:cond delay="0"/>
                            </p:stCondLst>
                            <p:childTnLst>
                              <p:par>
                                <p:cTn id="23" presetID="37" presetClass="entr" presetSubtype="0"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1000"/>
                                        <p:tgtEl>
                                          <p:spTgt spid="8"/>
                                        </p:tgtEl>
                                      </p:cBhvr>
                                    </p:animEffect>
                                    <p:anim calcmode="lin" valueType="num">
                                      <p:cBhvr>
                                        <p:cTn id="26" dur="1000" fill="hold"/>
                                        <p:tgtEl>
                                          <p:spTgt spid="8"/>
                                        </p:tgtEl>
                                        <p:attrNameLst>
                                          <p:attrName>ppt_x</p:attrName>
                                        </p:attrNameLst>
                                      </p:cBhvr>
                                      <p:tavLst>
                                        <p:tav tm="0">
                                          <p:val>
                                            <p:strVal val="#ppt_x"/>
                                          </p:val>
                                        </p:tav>
                                        <p:tav tm="100000">
                                          <p:val>
                                            <p:strVal val="#ppt_x"/>
                                          </p:val>
                                        </p:tav>
                                      </p:tavLst>
                                    </p:anim>
                                    <p:anim calcmode="lin" valueType="num">
                                      <p:cBhvr>
                                        <p:cTn id="27" dur="900" decel="100000" fill="hold"/>
                                        <p:tgtEl>
                                          <p:spTgt spid="8"/>
                                        </p:tgtEl>
                                        <p:attrNameLst>
                                          <p:attrName>ppt_y</p:attrName>
                                        </p:attrNameLst>
                                      </p:cBhvr>
                                      <p:tavLst>
                                        <p:tav tm="0">
                                          <p:val>
                                            <p:strVal val="#ppt_y+1"/>
                                          </p:val>
                                        </p:tav>
                                        <p:tav tm="100000">
                                          <p:val>
                                            <p:strVal val="#ppt_y-.03"/>
                                          </p:val>
                                        </p:tav>
                                      </p:tavLst>
                                    </p:anim>
                                    <p:anim calcmode="lin" valueType="num">
                                      <p:cBhvr>
                                        <p:cTn id="28" dur="100" accel="100000" fill="hold">
                                          <p:stCondLst>
                                            <p:cond delay="900"/>
                                          </p:stCondLst>
                                        </p:cTn>
                                        <p:tgtEl>
                                          <p:spTgt spid="8"/>
                                        </p:tgtEl>
                                        <p:attrNameLst>
                                          <p:attrName>ppt_y</p:attrName>
                                        </p:attrNameLst>
                                      </p:cBhvr>
                                      <p:tavLst>
                                        <p:tav tm="0">
                                          <p:val>
                                            <p:strVal val="#ppt_y-.03"/>
                                          </p:val>
                                        </p:tav>
                                        <p:tav tm="100000">
                                          <p:val>
                                            <p:strVal val="#ppt_y"/>
                                          </p:val>
                                        </p:tav>
                                      </p:tavLst>
                                    </p:anim>
                                  </p:childTnLst>
                                </p:cTn>
                              </p:par>
                              <p:par>
                                <p:cTn id="29" presetID="37" presetClass="entr" presetSubtype="0"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1000"/>
                                        <p:tgtEl>
                                          <p:spTgt spid="11"/>
                                        </p:tgtEl>
                                      </p:cBhvr>
                                    </p:animEffect>
                                    <p:anim calcmode="lin" valueType="num">
                                      <p:cBhvr>
                                        <p:cTn id="32" dur="1000" fill="hold"/>
                                        <p:tgtEl>
                                          <p:spTgt spid="11"/>
                                        </p:tgtEl>
                                        <p:attrNameLst>
                                          <p:attrName>ppt_x</p:attrName>
                                        </p:attrNameLst>
                                      </p:cBhvr>
                                      <p:tavLst>
                                        <p:tav tm="0">
                                          <p:val>
                                            <p:strVal val="#ppt_x"/>
                                          </p:val>
                                        </p:tav>
                                        <p:tav tm="100000">
                                          <p:val>
                                            <p:strVal val="#ppt_x"/>
                                          </p:val>
                                        </p:tav>
                                      </p:tavLst>
                                    </p:anim>
                                    <p:anim calcmode="lin" valueType="num">
                                      <p:cBhvr>
                                        <p:cTn id="33" dur="900" decel="100000" fill="hold"/>
                                        <p:tgtEl>
                                          <p:spTgt spid="11"/>
                                        </p:tgtEl>
                                        <p:attrNameLst>
                                          <p:attrName>ppt_y</p:attrName>
                                        </p:attrNameLst>
                                      </p:cBhvr>
                                      <p:tavLst>
                                        <p:tav tm="0">
                                          <p:val>
                                            <p:strVal val="#ppt_y+1"/>
                                          </p:val>
                                        </p:tav>
                                        <p:tav tm="100000">
                                          <p:val>
                                            <p:strVal val="#ppt_y-.03"/>
                                          </p:val>
                                        </p:tav>
                                      </p:tavLst>
                                    </p:anim>
                                    <p:anim calcmode="lin" valueType="num">
                                      <p:cBhvr>
                                        <p:cTn id="34" dur="100" accel="100000" fill="hold">
                                          <p:stCondLst>
                                            <p:cond delay="900"/>
                                          </p:stCondLst>
                                        </p:cTn>
                                        <p:tgtEl>
                                          <p:spTgt spid="11"/>
                                        </p:tgtEl>
                                        <p:attrNameLst>
                                          <p:attrName>ppt_y</p:attrName>
                                        </p:attrNameLst>
                                      </p:cBhvr>
                                      <p:tavLst>
                                        <p:tav tm="0">
                                          <p:val>
                                            <p:strVal val="#ppt_y-.03"/>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5" presetClass="entr" presetSubtype="10" fill="hold" grpId="0" nodeType="click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checkerboard(across)">
                                      <p:cBhvr>
                                        <p:cTn id="3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P spid="10" grpId="0" animBg="1"/>
      <p:bldP spid="11" grpId="0" animBg="1"/>
      <p:bldP spid="12" grpId="0" animBg="1"/>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4294967295"/>
          </p:nvPr>
        </p:nvGraphicFramePr>
        <p:xfrm>
          <a:off x="228600" y="1133475"/>
          <a:ext cx="8686800" cy="5349876"/>
        </p:xfrm>
        <a:graphic>
          <a:graphicData uri="http://schemas.openxmlformats.org/drawingml/2006/table">
            <a:tbl>
              <a:tblPr/>
              <a:tblGrid>
                <a:gridCol w="5334000">
                  <a:extLst>
                    <a:ext uri="{9D8B030D-6E8A-4147-A177-3AD203B41FA5}">
                      <a16:colId xmlns:a16="http://schemas.microsoft.com/office/drawing/2014/main" val="20000"/>
                    </a:ext>
                  </a:extLst>
                </a:gridCol>
                <a:gridCol w="3352800">
                  <a:extLst>
                    <a:ext uri="{9D8B030D-6E8A-4147-A177-3AD203B41FA5}">
                      <a16:colId xmlns:a16="http://schemas.microsoft.com/office/drawing/2014/main" val="20001"/>
                    </a:ext>
                  </a:extLst>
                </a:gridCol>
              </a:tblGrid>
              <a:tr h="649288">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nb-NO" sz="2400" b="1" i="1" u="none" strike="noStrike" cap="none" normalizeH="0" baseline="0">
                          <a:ln>
                            <a:noFill/>
                          </a:ln>
                          <a:solidFill>
                            <a:srgbClr val="000000"/>
                          </a:solidFill>
                          <a:effectLst/>
                          <a:latin typeface="Times New Roman" pitchFamily="18" charset="0"/>
                          <a:cs typeface="Times New Roman" pitchFamily="18" charset="0"/>
                        </a:rPr>
                        <a:t>Kế thừa biện chứng</a:t>
                      </a:r>
                      <a:r>
                        <a:rPr kumimoji="0" lang="nb-NO" sz="2400" b="1" i="0" u="none" strike="noStrike" cap="none" normalizeH="0" baseline="0">
                          <a:ln>
                            <a:noFill/>
                          </a:ln>
                          <a:solidFill>
                            <a:srgbClr val="000000"/>
                          </a:solidFill>
                          <a:effectLst/>
                          <a:latin typeface="Times New Roman" pitchFamily="18" charset="0"/>
                          <a:cs typeface="Times New Roman" pitchFamily="18" charset="0"/>
                        </a:rPr>
                        <a:t> </a:t>
                      </a:r>
                      <a:endParaRPr kumimoji="0" lang="vi-VN" sz="2400" b="1" i="0" u="none" strike="noStrike" cap="none" normalizeH="0" baseline="0">
                        <a:ln>
                          <a:noFill/>
                        </a:ln>
                        <a:solidFill>
                          <a:srgbClr val="000000"/>
                        </a:solidFill>
                        <a:effectLst/>
                        <a:latin typeface="Times New Roman" pitchFamily="18" charset="0"/>
                        <a:cs typeface="Times New Roman" pitchFamily="18" charset="0"/>
                      </a:endParaRPr>
                    </a:p>
                  </a:txBody>
                  <a:tcPr marT="45727" marB="45727"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nb-NO" sz="2400" b="1" i="1" u="none" strike="noStrike" cap="none" normalizeH="0" baseline="0">
                          <a:ln>
                            <a:noFill/>
                          </a:ln>
                          <a:solidFill>
                            <a:srgbClr val="000000"/>
                          </a:solidFill>
                          <a:effectLst/>
                          <a:latin typeface="Times New Roman" pitchFamily="18" charset="0"/>
                          <a:cs typeface="Times New Roman" pitchFamily="18" charset="0"/>
                        </a:rPr>
                        <a:t>Kế thừa siêu hình</a:t>
                      </a:r>
                      <a:r>
                        <a:rPr kumimoji="0" lang="nb-NO" sz="2400" b="1" i="0" u="none" strike="noStrike" cap="none" normalizeH="0" baseline="0">
                          <a:ln>
                            <a:noFill/>
                          </a:ln>
                          <a:solidFill>
                            <a:srgbClr val="000000"/>
                          </a:solidFill>
                          <a:effectLst/>
                          <a:latin typeface="Times New Roman" pitchFamily="18" charset="0"/>
                          <a:cs typeface="Times New Roman" pitchFamily="18" charset="0"/>
                        </a:rPr>
                        <a:t> </a:t>
                      </a:r>
                      <a:endParaRPr kumimoji="0" lang="vi-VN" sz="2400" b="1" i="0" u="none" strike="noStrike" cap="none" normalizeH="0" baseline="0">
                        <a:ln>
                          <a:noFill/>
                        </a:ln>
                        <a:solidFill>
                          <a:srgbClr val="000000"/>
                        </a:solidFill>
                        <a:effectLst/>
                        <a:latin typeface="Times New Roman" pitchFamily="18" charset="0"/>
                        <a:cs typeface="Times New Roman" pitchFamily="18" charset="0"/>
                      </a:endParaRPr>
                    </a:p>
                  </a:txBody>
                  <a:tcPr marT="45727" marB="45727"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r h="4700588">
                <a:tc>
                  <a:txBody>
                    <a:bodyPr/>
                    <a:lstStyle/>
                    <a:p>
                      <a:pPr marL="342900" marR="0" lvl="0" indent="-342900" algn="just" defTabSz="914400" rtl="0" eaLnBrk="0" fontAlgn="base" latinLnBrk="0" hangingPunct="0">
                        <a:lnSpc>
                          <a:spcPct val="100000"/>
                        </a:lnSpc>
                        <a:spcBef>
                          <a:spcPct val="20000"/>
                        </a:spcBef>
                        <a:spcAft>
                          <a:spcPct val="0"/>
                        </a:spcAft>
                        <a:buClrTx/>
                        <a:buSzTx/>
                        <a:buFontTx/>
                        <a:buChar char="•"/>
                        <a:tabLst/>
                      </a:pPr>
                      <a:r>
                        <a:rPr kumimoji="0" lang="nb-NO" altLang="en-US" sz="2400" b="0" i="0" u="none" strike="noStrike" cap="none" normalizeH="0" baseline="0">
                          <a:ln>
                            <a:noFill/>
                          </a:ln>
                          <a:solidFill>
                            <a:srgbClr val="000000"/>
                          </a:solidFill>
                          <a:effectLst/>
                          <a:latin typeface="Times New Roman" pitchFamily="18" charset="0"/>
                          <a:cs typeface="Times New Roman" pitchFamily="18" charset="0"/>
                        </a:rPr>
                        <a:t>Sự vật, hiện tượng mới ra đời  có chọn lọc và cải tạo yếu tố còn thích hợp; loại bỏ các yếu tố gây cản trở cho sự phát triển của sự vật, hiện tượng mới</a:t>
                      </a:r>
                    </a:p>
                    <a:p>
                      <a:pPr marL="342900" marR="0" lvl="0" indent="-342900" algn="just" defTabSz="914400" rtl="0" eaLnBrk="0" fontAlgn="base" latinLnBrk="0" hangingPunct="0">
                        <a:lnSpc>
                          <a:spcPct val="100000"/>
                        </a:lnSpc>
                        <a:spcBef>
                          <a:spcPct val="20000"/>
                        </a:spcBef>
                        <a:spcAft>
                          <a:spcPct val="0"/>
                        </a:spcAft>
                        <a:buClrTx/>
                        <a:buSzTx/>
                        <a:buFontTx/>
                        <a:buChar char="•"/>
                        <a:tabLst/>
                      </a:pPr>
                      <a:r>
                        <a:rPr kumimoji="0" lang="nb-NO" altLang="en-US" sz="2400" b="0" i="0" u="none" strike="noStrike" cap="none" normalizeH="0" baseline="0">
                          <a:ln>
                            <a:noFill/>
                          </a:ln>
                          <a:solidFill>
                            <a:srgbClr val="000000"/>
                          </a:solidFill>
                          <a:effectLst/>
                          <a:latin typeface="Times New Roman" pitchFamily="18" charset="0"/>
                          <a:cs typeface="Times New Roman" pitchFamily="18" charset="0"/>
                        </a:rPr>
                        <a:t>Các yếu tố chọn giữ lại sẽ được cải tạo, biến đổi để phù hợp với sự vật, hiện tượng mới</a:t>
                      </a:r>
                    </a:p>
                    <a:p>
                      <a:pPr marL="342900" marR="0" lvl="0" indent="-342900" algn="just" defTabSz="914400" rtl="0" eaLnBrk="0" fontAlgn="base" latinLnBrk="0" hangingPunct="0">
                        <a:lnSpc>
                          <a:spcPct val="100000"/>
                        </a:lnSpc>
                        <a:spcBef>
                          <a:spcPct val="20000"/>
                        </a:spcBef>
                        <a:spcAft>
                          <a:spcPct val="0"/>
                        </a:spcAft>
                        <a:buClrTx/>
                        <a:buSzTx/>
                        <a:buFontTx/>
                        <a:buChar char="•"/>
                        <a:tabLst/>
                      </a:pPr>
                      <a:r>
                        <a:rPr kumimoji="0" lang="nb-NO" altLang="en-US" sz="2400" b="0" i="0" u="none" strike="noStrike" cap="none" normalizeH="0" baseline="0">
                          <a:ln>
                            <a:noFill/>
                          </a:ln>
                          <a:solidFill>
                            <a:srgbClr val="000000"/>
                          </a:solidFill>
                          <a:effectLst/>
                          <a:latin typeface="Times New Roman" pitchFamily="18" charset="0"/>
                          <a:cs typeface="Times New Roman" pitchFamily="18" charset="0"/>
                        </a:rPr>
                        <a:t>Sự vật, hiện tượng mới có chất giàu có hơn, phát triển cao hơn, tiến bộ hơn</a:t>
                      </a:r>
                    </a:p>
                    <a:p>
                      <a:pPr marL="342900" marR="0" lvl="0" indent="-342900" algn="just" defTabSz="914400" rtl="0" eaLnBrk="0" fontAlgn="base" latinLnBrk="0" hangingPunct="0">
                        <a:lnSpc>
                          <a:spcPct val="100000"/>
                        </a:lnSpc>
                        <a:spcBef>
                          <a:spcPct val="20000"/>
                        </a:spcBef>
                        <a:spcAft>
                          <a:spcPct val="0"/>
                        </a:spcAft>
                        <a:buClrTx/>
                        <a:buSzTx/>
                        <a:buFontTx/>
                        <a:buChar char="•"/>
                        <a:tabLst/>
                      </a:pPr>
                      <a:r>
                        <a:rPr kumimoji="0" lang="nb-NO" altLang="en-US" sz="2400" b="0" i="0" u="none" strike="noStrike" cap="none" normalizeH="0" baseline="0">
                          <a:ln>
                            <a:noFill/>
                          </a:ln>
                          <a:solidFill>
                            <a:srgbClr val="000000"/>
                          </a:solidFill>
                          <a:effectLst/>
                          <a:latin typeface="Times New Roman" pitchFamily="18" charset="0"/>
                          <a:cs typeface="Times New Roman" pitchFamily="18" charset="0"/>
                        </a:rPr>
                        <a:t>Kế thừa biện chứng có sự liên hệ thông suốt bền chặt giữa cái mới với cái cũ, giữa nó với quá khứ của chính nó</a:t>
                      </a:r>
                      <a:endParaRPr kumimoji="0" lang="vi-VN" altLang="en-US" sz="2400" b="0" i="0" u="none" strike="noStrike" cap="none" normalizeH="0" baseline="0">
                        <a:ln>
                          <a:noFill/>
                        </a:ln>
                        <a:solidFill>
                          <a:srgbClr val="000000"/>
                        </a:solidFill>
                        <a:effectLst/>
                        <a:latin typeface="Times New Roman" pitchFamily="18" charset="0"/>
                        <a:cs typeface="Times New Roman" pitchFamily="18" charset="0"/>
                      </a:endParaRPr>
                    </a:p>
                  </a:txBody>
                  <a:tcPr marT="45727" marB="4572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2E4FF"/>
                    </a:solidFill>
                  </a:tcPr>
                </a:tc>
                <a:tc>
                  <a:txBody>
                    <a:bodyPr/>
                    <a:lstStyle/>
                    <a:p>
                      <a:pPr marL="342900" marR="0" lvl="0" indent="-342900" algn="just" defTabSz="914400" rtl="0" eaLnBrk="0" fontAlgn="base" latinLnBrk="0" hangingPunct="0">
                        <a:lnSpc>
                          <a:spcPct val="100000"/>
                        </a:lnSpc>
                        <a:spcBef>
                          <a:spcPct val="20000"/>
                        </a:spcBef>
                        <a:spcAft>
                          <a:spcPct val="0"/>
                        </a:spcAft>
                        <a:buClrTx/>
                        <a:buSzTx/>
                        <a:buFontTx/>
                        <a:buChar char="•"/>
                        <a:tabLst/>
                      </a:pPr>
                      <a:r>
                        <a:rPr kumimoji="0" lang="nb-NO" altLang="en-US" sz="2400" b="0" i="0" u="none" strike="noStrike" cap="none" normalizeH="0" baseline="0">
                          <a:ln>
                            <a:noFill/>
                          </a:ln>
                          <a:solidFill>
                            <a:srgbClr val="000000"/>
                          </a:solidFill>
                          <a:effectLst/>
                          <a:latin typeface="Times New Roman" pitchFamily="18" charset="0"/>
                          <a:cs typeface="Times New Roman" pitchFamily="18" charset="0"/>
                        </a:rPr>
                        <a:t>Giữ lại nguyên si những gì bản thân nó đã có ở giai đoạn phát triển trước; thậm chí còn ngáng đường, ngăn cản sự phát triển của chính nó, của đối tượng mới</a:t>
                      </a:r>
                    </a:p>
                    <a:p>
                      <a:pPr marL="342900" marR="0" lvl="0" indent="-34290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pitchFamily="34" charset="0"/>
                        <a:cs typeface="Cordia New" pitchFamily="34" charset="-34"/>
                      </a:endParaRPr>
                    </a:p>
                  </a:txBody>
                  <a:tcPr marT="45727" marB="4572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2E4FF"/>
                    </a:solidFill>
                  </a:tcPr>
                </a:tc>
                <a:extLst>
                  <a:ext uri="{0D108BD9-81ED-4DB2-BD59-A6C34878D82A}">
                    <a16:rowId xmlns:a16="http://schemas.microsoft.com/office/drawing/2014/main" val="10001"/>
                  </a:ext>
                </a:extLst>
              </a:tr>
            </a:tbl>
          </a:graphicData>
        </a:graphic>
      </p:graphicFrame>
      <p:sp>
        <p:nvSpPr>
          <p:cNvPr id="120845" name="Slide Number Placeholder 3"/>
          <p:cNvSpPr>
            <a:spLocks noGrp="1"/>
          </p:cNvSpPr>
          <p:nvPr>
            <p:ph type="sldNum" sz="quarter" idx="4294967295"/>
          </p:nvPr>
        </p:nvSpPr>
        <p:spPr>
          <a:xfrm>
            <a:off x="6553200" y="6245225"/>
            <a:ext cx="2133600" cy="476250"/>
          </a:xfrm>
          <a:prstGeom prst="rect">
            <a:avLst/>
          </a:prstGeom>
          <a:noFill/>
        </p:spPr>
        <p:txBody>
          <a:bodyPr/>
          <a:lstStyle/>
          <a:p>
            <a:fld id="{C7A1822F-85DA-4C91-BFD9-DFD75C95BE44}" type="slidenum">
              <a:rPr lang="en-US" altLang="en-US"/>
              <a:pPr/>
              <a:t>125</a:t>
            </a:fld>
            <a:endParaRPr lang="th-TH" altLang="en-US"/>
          </a:p>
        </p:txBody>
      </p:sp>
      <p:sp>
        <p:nvSpPr>
          <p:cNvPr id="120846" name="Title 4"/>
          <p:cNvSpPr>
            <a:spLocks noGrp="1"/>
          </p:cNvSpPr>
          <p:nvPr>
            <p:ph type="title"/>
          </p:nvPr>
        </p:nvSpPr>
        <p:spPr>
          <a:xfrm>
            <a:off x="-76200" y="242888"/>
            <a:ext cx="8763000" cy="639762"/>
          </a:xfrm>
        </p:spPr>
        <p:txBody>
          <a:bodyPr/>
          <a:lstStyle/>
          <a:p>
            <a:pPr algn="ctr"/>
            <a:r>
              <a:rPr lang="en-US" altLang="en-US" sz="3600">
                <a:latin typeface="Times New Roman" pitchFamily="18" charset="0"/>
                <a:cs typeface="Times New Roman" pitchFamily="18" charset="0"/>
              </a:rPr>
              <a:t>Tính kế thừa của phủ định</a:t>
            </a:r>
            <a:endParaRPr lang="vi-VN" altLang="en-US" sz="3600">
              <a:latin typeface="Times New Roman" pitchFamily="18" charset="0"/>
              <a:cs typeface="Times New Roman"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2"/>
          <p:cNvSpPr>
            <a:spLocks noGrp="1" noChangeArrowheads="1"/>
          </p:cNvSpPr>
          <p:nvPr>
            <p:ph type="title"/>
          </p:nvPr>
        </p:nvSpPr>
        <p:spPr>
          <a:xfrm>
            <a:off x="2362200" y="114300"/>
            <a:ext cx="3505200" cy="762000"/>
          </a:xfrm>
        </p:spPr>
        <p:txBody>
          <a:bodyPr/>
          <a:lstStyle/>
          <a:p>
            <a:pPr eaLnBrk="1" hangingPunct="1"/>
            <a:r>
              <a:rPr lang="en-US" altLang="en-US" sz="3600" i="1">
                <a:solidFill>
                  <a:srgbClr val="CC0000"/>
                </a:solidFill>
                <a:latin typeface="Times New Roman" pitchFamily="18" charset="0"/>
                <a:cs typeface="Times New Roman" pitchFamily="18" charset="0"/>
              </a:rPr>
              <a:t>Đường xoáy ốc</a:t>
            </a:r>
          </a:p>
        </p:txBody>
      </p:sp>
      <p:sp>
        <p:nvSpPr>
          <p:cNvPr id="2" name="Rounded Rectangle 1"/>
          <p:cNvSpPr/>
          <p:nvPr/>
        </p:nvSpPr>
        <p:spPr>
          <a:xfrm>
            <a:off x="550863" y="1066800"/>
            <a:ext cx="8305800" cy="1295400"/>
          </a:xfrm>
          <a:prstGeom prst="roundRect">
            <a:avLst/>
          </a:prstGeom>
        </p:spPr>
        <p:style>
          <a:lnRef idx="1">
            <a:schemeClr val="accent1"/>
          </a:lnRef>
          <a:fillRef idx="2">
            <a:schemeClr val="accent1"/>
          </a:fillRef>
          <a:effectRef idx="1">
            <a:schemeClr val="accent1"/>
          </a:effectRef>
          <a:fontRef idx="minor">
            <a:schemeClr val="dk1"/>
          </a:fontRef>
        </p:style>
        <p:txBody>
          <a:bodyPr anchor="ctr"/>
          <a:lstStyle/>
          <a:p>
            <a:pPr algn="just">
              <a:lnSpc>
                <a:spcPct val="90000"/>
              </a:lnSpc>
            </a:pPr>
            <a:r>
              <a:rPr lang="en-US" altLang="en-US" sz="2400" i="1">
                <a:solidFill>
                  <a:srgbClr val="000000"/>
                </a:solidFill>
                <a:latin typeface="Times New Roman" pitchFamily="18" charset="0"/>
                <a:cs typeface="Times New Roman" pitchFamily="18" charset="0"/>
              </a:rPr>
              <a:t>Quy luật phủ định của phủ định khái quát sự phát triển tiến lên nhưng không theo đường thẳng, mà theo đường “</a:t>
            </a:r>
            <a:r>
              <a:rPr lang="en-US" altLang="en-US" sz="2400" b="1" i="1">
                <a:solidFill>
                  <a:srgbClr val="000000"/>
                </a:solidFill>
                <a:latin typeface="Times New Roman" pitchFamily="18" charset="0"/>
                <a:cs typeface="Times New Roman" pitchFamily="18" charset="0"/>
              </a:rPr>
              <a:t>xoáy trôn ốc</a:t>
            </a:r>
            <a:r>
              <a:rPr lang="en-US" altLang="en-US" sz="2400" i="1">
                <a:solidFill>
                  <a:srgbClr val="000000"/>
                </a:solidFill>
                <a:latin typeface="Times New Roman" pitchFamily="18" charset="0"/>
                <a:cs typeface="Times New Roman" pitchFamily="18" charset="0"/>
              </a:rPr>
              <a:t>”</a:t>
            </a:r>
          </a:p>
        </p:txBody>
      </p:sp>
      <p:sp>
        <p:nvSpPr>
          <p:cNvPr id="5" name="Rounded Rectangle 4"/>
          <p:cNvSpPr/>
          <p:nvPr/>
        </p:nvSpPr>
        <p:spPr>
          <a:xfrm>
            <a:off x="536575" y="2701925"/>
            <a:ext cx="8305800" cy="1447800"/>
          </a:xfrm>
          <a:prstGeom prst="roundRect">
            <a:avLst/>
          </a:prstGeom>
        </p:spPr>
        <p:style>
          <a:lnRef idx="1">
            <a:schemeClr val="accent2"/>
          </a:lnRef>
          <a:fillRef idx="2">
            <a:schemeClr val="accent2"/>
          </a:fillRef>
          <a:effectRef idx="1">
            <a:schemeClr val="accent2"/>
          </a:effectRef>
          <a:fontRef idx="minor">
            <a:schemeClr val="dk1"/>
          </a:fontRef>
        </p:style>
        <p:txBody>
          <a:bodyPr anchor="ctr"/>
          <a:lstStyle/>
          <a:p>
            <a:pPr algn="just">
              <a:lnSpc>
                <a:spcPct val="90000"/>
              </a:lnSpc>
            </a:pPr>
            <a:r>
              <a:rPr lang="en-US" altLang="en-US" sz="2400">
                <a:solidFill>
                  <a:srgbClr val="000000"/>
                </a:solidFill>
                <a:latin typeface="Times New Roman" pitchFamily="18" charset="0"/>
                <a:cs typeface="Times New Roman" pitchFamily="18" charset="0"/>
              </a:rPr>
              <a:t>Phủ định của phủ định kết thúc một chu kỳ, nhưng lại trở thành điểm xuất phát của một chu kỳ mới cao hơn, phức tạp hơn… =&gt; cứ như thế, tạo thành những đường xoáy ốc… cho đến vô tận.</a:t>
            </a:r>
          </a:p>
        </p:txBody>
      </p:sp>
      <p:sp>
        <p:nvSpPr>
          <p:cNvPr id="6" name="Rounded Rectangle 5"/>
          <p:cNvSpPr/>
          <p:nvPr/>
        </p:nvSpPr>
        <p:spPr>
          <a:xfrm>
            <a:off x="522288" y="4489450"/>
            <a:ext cx="8334375" cy="1914525"/>
          </a:xfrm>
          <a:prstGeom prst="roundRect">
            <a:avLst/>
          </a:prstGeom>
          <a:solidFill>
            <a:srgbClr val="CCFF66"/>
          </a:solidFill>
          <a:ln>
            <a:solidFill>
              <a:srgbClr val="CCCC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just">
              <a:lnSpc>
                <a:spcPct val="90000"/>
              </a:lnSpc>
            </a:pPr>
            <a:r>
              <a:rPr lang="en-US" altLang="en-US" sz="2400" dirty="0" err="1">
                <a:solidFill>
                  <a:schemeClr val="tx1"/>
                </a:solidFill>
                <a:latin typeface="Times New Roman" pitchFamily="18" charset="0"/>
                <a:cs typeface="Times New Roman" pitchFamily="18" charset="0"/>
              </a:rPr>
              <a:t>Đường</a:t>
            </a:r>
            <a:r>
              <a:rPr lang="en-US" altLang="en-US" sz="2400" dirty="0">
                <a:solidFill>
                  <a:schemeClr val="tx1"/>
                </a:solidFill>
                <a:latin typeface="Times New Roman" pitchFamily="18" charset="0"/>
                <a:cs typeface="Times New Roman" pitchFamily="18" charset="0"/>
              </a:rPr>
              <a:t> </a:t>
            </a:r>
            <a:r>
              <a:rPr lang="en-US" altLang="en-US" sz="2400" dirty="0" err="1">
                <a:solidFill>
                  <a:schemeClr val="tx1"/>
                </a:solidFill>
                <a:latin typeface="Times New Roman" pitchFamily="18" charset="0"/>
                <a:cs typeface="Times New Roman" pitchFamily="18" charset="0"/>
              </a:rPr>
              <a:t>xoáy</a:t>
            </a:r>
            <a:r>
              <a:rPr lang="en-US" altLang="en-US" sz="2400" dirty="0">
                <a:solidFill>
                  <a:schemeClr val="tx1"/>
                </a:solidFill>
                <a:latin typeface="Times New Roman" pitchFamily="18" charset="0"/>
                <a:cs typeface="Times New Roman" pitchFamily="18" charset="0"/>
              </a:rPr>
              <a:t> </a:t>
            </a:r>
            <a:r>
              <a:rPr lang="en-US" altLang="en-US" sz="2400" dirty="0" err="1">
                <a:solidFill>
                  <a:schemeClr val="tx1"/>
                </a:solidFill>
                <a:latin typeface="Times New Roman" pitchFamily="18" charset="0"/>
                <a:cs typeface="Times New Roman" pitchFamily="18" charset="0"/>
              </a:rPr>
              <a:t>ốc</a:t>
            </a:r>
            <a:r>
              <a:rPr lang="en-US" altLang="en-US" sz="2400" dirty="0">
                <a:solidFill>
                  <a:schemeClr val="tx1"/>
                </a:solidFill>
                <a:latin typeface="Times New Roman" pitchFamily="18" charset="0"/>
                <a:cs typeface="Times New Roman" pitchFamily="18" charset="0"/>
              </a:rPr>
              <a:t> </a:t>
            </a:r>
            <a:r>
              <a:rPr lang="en-US" altLang="en-US" sz="2400" dirty="0" err="1">
                <a:solidFill>
                  <a:schemeClr val="tx1"/>
                </a:solidFill>
                <a:latin typeface="Times New Roman" pitchFamily="18" charset="0"/>
                <a:cs typeface="Times New Roman" pitchFamily="18" charset="0"/>
              </a:rPr>
              <a:t>cũng</a:t>
            </a:r>
            <a:r>
              <a:rPr lang="en-US" altLang="en-US" sz="2400" dirty="0">
                <a:solidFill>
                  <a:schemeClr val="tx1"/>
                </a:solidFill>
                <a:latin typeface="Times New Roman" pitchFamily="18" charset="0"/>
                <a:cs typeface="Times New Roman" pitchFamily="18" charset="0"/>
              </a:rPr>
              <a:t> </a:t>
            </a:r>
            <a:r>
              <a:rPr lang="en-US" altLang="en-US" sz="2400" dirty="0" err="1">
                <a:solidFill>
                  <a:schemeClr val="tx1"/>
                </a:solidFill>
                <a:latin typeface="Times New Roman" pitchFamily="18" charset="0"/>
                <a:cs typeface="Times New Roman" pitchFamily="18" charset="0"/>
              </a:rPr>
              <a:t>rất</a:t>
            </a:r>
            <a:r>
              <a:rPr lang="en-US" altLang="en-US" sz="2400" dirty="0">
                <a:solidFill>
                  <a:schemeClr val="tx1"/>
                </a:solidFill>
                <a:latin typeface="Times New Roman" pitchFamily="18" charset="0"/>
                <a:cs typeface="Times New Roman" pitchFamily="18" charset="0"/>
              </a:rPr>
              <a:t> </a:t>
            </a:r>
            <a:r>
              <a:rPr lang="en-US" altLang="en-US" sz="2400" dirty="0" err="1">
                <a:solidFill>
                  <a:schemeClr val="tx1"/>
                </a:solidFill>
                <a:latin typeface="Times New Roman" pitchFamily="18" charset="0"/>
                <a:cs typeface="Times New Roman" pitchFamily="18" charset="0"/>
              </a:rPr>
              <a:t>phức</a:t>
            </a:r>
            <a:r>
              <a:rPr lang="en-US" altLang="en-US" sz="2400" dirty="0">
                <a:solidFill>
                  <a:schemeClr val="tx1"/>
                </a:solidFill>
                <a:latin typeface="Times New Roman" pitchFamily="18" charset="0"/>
                <a:cs typeface="Times New Roman" pitchFamily="18" charset="0"/>
              </a:rPr>
              <a:t> </a:t>
            </a:r>
            <a:r>
              <a:rPr lang="en-US" altLang="en-US" sz="2400" dirty="0" err="1">
                <a:solidFill>
                  <a:schemeClr val="tx1"/>
                </a:solidFill>
                <a:latin typeface="Times New Roman" pitchFamily="18" charset="0"/>
                <a:cs typeface="Times New Roman" pitchFamily="18" charset="0"/>
              </a:rPr>
              <a:t>tạp</a:t>
            </a:r>
            <a:r>
              <a:rPr lang="en-US" altLang="en-US" sz="2400" dirty="0">
                <a:solidFill>
                  <a:schemeClr val="tx1"/>
                </a:solidFill>
                <a:latin typeface="Times New Roman" pitchFamily="18" charset="0"/>
                <a:cs typeface="Times New Roman" pitchFamily="18" charset="0"/>
              </a:rPr>
              <a:t>, </a:t>
            </a:r>
            <a:r>
              <a:rPr lang="en-US" altLang="en-US" sz="2400" dirty="0" err="1">
                <a:solidFill>
                  <a:schemeClr val="tx1"/>
                </a:solidFill>
                <a:latin typeface="Times New Roman" pitchFamily="18" charset="0"/>
                <a:cs typeface="Times New Roman" pitchFamily="18" charset="0"/>
              </a:rPr>
              <a:t>tùy</a:t>
            </a:r>
            <a:r>
              <a:rPr lang="en-US" altLang="en-US" sz="2400" dirty="0">
                <a:solidFill>
                  <a:schemeClr val="tx1"/>
                </a:solidFill>
                <a:latin typeface="Times New Roman" pitchFamily="18" charset="0"/>
                <a:cs typeface="Times New Roman" pitchFamily="18" charset="0"/>
              </a:rPr>
              <a:t> </a:t>
            </a:r>
            <a:r>
              <a:rPr lang="en-US" altLang="en-US" sz="2400" dirty="0" err="1">
                <a:solidFill>
                  <a:schemeClr val="tx1"/>
                </a:solidFill>
                <a:latin typeface="Times New Roman" pitchFamily="18" charset="0"/>
                <a:cs typeface="Times New Roman" pitchFamily="18" charset="0"/>
              </a:rPr>
              <a:t>theo</a:t>
            </a:r>
            <a:r>
              <a:rPr lang="en-US" altLang="en-US" sz="2400" dirty="0">
                <a:solidFill>
                  <a:schemeClr val="tx1"/>
                </a:solidFill>
                <a:latin typeface="Times New Roman" pitchFamily="18" charset="0"/>
                <a:cs typeface="Times New Roman" pitchFamily="18" charset="0"/>
              </a:rPr>
              <a:t> </a:t>
            </a:r>
            <a:r>
              <a:rPr lang="en-US" altLang="en-US" sz="2400" dirty="0" err="1">
                <a:solidFill>
                  <a:schemeClr val="tx1"/>
                </a:solidFill>
                <a:latin typeface="Times New Roman" pitchFamily="18" charset="0"/>
                <a:cs typeface="Times New Roman" pitchFamily="18" charset="0"/>
              </a:rPr>
              <a:t>lĩnh</a:t>
            </a:r>
            <a:r>
              <a:rPr lang="en-US" altLang="en-US" sz="2400" dirty="0">
                <a:solidFill>
                  <a:schemeClr val="tx1"/>
                </a:solidFill>
                <a:latin typeface="Times New Roman" pitchFamily="18" charset="0"/>
                <a:cs typeface="Times New Roman" pitchFamily="18" charset="0"/>
              </a:rPr>
              <a:t> </a:t>
            </a:r>
            <a:r>
              <a:rPr lang="en-US" altLang="en-US" sz="2400" dirty="0" err="1">
                <a:solidFill>
                  <a:schemeClr val="tx1"/>
                </a:solidFill>
                <a:latin typeface="Times New Roman" pitchFamily="18" charset="0"/>
                <a:cs typeface="Times New Roman" pitchFamily="18" charset="0"/>
              </a:rPr>
              <a:t>vực</a:t>
            </a:r>
            <a:r>
              <a:rPr lang="en-US" altLang="en-US" sz="2400" dirty="0">
                <a:solidFill>
                  <a:schemeClr val="tx1"/>
                </a:solidFill>
                <a:latin typeface="Times New Roman" pitchFamily="18" charset="0"/>
                <a:cs typeface="Times New Roman" pitchFamily="18" charset="0"/>
              </a:rPr>
              <a:t> </a:t>
            </a:r>
            <a:r>
              <a:rPr lang="en-US" altLang="en-US" sz="2400" dirty="0" err="1">
                <a:solidFill>
                  <a:schemeClr val="tx1"/>
                </a:solidFill>
                <a:latin typeface="Times New Roman" pitchFamily="18" charset="0"/>
                <a:cs typeface="Times New Roman" pitchFamily="18" charset="0"/>
              </a:rPr>
              <a:t>và</a:t>
            </a:r>
            <a:r>
              <a:rPr lang="en-US" altLang="en-US" sz="2400" dirty="0">
                <a:solidFill>
                  <a:schemeClr val="tx1"/>
                </a:solidFill>
                <a:latin typeface="Times New Roman" pitchFamily="18" charset="0"/>
                <a:cs typeface="Times New Roman" pitchFamily="18" charset="0"/>
              </a:rPr>
              <a:t> </a:t>
            </a:r>
            <a:r>
              <a:rPr lang="en-US" altLang="en-US" sz="2400" dirty="0" err="1">
                <a:solidFill>
                  <a:schemeClr val="tx1"/>
                </a:solidFill>
                <a:latin typeface="Times New Roman" pitchFamily="18" charset="0"/>
                <a:cs typeface="Times New Roman" pitchFamily="18" charset="0"/>
              </a:rPr>
              <a:t>trình</a:t>
            </a:r>
            <a:r>
              <a:rPr lang="en-US" altLang="en-US" sz="2400" dirty="0">
                <a:solidFill>
                  <a:schemeClr val="tx1"/>
                </a:solidFill>
                <a:latin typeface="Times New Roman" pitchFamily="18" charset="0"/>
                <a:cs typeface="Times New Roman" pitchFamily="18" charset="0"/>
              </a:rPr>
              <a:t> </a:t>
            </a:r>
            <a:r>
              <a:rPr lang="en-US" altLang="en-US" sz="2400" dirty="0" err="1">
                <a:solidFill>
                  <a:schemeClr val="tx1"/>
                </a:solidFill>
                <a:latin typeface="Times New Roman" pitchFamily="18" charset="0"/>
                <a:cs typeface="Times New Roman" pitchFamily="18" charset="0"/>
              </a:rPr>
              <a:t>độ</a:t>
            </a:r>
            <a:r>
              <a:rPr lang="en-US" altLang="en-US" sz="2400" dirty="0">
                <a:solidFill>
                  <a:schemeClr val="tx1"/>
                </a:solidFill>
                <a:latin typeface="Times New Roman" pitchFamily="18" charset="0"/>
                <a:cs typeface="Times New Roman" pitchFamily="18" charset="0"/>
              </a:rPr>
              <a:t> </a:t>
            </a:r>
            <a:r>
              <a:rPr lang="en-US" altLang="en-US" sz="2400" dirty="0" err="1">
                <a:solidFill>
                  <a:schemeClr val="tx1"/>
                </a:solidFill>
                <a:latin typeface="Times New Roman" pitchFamily="18" charset="0"/>
                <a:cs typeface="Times New Roman" pitchFamily="18" charset="0"/>
              </a:rPr>
              <a:t>phát</a:t>
            </a:r>
            <a:r>
              <a:rPr lang="en-US" altLang="en-US" sz="2400" dirty="0">
                <a:solidFill>
                  <a:schemeClr val="tx1"/>
                </a:solidFill>
                <a:latin typeface="Times New Roman" pitchFamily="18" charset="0"/>
                <a:cs typeface="Times New Roman" pitchFamily="18" charset="0"/>
              </a:rPr>
              <a:t> </a:t>
            </a:r>
            <a:r>
              <a:rPr lang="en-US" altLang="en-US" sz="2400" dirty="0" err="1">
                <a:solidFill>
                  <a:schemeClr val="tx1"/>
                </a:solidFill>
                <a:latin typeface="Times New Roman" pitchFamily="18" charset="0"/>
                <a:cs typeface="Times New Roman" pitchFamily="18" charset="0"/>
              </a:rPr>
              <a:t>triển</a:t>
            </a:r>
            <a:r>
              <a:rPr lang="en-US" altLang="en-US" sz="2400" dirty="0">
                <a:solidFill>
                  <a:schemeClr val="tx1"/>
                </a:solidFill>
                <a:latin typeface="Times New Roman" pitchFamily="18" charset="0"/>
                <a:cs typeface="Times New Roman" pitchFamily="18" charset="0"/>
              </a:rPr>
              <a:t> </a:t>
            </a:r>
            <a:r>
              <a:rPr lang="en-US" altLang="en-US" sz="2400" dirty="0" err="1">
                <a:solidFill>
                  <a:schemeClr val="tx1"/>
                </a:solidFill>
                <a:latin typeface="Times New Roman" pitchFamily="18" charset="0"/>
                <a:cs typeface="Times New Roman" pitchFamily="18" charset="0"/>
              </a:rPr>
              <a:t>của</a:t>
            </a:r>
            <a:r>
              <a:rPr lang="en-US" altLang="en-US" sz="2400" dirty="0">
                <a:solidFill>
                  <a:schemeClr val="tx1"/>
                </a:solidFill>
                <a:latin typeface="Times New Roman" pitchFamily="18" charset="0"/>
                <a:cs typeface="Times New Roman" pitchFamily="18" charset="0"/>
              </a:rPr>
              <a:t> </a:t>
            </a:r>
            <a:r>
              <a:rPr lang="en-US" altLang="en-US" sz="2400" dirty="0" err="1">
                <a:solidFill>
                  <a:schemeClr val="tx1"/>
                </a:solidFill>
                <a:latin typeface="Times New Roman" pitchFamily="18" charset="0"/>
                <a:cs typeface="Times New Roman" pitchFamily="18" charset="0"/>
              </a:rPr>
              <a:t>các</a:t>
            </a:r>
            <a:r>
              <a:rPr lang="en-US" altLang="en-US" sz="2400" dirty="0">
                <a:solidFill>
                  <a:schemeClr val="tx1"/>
                </a:solidFill>
                <a:latin typeface="Times New Roman" pitchFamily="18" charset="0"/>
                <a:cs typeface="Times New Roman" pitchFamily="18" charset="0"/>
              </a:rPr>
              <a:t> </a:t>
            </a:r>
            <a:r>
              <a:rPr lang="en-US" altLang="en-US" sz="2400" dirty="0" err="1">
                <a:solidFill>
                  <a:schemeClr val="tx1"/>
                </a:solidFill>
                <a:latin typeface="Times New Roman" pitchFamily="18" charset="0"/>
                <a:cs typeface="Times New Roman" pitchFamily="18" charset="0"/>
              </a:rPr>
              <a:t>sự</a:t>
            </a:r>
            <a:r>
              <a:rPr lang="en-US" altLang="en-US" sz="2400" dirty="0">
                <a:solidFill>
                  <a:schemeClr val="tx1"/>
                </a:solidFill>
                <a:latin typeface="Times New Roman" pitchFamily="18" charset="0"/>
                <a:cs typeface="Times New Roman" pitchFamily="18" charset="0"/>
              </a:rPr>
              <a:t> </a:t>
            </a:r>
            <a:r>
              <a:rPr lang="en-US" altLang="en-US" sz="2400" dirty="0" err="1">
                <a:solidFill>
                  <a:schemeClr val="tx1"/>
                </a:solidFill>
                <a:latin typeface="Times New Roman" pitchFamily="18" charset="0"/>
                <a:cs typeface="Times New Roman" pitchFamily="18" charset="0"/>
              </a:rPr>
              <a:t>vật</a:t>
            </a:r>
            <a:r>
              <a:rPr lang="en-US" altLang="en-US" sz="2400" dirty="0">
                <a:solidFill>
                  <a:schemeClr val="tx1"/>
                </a:solidFill>
                <a:latin typeface="Times New Roman" pitchFamily="18" charset="0"/>
                <a:cs typeface="Times New Roman" pitchFamily="18" charset="0"/>
              </a:rPr>
              <a:t>, </a:t>
            </a:r>
            <a:r>
              <a:rPr lang="en-US" altLang="en-US" sz="2400" dirty="0" err="1">
                <a:solidFill>
                  <a:schemeClr val="tx1"/>
                </a:solidFill>
                <a:latin typeface="Times New Roman" pitchFamily="18" charset="0"/>
                <a:cs typeface="Times New Roman" pitchFamily="18" charset="0"/>
              </a:rPr>
              <a:t>hiện</a:t>
            </a:r>
            <a:r>
              <a:rPr lang="en-US" altLang="en-US" sz="2400" dirty="0">
                <a:solidFill>
                  <a:schemeClr val="tx1"/>
                </a:solidFill>
                <a:latin typeface="Times New Roman" pitchFamily="18" charset="0"/>
                <a:cs typeface="Times New Roman" pitchFamily="18" charset="0"/>
              </a:rPr>
              <a:t> </a:t>
            </a:r>
            <a:r>
              <a:rPr lang="en-US" altLang="en-US" sz="2400" dirty="0" err="1">
                <a:solidFill>
                  <a:schemeClr val="tx1"/>
                </a:solidFill>
                <a:latin typeface="Times New Roman" pitchFamily="18" charset="0"/>
                <a:cs typeface="Times New Roman" pitchFamily="18" charset="0"/>
              </a:rPr>
              <a:t>tượng</a:t>
            </a:r>
            <a:r>
              <a:rPr lang="en-US" altLang="en-US" sz="2400" dirty="0">
                <a:solidFill>
                  <a:schemeClr val="tx1"/>
                </a:solidFill>
                <a:latin typeface="Times New Roman" pitchFamily="18" charset="0"/>
                <a:cs typeface="Times New Roman" pitchFamily="18" charset="0"/>
              </a:rPr>
              <a:t>…:</a:t>
            </a:r>
          </a:p>
          <a:p>
            <a:pPr algn="just">
              <a:lnSpc>
                <a:spcPct val="90000"/>
              </a:lnSpc>
            </a:pPr>
            <a:r>
              <a:rPr lang="en-US" altLang="en-US" sz="2400" dirty="0">
                <a:solidFill>
                  <a:schemeClr val="tx1"/>
                </a:solidFill>
                <a:latin typeface="Times New Roman" pitchFamily="18" charset="0"/>
                <a:cs typeface="Times New Roman" pitchFamily="18" charset="0"/>
              </a:rPr>
              <a:t> + </a:t>
            </a:r>
            <a:r>
              <a:rPr lang="en-US" altLang="en-US" sz="2400" dirty="0" err="1">
                <a:solidFill>
                  <a:schemeClr val="tx1"/>
                </a:solidFill>
                <a:latin typeface="Times New Roman" pitchFamily="18" charset="0"/>
                <a:cs typeface="Times New Roman" pitchFamily="18" charset="0"/>
              </a:rPr>
              <a:t>Trong</a:t>
            </a:r>
            <a:r>
              <a:rPr lang="en-US" altLang="en-US" sz="2400" dirty="0">
                <a:solidFill>
                  <a:schemeClr val="tx1"/>
                </a:solidFill>
                <a:latin typeface="Times New Roman" pitchFamily="18" charset="0"/>
                <a:cs typeface="Times New Roman" pitchFamily="18" charset="0"/>
              </a:rPr>
              <a:t> </a:t>
            </a:r>
            <a:r>
              <a:rPr lang="en-US" altLang="en-US" sz="2400" dirty="0" err="1">
                <a:solidFill>
                  <a:schemeClr val="tx1"/>
                </a:solidFill>
                <a:latin typeface="Times New Roman" pitchFamily="18" charset="0"/>
                <a:cs typeface="Times New Roman" pitchFamily="18" charset="0"/>
              </a:rPr>
              <a:t>Tự</a:t>
            </a:r>
            <a:r>
              <a:rPr lang="en-US" altLang="en-US" sz="2400" dirty="0">
                <a:solidFill>
                  <a:schemeClr val="tx1"/>
                </a:solidFill>
                <a:latin typeface="Times New Roman" pitchFamily="18" charset="0"/>
                <a:cs typeface="Times New Roman" pitchFamily="18" charset="0"/>
              </a:rPr>
              <a:t> </a:t>
            </a:r>
            <a:r>
              <a:rPr lang="en-US" altLang="en-US" sz="2400" dirty="0" err="1">
                <a:solidFill>
                  <a:schemeClr val="tx1"/>
                </a:solidFill>
                <a:latin typeface="Times New Roman" pitchFamily="18" charset="0"/>
                <a:cs typeface="Times New Roman" pitchFamily="18" charset="0"/>
              </a:rPr>
              <a:t>nhiên</a:t>
            </a:r>
            <a:r>
              <a:rPr lang="en-US" altLang="en-US" sz="2400" dirty="0">
                <a:solidFill>
                  <a:schemeClr val="tx1"/>
                </a:solidFill>
                <a:latin typeface="Times New Roman" pitchFamily="18" charset="0"/>
                <a:cs typeface="Times New Roman" pitchFamily="18" charset="0"/>
              </a:rPr>
              <a:t>: - </a:t>
            </a:r>
            <a:r>
              <a:rPr lang="en-US" altLang="en-US" sz="2400" dirty="0" err="1">
                <a:solidFill>
                  <a:schemeClr val="tx1"/>
                </a:solidFill>
                <a:latin typeface="Times New Roman" pitchFamily="18" charset="0"/>
                <a:cs typeface="Times New Roman" pitchFamily="18" charset="0"/>
              </a:rPr>
              <a:t>Bảng</a:t>
            </a:r>
            <a:r>
              <a:rPr lang="en-US" altLang="en-US" sz="2400" dirty="0">
                <a:solidFill>
                  <a:schemeClr val="tx1"/>
                </a:solidFill>
                <a:latin typeface="Times New Roman" pitchFamily="18" charset="0"/>
                <a:cs typeface="Times New Roman" pitchFamily="18" charset="0"/>
              </a:rPr>
              <a:t> </a:t>
            </a:r>
            <a:r>
              <a:rPr lang="en-US" altLang="en-US" sz="2400" dirty="0" err="1">
                <a:solidFill>
                  <a:schemeClr val="tx1"/>
                </a:solidFill>
                <a:latin typeface="Times New Roman" pitchFamily="18" charset="0"/>
                <a:cs typeface="Times New Roman" pitchFamily="18" charset="0"/>
              </a:rPr>
              <a:t>tuần</a:t>
            </a:r>
            <a:r>
              <a:rPr lang="en-US" altLang="en-US" sz="2400" dirty="0">
                <a:solidFill>
                  <a:schemeClr val="tx1"/>
                </a:solidFill>
                <a:latin typeface="Times New Roman" pitchFamily="18" charset="0"/>
                <a:cs typeface="Times New Roman" pitchFamily="18" charset="0"/>
              </a:rPr>
              <a:t> </a:t>
            </a:r>
            <a:r>
              <a:rPr lang="en-US" altLang="en-US" sz="2400" dirty="0" err="1">
                <a:solidFill>
                  <a:schemeClr val="tx1"/>
                </a:solidFill>
                <a:latin typeface="Times New Roman" pitchFamily="18" charset="0"/>
                <a:cs typeface="Times New Roman" pitchFamily="18" charset="0"/>
              </a:rPr>
              <a:t>hoàn</a:t>
            </a:r>
            <a:r>
              <a:rPr lang="en-US" altLang="en-US" sz="2400" dirty="0">
                <a:solidFill>
                  <a:schemeClr val="tx1"/>
                </a:solidFill>
                <a:latin typeface="Times New Roman" pitchFamily="18" charset="0"/>
                <a:cs typeface="Times New Roman" pitchFamily="18" charset="0"/>
              </a:rPr>
              <a:t> </a:t>
            </a:r>
            <a:r>
              <a:rPr lang="en-US" altLang="en-US" sz="2400" dirty="0" err="1">
                <a:solidFill>
                  <a:schemeClr val="tx1"/>
                </a:solidFill>
                <a:latin typeface="Times New Roman" pitchFamily="18" charset="0"/>
                <a:cs typeface="Times New Roman" pitchFamily="18" charset="0"/>
              </a:rPr>
              <a:t>các</a:t>
            </a:r>
            <a:r>
              <a:rPr lang="en-US" altLang="en-US" sz="2400" dirty="0">
                <a:solidFill>
                  <a:schemeClr val="tx1"/>
                </a:solidFill>
                <a:latin typeface="Times New Roman" pitchFamily="18" charset="0"/>
                <a:cs typeface="Times New Roman" pitchFamily="18" charset="0"/>
              </a:rPr>
              <a:t> </a:t>
            </a:r>
            <a:r>
              <a:rPr lang="en-US" altLang="en-US" sz="2400" dirty="0" err="1">
                <a:solidFill>
                  <a:schemeClr val="tx1"/>
                </a:solidFill>
                <a:latin typeface="Times New Roman" pitchFamily="18" charset="0"/>
                <a:cs typeface="Times New Roman" pitchFamily="18" charset="0"/>
              </a:rPr>
              <a:t>nguyên</a:t>
            </a:r>
            <a:r>
              <a:rPr lang="en-US" altLang="en-US" sz="2400" dirty="0">
                <a:solidFill>
                  <a:schemeClr val="tx1"/>
                </a:solidFill>
                <a:latin typeface="Times New Roman" pitchFamily="18" charset="0"/>
                <a:cs typeface="Times New Roman" pitchFamily="18" charset="0"/>
              </a:rPr>
              <a:t> </a:t>
            </a:r>
            <a:r>
              <a:rPr lang="en-US" altLang="en-US" sz="2400" dirty="0" err="1">
                <a:solidFill>
                  <a:schemeClr val="tx1"/>
                </a:solidFill>
                <a:latin typeface="Times New Roman" pitchFamily="18" charset="0"/>
                <a:cs typeface="Times New Roman" pitchFamily="18" charset="0"/>
              </a:rPr>
              <a:t>tố</a:t>
            </a:r>
            <a:r>
              <a:rPr lang="en-US" altLang="en-US" sz="2400" dirty="0">
                <a:solidFill>
                  <a:schemeClr val="tx1"/>
                </a:solidFill>
                <a:latin typeface="Times New Roman" pitchFamily="18" charset="0"/>
                <a:cs typeface="Times New Roman" pitchFamily="18" charset="0"/>
              </a:rPr>
              <a:t> </a:t>
            </a:r>
            <a:r>
              <a:rPr lang="en-US" altLang="en-US" sz="2400" dirty="0" err="1">
                <a:solidFill>
                  <a:schemeClr val="tx1"/>
                </a:solidFill>
                <a:latin typeface="Times New Roman" pitchFamily="18" charset="0"/>
                <a:cs typeface="Times New Roman" pitchFamily="18" charset="0"/>
              </a:rPr>
              <a:t>hóa</a:t>
            </a:r>
            <a:r>
              <a:rPr lang="en-US" altLang="en-US" sz="2400" dirty="0">
                <a:solidFill>
                  <a:schemeClr val="tx1"/>
                </a:solidFill>
                <a:latin typeface="Times New Roman" pitchFamily="18" charset="0"/>
                <a:cs typeface="Times New Roman" pitchFamily="18" charset="0"/>
              </a:rPr>
              <a:t> </a:t>
            </a:r>
            <a:r>
              <a:rPr lang="en-US" altLang="en-US" sz="2400" dirty="0" err="1">
                <a:solidFill>
                  <a:schemeClr val="tx1"/>
                </a:solidFill>
                <a:latin typeface="Times New Roman" pitchFamily="18" charset="0"/>
                <a:cs typeface="Times New Roman" pitchFamily="18" charset="0"/>
              </a:rPr>
              <a:t>học</a:t>
            </a:r>
            <a:r>
              <a:rPr lang="en-US" altLang="en-US" sz="2400" dirty="0">
                <a:solidFill>
                  <a:schemeClr val="tx1"/>
                </a:solidFill>
                <a:latin typeface="Times New Roman" pitchFamily="18" charset="0"/>
                <a:cs typeface="Times New Roman" pitchFamily="18" charset="0"/>
              </a:rPr>
              <a:t>…; </a:t>
            </a:r>
            <a:r>
              <a:rPr lang="en-US" altLang="en-US" sz="2400" dirty="0" err="1">
                <a:solidFill>
                  <a:schemeClr val="tx1"/>
                </a:solidFill>
                <a:latin typeface="Times New Roman" pitchFamily="18" charset="0"/>
                <a:cs typeface="Times New Roman" pitchFamily="18" charset="0"/>
              </a:rPr>
              <a:t>Cây</a:t>
            </a:r>
            <a:r>
              <a:rPr lang="en-US" altLang="en-US" sz="2400" dirty="0">
                <a:solidFill>
                  <a:schemeClr val="tx1"/>
                </a:solidFill>
                <a:latin typeface="Times New Roman" pitchFamily="18" charset="0"/>
                <a:cs typeface="Times New Roman" pitchFamily="18" charset="0"/>
              </a:rPr>
              <a:t> </a:t>
            </a:r>
            <a:r>
              <a:rPr lang="en-US" altLang="en-US" sz="2400" dirty="0" err="1">
                <a:solidFill>
                  <a:schemeClr val="tx1"/>
                </a:solidFill>
                <a:latin typeface="Times New Roman" pitchFamily="18" charset="0"/>
                <a:cs typeface="Times New Roman" pitchFamily="18" charset="0"/>
              </a:rPr>
              <a:t>sinh</a:t>
            </a:r>
            <a:r>
              <a:rPr lang="en-US" altLang="en-US" sz="2400" dirty="0">
                <a:solidFill>
                  <a:schemeClr val="tx1"/>
                </a:solidFill>
                <a:latin typeface="Times New Roman" pitchFamily="18" charset="0"/>
                <a:cs typeface="Times New Roman" pitchFamily="18" charset="0"/>
              </a:rPr>
              <a:t> </a:t>
            </a:r>
            <a:r>
              <a:rPr lang="en-US" altLang="en-US" sz="2400" dirty="0" err="1">
                <a:solidFill>
                  <a:schemeClr val="tx1"/>
                </a:solidFill>
                <a:latin typeface="Times New Roman" pitchFamily="18" charset="0"/>
                <a:cs typeface="Times New Roman" pitchFamily="18" charset="0"/>
              </a:rPr>
              <a:t>vật</a:t>
            </a:r>
            <a:r>
              <a:rPr lang="en-US" altLang="en-US" sz="2400" dirty="0">
                <a:solidFill>
                  <a:schemeClr val="tx1"/>
                </a:solidFill>
                <a:latin typeface="Times New Roman" pitchFamily="18" charset="0"/>
                <a:cs typeface="Times New Roman" pitchFamily="18" charset="0"/>
              </a:rPr>
              <a:t>…</a:t>
            </a:r>
          </a:p>
          <a:p>
            <a:pPr algn="just">
              <a:lnSpc>
                <a:spcPct val="90000"/>
              </a:lnSpc>
            </a:pPr>
            <a:r>
              <a:rPr lang="en-US" altLang="en-US" sz="2400" dirty="0">
                <a:solidFill>
                  <a:schemeClr val="tx1"/>
                </a:solidFill>
                <a:latin typeface="Times New Roman" pitchFamily="18" charset="0"/>
                <a:cs typeface="Times New Roman" pitchFamily="18" charset="0"/>
              </a:rPr>
              <a:t> + </a:t>
            </a:r>
            <a:r>
              <a:rPr lang="en-US" altLang="en-US" sz="2400" dirty="0" err="1">
                <a:solidFill>
                  <a:schemeClr val="tx1"/>
                </a:solidFill>
                <a:latin typeface="Times New Roman" pitchFamily="18" charset="0"/>
                <a:cs typeface="Times New Roman" pitchFamily="18" charset="0"/>
              </a:rPr>
              <a:t>Trong</a:t>
            </a:r>
            <a:r>
              <a:rPr lang="en-US" altLang="en-US" sz="2400" dirty="0">
                <a:solidFill>
                  <a:schemeClr val="tx1"/>
                </a:solidFill>
                <a:latin typeface="Times New Roman" pitchFamily="18" charset="0"/>
                <a:cs typeface="Times New Roman" pitchFamily="18" charset="0"/>
              </a:rPr>
              <a:t> </a:t>
            </a:r>
            <a:r>
              <a:rPr lang="en-US" altLang="en-US" sz="2400" dirty="0" err="1">
                <a:solidFill>
                  <a:schemeClr val="tx1"/>
                </a:solidFill>
                <a:latin typeface="Times New Roman" pitchFamily="18" charset="0"/>
                <a:cs typeface="Times New Roman" pitchFamily="18" charset="0"/>
              </a:rPr>
              <a:t>Xã</a:t>
            </a:r>
            <a:r>
              <a:rPr lang="en-US" altLang="en-US" sz="2400" dirty="0">
                <a:solidFill>
                  <a:schemeClr val="tx1"/>
                </a:solidFill>
                <a:latin typeface="Times New Roman" pitchFamily="18" charset="0"/>
                <a:cs typeface="Times New Roman" pitchFamily="18" charset="0"/>
              </a:rPr>
              <a:t> </a:t>
            </a:r>
            <a:r>
              <a:rPr lang="en-US" altLang="en-US" sz="2400" dirty="0" err="1">
                <a:solidFill>
                  <a:schemeClr val="tx1"/>
                </a:solidFill>
                <a:latin typeface="Times New Roman" pitchFamily="18" charset="0"/>
                <a:cs typeface="Times New Roman" pitchFamily="18" charset="0"/>
              </a:rPr>
              <a:t>hội</a:t>
            </a:r>
            <a:r>
              <a:rPr lang="en-US" altLang="en-US" sz="2400" dirty="0">
                <a:solidFill>
                  <a:schemeClr val="tx1"/>
                </a:solidFill>
                <a:latin typeface="Times New Roman" pitchFamily="18" charset="0"/>
                <a:cs typeface="Times New Roman" pitchFamily="18" charset="0"/>
              </a:rPr>
              <a:t>: …</a:t>
            </a:r>
          </a:p>
          <a:p>
            <a:pPr algn="just">
              <a:lnSpc>
                <a:spcPct val="90000"/>
              </a:lnSpc>
            </a:pPr>
            <a:r>
              <a:rPr lang="en-US" altLang="en-US" sz="2400" dirty="0">
                <a:solidFill>
                  <a:schemeClr val="tx1"/>
                </a:solidFill>
                <a:latin typeface="Times New Roman" pitchFamily="18" charset="0"/>
                <a:cs typeface="Times New Roman" pitchFamily="18" charset="0"/>
              </a:rPr>
              <a:t> + </a:t>
            </a:r>
            <a:r>
              <a:rPr lang="en-US" altLang="en-US" sz="2400" dirty="0" err="1">
                <a:solidFill>
                  <a:schemeClr val="tx1"/>
                </a:solidFill>
                <a:latin typeface="Times New Roman" pitchFamily="18" charset="0"/>
                <a:cs typeface="Times New Roman" pitchFamily="18" charset="0"/>
              </a:rPr>
              <a:t>Trong</a:t>
            </a:r>
            <a:r>
              <a:rPr lang="en-US" altLang="en-US" sz="2400" dirty="0">
                <a:solidFill>
                  <a:schemeClr val="tx1"/>
                </a:solidFill>
                <a:latin typeface="Times New Roman" pitchFamily="18" charset="0"/>
                <a:cs typeface="Times New Roman" pitchFamily="18" charset="0"/>
              </a:rPr>
              <a:t> </a:t>
            </a:r>
            <a:r>
              <a:rPr lang="en-US" altLang="en-US" sz="2400" dirty="0" err="1">
                <a:solidFill>
                  <a:schemeClr val="tx1"/>
                </a:solidFill>
                <a:latin typeface="Times New Roman" pitchFamily="18" charset="0"/>
                <a:cs typeface="Times New Roman" pitchFamily="18" charset="0"/>
              </a:rPr>
              <a:t>Tư</a:t>
            </a:r>
            <a:r>
              <a:rPr lang="en-US" altLang="en-US" sz="2400" dirty="0">
                <a:solidFill>
                  <a:schemeClr val="tx1"/>
                </a:solidFill>
                <a:latin typeface="Times New Roman" pitchFamily="18" charset="0"/>
                <a:cs typeface="Times New Roman" pitchFamily="18" charset="0"/>
              </a:rPr>
              <a:t> </a:t>
            </a:r>
            <a:r>
              <a:rPr lang="en-US" altLang="en-US" sz="2400" dirty="0" err="1">
                <a:solidFill>
                  <a:schemeClr val="tx1"/>
                </a:solidFill>
                <a:latin typeface="Times New Roman" pitchFamily="18" charset="0"/>
                <a:cs typeface="Times New Roman" pitchFamily="18" charset="0"/>
              </a:rPr>
              <a:t>duy</a:t>
            </a:r>
            <a:r>
              <a:rPr lang="en-US" altLang="en-US" sz="2400" dirty="0">
                <a:solidFill>
                  <a:schemeClr val="tx1"/>
                </a:solidFill>
                <a:latin typeface="Times New Roman" pitchFamily="18" charset="0"/>
                <a:cs typeface="Times New Roman" pitchFamily="18" charset="0"/>
              </a:rPr>
              <a:t>: …</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amond(in)">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50" presetClass="entr" presetSubtype="0" decel="10000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1000" fill="hold"/>
                                        <p:tgtEl>
                                          <p:spTgt spid="5"/>
                                        </p:tgtEl>
                                        <p:attrNameLst>
                                          <p:attrName>ppt_w</p:attrName>
                                        </p:attrNameLst>
                                      </p:cBhvr>
                                      <p:tavLst>
                                        <p:tav tm="0">
                                          <p:val>
                                            <p:strVal val="#ppt_w+.3"/>
                                          </p:val>
                                        </p:tav>
                                        <p:tav tm="100000">
                                          <p:val>
                                            <p:strVal val="#ppt_w"/>
                                          </p:val>
                                        </p:tav>
                                      </p:tavLst>
                                    </p:anim>
                                    <p:anim calcmode="lin" valueType="num">
                                      <p:cBhvr>
                                        <p:cTn id="13" dur="1000" fill="hold"/>
                                        <p:tgtEl>
                                          <p:spTgt spid="5"/>
                                        </p:tgtEl>
                                        <p:attrNameLst>
                                          <p:attrName>ppt_h</p:attrName>
                                        </p:attrNameLst>
                                      </p:cBhvr>
                                      <p:tavLst>
                                        <p:tav tm="0">
                                          <p:val>
                                            <p:strVal val="#ppt_h"/>
                                          </p:val>
                                        </p:tav>
                                        <p:tav tm="100000">
                                          <p:val>
                                            <p:strVal val="#ppt_h"/>
                                          </p:val>
                                        </p:tav>
                                      </p:tavLst>
                                    </p:anim>
                                    <p:animEffect transition="in" filter="fade">
                                      <p:cBhvr>
                                        <p:cTn id="14" dur="1000"/>
                                        <p:tgtEl>
                                          <p:spTgt spid="5"/>
                                        </p:tgtEl>
                                      </p:cBhvr>
                                    </p:animEffect>
                                  </p:childTnLst>
                                </p:cTn>
                              </p:par>
                            </p:childTnLst>
                          </p:cTn>
                        </p:par>
                      </p:childTnLst>
                    </p:cTn>
                  </p:par>
                  <p:par>
                    <p:cTn id="15" fill="hold">
                      <p:stCondLst>
                        <p:cond delay="indefinite"/>
                      </p:stCondLst>
                      <p:childTnLst>
                        <p:par>
                          <p:cTn id="16" fill="hold">
                            <p:stCondLst>
                              <p:cond delay="0"/>
                            </p:stCondLst>
                            <p:childTnLst>
                              <p:par>
                                <p:cTn id="17" presetID="5" presetClass="entr" presetSubtype="1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checkerboard(across)">
                                      <p:cBhvr>
                                        <p:cTn id="1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P spid="6" grpId="0" animBg="1"/>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2"/>
          <p:cNvSpPr>
            <a:spLocks noGrp="1" noChangeArrowheads="1"/>
          </p:cNvSpPr>
          <p:nvPr>
            <p:ph type="title"/>
          </p:nvPr>
        </p:nvSpPr>
        <p:spPr>
          <a:xfrm>
            <a:off x="357188" y="207963"/>
            <a:ext cx="8001000" cy="500062"/>
          </a:xfrm>
        </p:spPr>
        <p:txBody>
          <a:bodyPr/>
          <a:lstStyle/>
          <a:p>
            <a:pPr eaLnBrk="1" hangingPunct="1"/>
            <a:r>
              <a:rPr lang="en-US" altLang="en-US" sz="3600" i="1">
                <a:solidFill>
                  <a:schemeClr val="tx1"/>
                </a:solidFill>
                <a:latin typeface="Times New Roman" pitchFamily="18" charset="0"/>
                <a:cs typeface="Times New Roman" pitchFamily="18" charset="0"/>
              </a:rPr>
              <a:t>Ý nghĩa phương pháp luận.</a:t>
            </a:r>
          </a:p>
        </p:txBody>
      </p:sp>
      <p:sp>
        <p:nvSpPr>
          <p:cNvPr id="2" name="Rounded Rectangle 1"/>
          <p:cNvSpPr/>
          <p:nvPr/>
        </p:nvSpPr>
        <p:spPr>
          <a:xfrm>
            <a:off x="401638" y="1125538"/>
            <a:ext cx="4038600" cy="2438400"/>
          </a:xfrm>
          <a:prstGeom prst="roundRect">
            <a:avLst/>
          </a:prstGeom>
        </p:spPr>
        <p:style>
          <a:lnRef idx="1">
            <a:schemeClr val="accent2"/>
          </a:lnRef>
          <a:fillRef idx="2">
            <a:schemeClr val="accent2"/>
          </a:fillRef>
          <a:effectRef idx="1">
            <a:schemeClr val="accent2"/>
          </a:effectRef>
          <a:fontRef idx="minor">
            <a:schemeClr val="dk1"/>
          </a:fontRef>
        </p:style>
        <p:txBody>
          <a:bodyPr anchor="ctr"/>
          <a:lstStyle/>
          <a:p>
            <a:pPr algn="just"/>
            <a:r>
              <a:rPr lang="en-US" altLang="en-US" sz="2400">
                <a:solidFill>
                  <a:schemeClr val="tx1"/>
                </a:solidFill>
                <a:latin typeface="Times New Roman" pitchFamily="18" charset="0"/>
                <a:cs typeface="Times New Roman" pitchFamily="18" charset="0"/>
              </a:rPr>
              <a:t>K</a:t>
            </a:r>
            <a:r>
              <a:rPr lang="nb-NO" altLang="en-US" sz="2400">
                <a:solidFill>
                  <a:srgbClr val="000000"/>
                </a:solidFill>
                <a:latin typeface="Times New Roman" pitchFamily="18" charset="0"/>
                <a:cs typeface="Times New Roman" pitchFamily="18" charset="0"/>
              </a:rPr>
              <a:t>huynh hướng tiến lên của sự vận động của sự vật, hiện tượng; sự thống nhất giữa tính tiến bộ và tính kế thừa của sự phát triển; kết quả của sự phát triển</a:t>
            </a:r>
            <a:endParaRPr lang="en-US" altLang="en-US" sz="2400" b="1">
              <a:solidFill>
                <a:srgbClr val="000066"/>
              </a:solidFill>
              <a:latin typeface="Times New Roman" pitchFamily="18" charset="0"/>
              <a:cs typeface="Times New Roman" pitchFamily="18" charset="0"/>
            </a:endParaRPr>
          </a:p>
        </p:txBody>
      </p:sp>
      <p:sp>
        <p:nvSpPr>
          <p:cNvPr id="5" name="Rounded Rectangle 4"/>
          <p:cNvSpPr/>
          <p:nvPr/>
        </p:nvSpPr>
        <p:spPr>
          <a:xfrm>
            <a:off x="439738" y="3962400"/>
            <a:ext cx="3962400" cy="2590800"/>
          </a:xfrm>
          <a:prstGeom prst="roundRect">
            <a:avLst/>
          </a:prstGeom>
        </p:spPr>
        <p:style>
          <a:lnRef idx="1">
            <a:schemeClr val="accent1"/>
          </a:lnRef>
          <a:fillRef idx="2">
            <a:schemeClr val="accent1"/>
          </a:fillRef>
          <a:effectRef idx="1">
            <a:schemeClr val="accent1"/>
          </a:effectRef>
          <a:fontRef idx="minor">
            <a:schemeClr val="dk1"/>
          </a:fontRef>
        </p:style>
        <p:txBody>
          <a:bodyPr anchor="ctr"/>
          <a:lstStyle/>
          <a:p>
            <a:pPr algn="just"/>
            <a:r>
              <a:rPr lang="en-US" altLang="en-US" sz="2400">
                <a:solidFill>
                  <a:srgbClr val="000000"/>
                </a:solidFill>
                <a:latin typeface="Times New Roman" pitchFamily="18" charset="0"/>
                <a:cs typeface="Times New Roman" pitchFamily="18" charset="0"/>
              </a:rPr>
              <a:t>Cần </a:t>
            </a:r>
            <a:r>
              <a:rPr lang="nb-NO" altLang="en-US" sz="2400">
                <a:solidFill>
                  <a:srgbClr val="000000"/>
                </a:solidFill>
                <a:latin typeface="Times New Roman" pitchFamily="18" charset="0"/>
                <a:cs typeface="Times New Roman" pitchFamily="18" charset="0"/>
              </a:rPr>
              <a:t>nhận thức đầy đủ hơn về sự vật, hiện tượng mới, ra đời phù hợp với quy luật phát triển. (trong tự nhiên diến ra tự phát; xã hội phụ thuộc vào nhận thức và hành động của con người)</a:t>
            </a:r>
            <a:endParaRPr lang="en-US" altLang="en-US" sz="2400">
              <a:solidFill>
                <a:srgbClr val="000000"/>
              </a:solidFill>
              <a:latin typeface="Times New Roman" pitchFamily="18" charset="0"/>
              <a:cs typeface="Times New Roman" pitchFamily="18" charset="0"/>
            </a:endParaRPr>
          </a:p>
        </p:txBody>
      </p:sp>
      <p:sp>
        <p:nvSpPr>
          <p:cNvPr id="6" name="Rounded Rectangle 5"/>
          <p:cNvSpPr/>
          <p:nvPr/>
        </p:nvSpPr>
        <p:spPr>
          <a:xfrm>
            <a:off x="5122863" y="1125538"/>
            <a:ext cx="3733800" cy="2438400"/>
          </a:xfrm>
          <a:prstGeom prst="roundRect">
            <a:avLst/>
          </a:prstGeom>
        </p:spPr>
        <p:style>
          <a:lnRef idx="1">
            <a:schemeClr val="accent3"/>
          </a:lnRef>
          <a:fillRef idx="2">
            <a:schemeClr val="accent3"/>
          </a:fillRef>
          <a:effectRef idx="1">
            <a:schemeClr val="accent3"/>
          </a:effectRef>
          <a:fontRef idx="minor">
            <a:schemeClr val="dk1"/>
          </a:fontRef>
        </p:style>
        <p:txBody>
          <a:bodyPr anchor="ctr"/>
          <a:lstStyle/>
          <a:p>
            <a:pPr algn="just"/>
            <a:r>
              <a:rPr lang="en-US" altLang="en-US" sz="2400">
                <a:solidFill>
                  <a:srgbClr val="000000"/>
                </a:solidFill>
                <a:latin typeface="Times New Roman" pitchFamily="18" charset="0"/>
                <a:cs typeface="Times New Roman" pitchFamily="18" charset="0"/>
              </a:rPr>
              <a:t>Cần nhận thức đúng về xu hướng phát triển là quá trình quanh co, phức tạp theo các chu kỳ phủ định của phủ định.</a:t>
            </a:r>
          </a:p>
        </p:txBody>
      </p:sp>
      <p:sp>
        <p:nvSpPr>
          <p:cNvPr id="7" name="Rounded Rectangle 6"/>
          <p:cNvSpPr/>
          <p:nvPr/>
        </p:nvSpPr>
        <p:spPr>
          <a:xfrm>
            <a:off x="5087938" y="3948113"/>
            <a:ext cx="3768725" cy="2605087"/>
          </a:xfrm>
          <a:prstGeom prst="roundRect">
            <a:avLst/>
          </a:prstGeom>
          <a:solidFill>
            <a:schemeClr val="accent3">
              <a:lumMod val="50000"/>
            </a:schemeClr>
          </a:solidFill>
        </p:spPr>
        <p:style>
          <a:lnRef idx="1">
            <a:schemeClr val="accent1"/>
          </a:lnRef>
          <a:fillRef idx="2">
            <a:schemeClr val="accent1"/>
          </a:fillRef>
          <a:effectRef idx="1">
            <a:schemeClr val="accent1"/>
          </a:effectRef>
          <a:fontRef idx="minor">
            <a:schemeClr val="dk1"/>
          </a:fontRef>
        </p:style>
        <p:txBody>
          <a:bodyPr anchor="ctr"/>
          <a:lstStyle/>
          <a:p>
            <a:pPr algn="just"/>
            <a:r>
              <a:rPr lang="en-US" altLang="en-US" sz="2400">
                <a:solidFill>
                  <a:srgbClr val="000000"/>
                </a:solidFill>
                <a:latin typeface="Times New Roman" pitchFamily="18" charset="0"/>
                <a:cs typeface="Times New Roman" pitchFamily="18" charset="0"/>
              </a:rPr>
              <a:t>Phải phát hiện, ủng hộ và đấu tranh cho thắng lợi của cái mới, khắc phục tư tưởng bảo thủ, trì trệ, giáo điều...kế thừa có chọn lọc và cải tạo…, trong phủ định biện chứng</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linds(horizontal)">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8" presetClass="entr" presetSubtype="16"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diamond(in)">
                                      <p:cBhvr>
                                        <p:cTn id="17" dur="20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43"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100"/>
                                        <p:tgtEl>
                                          <p:spTgt spid="7"/>
                                        </p:tgtEl>
                                      </p:cBhvr>
                                    </p:animEffect>
                                    <p:anim calcmode="lin" valueType="num">
                                      <p:cBhvr>
                                        <p:cTn id="23" dur="400" fill="hold"/>
                                        <p:tgtEl>
                                          <p:spTgt spid="7"/>
                                        </p:tgtEl>
                                        <p:attrNameLst>
                                          <p:attrName>ppt_x</p:attrName>
                                        </p:attrNameLst>
                                      </p:cBhvr>
                                      <p:tavLst>
                                        <p:tav tm="0">
                                          <p:val>
                                            <p:strVal val="#ppt_x"/>
                                          </p:val>
                                        </p:tav>
                                        <p:tav tm="100000">
                                          <p:val>
                                            <p:strVal val="#ppt_x"/>
                                          </p:val>
                                        </p:tav>
                                      </p:tavLst>
                                    </p:anim>
                                    <p:anim calcmode="lin" valueType="num">
                                      <p:cBhvr>
                                        <p:cTn id="24" dur="400" fill="hold"/>
                                        <p:tgtEl>
                                          <p:spTgt spid="7"/>
                                        </p:tgtEl>
                                        <p:attrNameLst>
                                          <p:attrName>ppt_y</p:attrName>
                                        </p:attrNameLst>
                                      </p:cBhvr>
                                      <p:tavLst>
                                        <p:tav tm="0">
                                          <p:val>
                                            <p:strVal val="#ppt_y+0.31"/>
                                          </p:val>
                                        </p:tav>
                                        <p:tav tm="100000">
                                          <p:val>
                                            <p:strVal val="#ppt_y+0.31"/>
                                          </p:val>
                                        </p:tav>
                                      </p:tavLst>
                                    </p:anim>
                                    <p:anim calcmode="lin" valueType="num">
                                      <p:cBhvr>
                                        <p:cTn id="25" dur="600" decel="50000" fill="hold">
                                          <p:stCondLst>
                                            <p:cond delay="400"/>
                                          </p:stCondLst>
                                        </p:cTn>
                                        <p:tgtEl>
                                          <p:spTgt spid="7"/>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26" dur="600" decel="50000" fill="hold">
                                          <p:stCondLst>
                                            <p:cond delay="400"/>
                                          </p:stCondLst>
                                        </p:cTn>
                                        <p:tgtEl>
                                          <p:spTgt spid="7"/>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P spid="6" grpId="0" animBg="1"/>
      <p:bldP spid="7" grpId="0" animBg="1"/>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Title 5"/>
          <p:cNvSpPr>
            <a:spLocks noGrp="1"/>
          </p:cNvSpPr>
          <p:nvPr>
            <p:ph type="title"/>
          </p:nvPr>
        </p:nvSpPr>
        <p:spPr/>
        <p:txBody>
          <a:bodyPr/>
          <a:lstStyle/>
          <a:p>
            <a:br>
              <a:rPr lang="en-US" altLang="en-US">
                <a:latin typeface="Times New Roman" pitchFamily="18" charset="0"/>
                <a:cs typeface="Times New Roman" pitchFamily="18" charset="0"/>
              </a:rPr>
            </a:br>
            <a:r>
              <a:rPr lang="en-US" altLang="en-US" sz="3600">
                <a:latin typeface="Times New Roman" pitchFamily="18" charset="0"/>
                <a:cs typeface="Times New Roman" pitchFamily="18" charset="0"/>
              </a:rPr>
              <a:t>III. LÝ LUẬN NHẬN THỨC</a:t>
            </a:r>
            <a:br>
              <a:rPr lang="vi-VN" altLang="en-US">
                <a:latin typeface="Times New Roman" pitchFamily="18" charset="0"/>
                <a:cs typeface="Times New Roman" pitchFamily="18" charset="0"/>
              </a:rPr>
            </a:br>
            <a:endParaRPr lang="vi-VN" altLang="en-US"/>
          </a:p>
        </p:txBody>
      </p:sp>
      <p:sp>
        <p:nvSpPr>
          <p:cNvPr id="123907" name="Slide Number Placeholder 4"/>
          <p:cNvSpPr>
            <a:spLocks noGrp="1"/>
          </p:cNvSpPr>
          <p:nvPr>
            <p:ph type="sldNum" sz="quarter" idx="4294967295"/>
          </p:nvPr>
        </p:nvSpPr>
        <p:spPr>
          <a:xfrm>
            <a:off x="6553200" y="6245225"/>
            <a:ext cx="2133600" cy="476250"/>
          </a:xfrm>
          <a:prstGeom prst="rect">
            <a:avLst/>
          </a:prstGeom>
          <a:noFill/>
        </p:spPr>
        <p:txBody>
          <a:bodyPr/>
          <a:lstStyle/>
          <a:p>
            <a:fld id="{DA64DF9D-61D5-42FB-AC2D-3802B4220E99}" type="slidenum">
              <a:rPr lang="en-US" altLang="en-US"/>
              <a:pPr/>
              <a:t>128</a:t>
            </a:fld>
            <a:endParaRPr lang="th-TH" altLang="en-US"/>
          </a:p>
        </p:txBody>
      </p:sp>
      <p:graphicFrame>
        <p:nvGraphicFramePr>
          <p:cNvPr id="2" name="Diagram 1"/>
          <p:cNvGraphicFramePr/>
          <p:nvPr/>
        </p:nvGraphicFramePr>
        <p:xfrm>
          <a:off x="647700" y="1752600"/>
          <a:ext cx="7848600" cy="3302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Title 1"/>
          <p:cNvSpPr>
            <a:spLocks noGrp="1"/>
          </p:cNvSpPr>
          <p:nvPr>
            <p:ph type="title"/>
          </p:nvPr>
        </p:nvSpPr>
        <p:spPr>
          <a:xfrm>
            <a:off x="228600" y="152400"/>
            <a:ext cx="8839200" cy="762000"/>
          </a:xfrm>
        </p:spPr>
        <p:txBody>
          <a:bodyPr/>
          <a:lstStyle/>
          <a:p>
            <a:br>
              <a:rPr lang="vi-VN" altLang="en-US" sz="3200">
                <a:latin typeface="Times New Roman" pitchFamily="18" charset="0"/>
                <a:cs typeface="Times New Roman" pitchFamily="18" charset="0"/>
              </a:rPr>
            </a:br>
            <a:r>
              <a:rPr lang="vi-VN" altLang="en-US" sz="3200">
                <a:latin typeface="Times New Roman" pitchFamily="18" charset="0"/>
                <a:cs typeface="Times New Roman" pitchFamily="18" charset="0"/>
              </a:rPr>
              <a:t>1</a:t>
            </a:r>
            <a:r>
              <a:rPr lang="en-GB" altLang="en-US" sz="3200">
                <a:latin typeface="Times New Roman" pitchFamily="18" charset="0"/>
                <a:cs typeface="Times New Roman" pitchFamily="18" charset="0"/>
              </a:rPr>
              <a:t>. Quan niệm về nhận thức trong lịch sử triết học</a:t>
            </a:r>
            <a:br>
              <a:rPr lang="en-GB" altLang="en-US" sz="3200">
                <a:latin typeface="Times New Roman" pitchFamily="18" charset="0"/>
                <a:cs typeface="Times New Roman" pitchFamily="18" charset="0"/>
              </a:rPr>
            </a:br>
            <a:endParaRPr lang="vi-VN" altLang="en-US" sz="3200"/>
          </a:p>
        </p:txBody>
      </p:sp>
      <p:sp>
        <p:nvSpPr>
          <p:cNvPr id="124931" name="Slide Number Placeholder 3"/>
          <p:cNvSpPr>
            <a:spLocks noGrp="1"/>
          </p:cNvSpPr>
          <p:nvPr>
            <p:ph type="sldNum" sz="quarter" idx="4294967295"/>
          </p:nvPr>
        </p:nvSpPr>
        <p:spPr>
          <a:xfrm>
            <a:off x="6553200" y="6245225"/>
            <a:ext cx="2133600" cy="476250"/>
          </a:xfrm>
          <a:prstGeom prst="rect">
            <a:avLst/>
          </a:prstGeom>
          <a:noFill/>
        </p:spPr>
        <p:txBody>
          <a:bodyPr/>
          <a:lstStyle/>
          <a:p>
            <a:fld id="{A954DABF-F4DA-43C2-94BD-88C4C0A2AA65}" type="slidenum">
              <a:rPr lang="en-US" altLang="en-US"/>
              <a:pPr/>
              <a:t>129</a:t>
            </a:fld>
            <a:endParaRPr lang="th-TH" altLang="en-US"/>
          </a:p>
        </p:txBody>
      </p:sp>
      <p:sp>
        <p:nvSpPr>
          <p:cNvPr id="2" name="Rounded Rectangle 1"/>
          <p:cNvSpPr/>
          <p:nvPr/>
        </p:nvSpPr>
        <p:spPr>
          <a:xfrm>
            <a:off x="457200" y="1062038"/>
            <a:ext cx="8229600" cy="1447800"/>
          </a:xfrm>
          <a:prstGeom prst="roundRect">
            <a:avLst/>
          </a:prstGeom>
        </p:spPr>
        <p:style>
          <a:lnRef idx="1">
            <a:schemeClr val="accent1"/>
          </a:lnRef>
          <a:fillRef idx="2">
            <a:schemeClr val="accent1"/>
          </a:fillRef>
          <a:effectRef idx="1">
            <a:schemeClr val="accent1"/>
          </a:effectRef>
          <a:fontRef idx="minor">
            <a:schemeClr val="dk1"/>
          </a:fontRef>
        </p:style>
        <p:txBody>
          <a:bodyPr anchor="ctr"/>
          <a:lstStyle/>
          <a:p>
            <a:pPr algn="just">
              <a:buFont typeface="Wingdings" pitchFamily="2" charset="2"/>
              <a:buChar char="ü"/>
            </a:pPr>
            <a:r>
              <a:rPr lang="en-GB" altLang="en-US" sz="2400" b="1" i="1">
                <a:solidFill>
                  <a:srgbClr val="000000"/>
                </a:solidFill>
                <a:latin typeface="Times New Roman" pitchFamily="18" charset="0"/>
                <a:cs typeface="Times New Roman" pitchFamily="18" charset="0"/>
              </a:rPr>
              <a:t>Lý luận nhận thức </a:t>
            </a:r>
            <a:r>
              <a:rPr lang="en-GB" altLang="en-US" sz="2400">
                <a:solidFill>
                  <a:srgbClr val="000000"/>
                </a:solidFill>
                <a:latin typeface="Times New Roman" pitchFamily="18" charset="0"/>
                <a:cs typeface="Times New Roman" pitchFamily="18" charset="0"/>
              </a:rPr>
              <a:t>là một bộ phận của triết học, nghiên cứu bản chất của nhận thức</a:t>
            </a:r>
            <a:r>
              <a:rPr lang="vi-VN" altLang="en-US" sz="2400">
                <a:solidFill>
                  <a:srgbClr val="000000"/>
                </a:solidFill>
                <a:latin typeface="Times New Roman" pitchFamily="18" charset="0"/>
                <a:cs typeface="Times New Roman" pitchFamily="18" charset="0"/>
              </a:rPr>
              <a:t>; </a:t>
            </a:r>
            <a:r>
              <a:rPr lang="en-GB" altLang="en-US" sz="2400">
                <a:solidFill>
                  <a:srgbClr val="000000"/>
                </a:solidFill>
                <a:latin typeface="Times New Roman" pitchFamily="18" charset="0"/>
                <a:cs typeface="Times New Roman" pitchFamily="18" charset="0"/>
              </a:rPr>
              <a:t>giải quyết mối quan hệ của tri thức, của tư duy con người đối với hiện thực xung quanh</a:t>
            </a:r>
            <a:endParaRPr lang="vi-VN" altLang="en-US" sz="2400">
              <a:solidFill>
                <a:srgbClr val="000000"/>
              </a:solidFill>
              <a:latin typeface="Times New Roman" pitchFamily="18" charset="0"/>
              <a:cs typeface="Times New Roman" pitchFamily="18" charset="0"/>
            </a:endParaRPr>
          </a:p>
        </p:txBody>
      </p:sp>
      <p:sp>
        <p:nvSpPr>
          <p:cNvPr id="3" name="Rectangle 2"/>
          <p:cNvSpPr/>
          <p:nvPr/>
        </p:nvSpPr>
        <p:spPr>
          <a:xfrm>
            <a:off x="392113" y="2693988"/>
            <a:ext cx="5976937" cy="523875"/>
          </a:xfrm>
          <a:prstGeom prst="rect">
            <a:avLst/>
          </a:prstGeom>
        </p:spPr>
        <p:txBody>
          <a:bodyPr>
            <a:spAutoFit/>
          </a:bodyPr>
          <a:lstStyle/>
          <a:p>
            <a:pPr marL="342900" indent="-342900" algn="just">
              <a:spcBef>
                <a:spcPct val="20000"/>
              </a:spcBef>
              <a:buFontTx/>
              <a:buChar char="•"/>
            </a:pPr>
            <a:r>
              <a:rPr lang="en-GB" altLang="en-US" sz="2800" i="1">
                <a:solidFill>
                  <a:srgbClr val="000000"/>
                </a:solidFill>
                <a:latin typeface="Times New Roman" pitchFamily="18" charset="0"/>
                <a:cs typeface="Times New Roman" pitchFamily="18" charset="0"/>
              </a:rPr>
              <a:t>Quan điểm của chủ nghĩa duy tâm</a:t>
            </a:r>
            <a:r>
              <a:rPr lang="vi-VN" altLang="en-US" sz="2800" i="1">
                <a:solidFill>
                  <a:srgbClr val="000000"/>
                </a:solidFill>
                <a:latin typeface="Times New Roman" pitchFamily="18" charset="0"/>
                <a:cs typeface="Times New Roman" pitchFamily="18" charset="0"/>
              </a:rPr>
              <a:t>:</a:t>
            </a:r>
          </a:p>
        </p:txBody>
      </p:sp>
      <p:sp>
        <p:nvSpPr>
          <p:cNvPr id="4" name="Oval 3"/>
          <p:cNvSpPr/>
          <p:nvPr/>
        </p:nvSpPr>
        <p:spPr>
          <a:xfrm>
            <a:off x="1163638" y="3544888"/>
            <a:ext cx="2438400" cy="914400"/>
          </a:xfrm>
          <a:prstGeom prst="ellipse">
            <a:avLst/>
          </a:prstGeom>
          <a:solidFill>
            <a:srgbClr val="FF66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vi-VN" altLang="en-US" sz="2800" b="1" i="1" kern="0" dirty="0">
                <a:solidFill>
                  <a:srgbClr val="000000"/>
                </a:solidFill>
                <a:latin typeface="Times New Roman" panose="02020603050405020304" pitchFamily="18" charset="0"/>
                <a:cs typeface="Times New Roman" panose="02020603050405020304" pitchFamily="18" charset="0"/>
              </a:rPr>
              <a:t>CNDTKQ</a:t>
            </a:r>
            <a:endParaRPr lang="en-US" dirty="0"/>
          </a:p>
        </p:txBody>
      </p:sp>
      <p:sp>
        <p:nvSpPr>
          <p:cNvPr id="5" name="Rounded Rectangle 4"/>
          <p:cNvSpPr/>
          <p:nvPr/>
        </p:nvSpPr>
        <p:spPr>
          <a:xfrm>
            <a:off x="3630613" y="3321050"/>
            <a:ext cx="5219700" cy="1514475"/>
          </a:xfrm>
          <a:prstGeom prst="round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342900" indent="-342900" algn="just">
              <a:spcBef>
                <a:spcPct val="20000"/>
              </a:spcBef>
              <a:buFontTx/>
              <a:buChar char="•"/>
            </a:pPr>
            <a:r>
              <a:rPr lang="en-GB" altLang="en-US" sz="2800">
                <a:solidFill>
                  <a:srgbClr val="000000"/>
                </a:solidFill>
                <a:latin typeface="Times New Roman" pitchFamily="18" charset="0"/>
                <a:cs typeface="Times New Roman" pitchFamily="18" charset="0"/>
              </a:rPr>
              <a:t>Không phủ nhận khả năng nhận thức của con người</a:t>
            </a:r>
            <a:r>
              <a:rPr lang="vi-VN" altLang="en-US" sz="2800">
                <a:solidFill>
                  <a:srgbClr val="000000"/>
                </a:solidFill>
                <a:latin typeface="Times New Roman" pitchFamily="18" charset="0"/>
                <a:cs typeface="Times New Roman" pitchFamily="18" charset="0"/>
              </a:rPr>
              <a:t> nhưng </a:t>
            </a:r>
            <a:r>
              <a:rPr lang="en-GB" altLang="en-US" sz="2800">
                <a:solidFill>
                  <a:srgbClr val="000000"/>
                </a:solidFill>
                <a:latin typeface="Times New Roman" pitchFamily="18" charset="0"/>
                <a:cs typeface="Times New Roman" pitchFamily="18" charset="0"/>
              </a:rPr>
              <a:t>giải thích một cách duy tâm, thần bí</a:t>
            </a:r>
            <a:endParaRPr lang="vi-VN" altLang="en-US" sz="2800">
              <a:solidFill>
                <a:srgbClr val="000000"/>
              </a:solidFill>
              <a:latin typeface="Times New Roman" pitchFamily="18" charset="0"/>
              <a:cs typeface="Times New Roman" pitchFamily="18" charset="0"/>
            </a:endParaRPr>
          </a:p>
        </p:txBody>
      </p:sp>
      <p:sp>
        <p:nvSpPr>
          <p:cNvPr id="10" name="Rounded Rectangle 9"/>
          <p:cNvSpPr/>
          <p:nvPr/>
        </p:nvSpPr>
        <p:spPr>
          <a:xfrm>
            <a:off x="3657600" y="4997450"/>
            <a:ext cx="5257800" cy="1763713"/>
          </a:xfrm>
          <a:prstGeom prst="roundRect">
            <a:avLst/>
          </a:prstGeom>
          <a:solidFill>
            <a:srgbClr val="CCFF66"/>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342900" indent="-342900" algn="just">
              <a:spcBef>
                <a:spcPct val="20000"/>
              </a:spcBef>
              <a:buFontTx/>
              <a:buChar char="•"/>
            </a:pPr>
            <a:r>
              <a:rPr lang="en-US" altLang="en-US" sz="2800">
                <a:solidFill>
                  <a:srgbClr val="000000"/>
                </a:solidFill>
                <a:latin typeface="Times New Roman" pitchFamily="18" charset="0"/>
                <a:cs typeface="Times New Roman" pitchFamily="18" charset="0"/>
              </a:rPr>
              <a:t>P</a:t>
            </a:r>
            <a:r>
              <a:rPr lang="vi-VN" altLang="en-US" sz="2800">
                <a:solidFill>
                  <a:srgbClr val="000000"/>
                </a:solidFill>
                <a:latin typeface="Times New Roman" pitchFamily="18" charset="0"/>
                <a:cs typeface="Times New Roman" pitchFamily="18" charset="0"/>
              </a:rPr>
              <a:t>hủ nhận khả năng nhận thức thế giới của con người; nhận thức </a:t>
            </a:r>
            <a:r>
              <a:rPr lang="en-GB" altLang="en-US" sz="2800">
                <a:solidFill>
                  <a:srgbClr val="000000"/>
                </a:solidFill>
                <a:latin typeface="Times New Roman" pitchFamily="18" charset="0"/>
                <a:cs typeface="Times New Roman" pitchFamily="18" charset="0"/>
              </a:rPr>
              <a:t>là sự phản ánh trạng thái chủ quan của con người</a:t>
            </a:r>
            <a:endParaRPr lang="vi-VN" altLang="en-US" sz="2800">
              <a:solidFill>
                <a:srgbClr val="000000"/>
              </a:solidFill>
              <a:latin typeface="Times New Roman" pitchFamily="18" charset="0"/>
              <a:cs typeface="Times New Roman" pitchFamily="18" charset="0"/>
            </a:endParaRPr>
          </a:p>
        </p:txBody>
      </p:sp>
      <p:sp>
        <p:nvSpPr>
          <p:cNvPr id="11" name="Oval 10"/>
          <p:cNvSpPr/>
          <p:nvPr/>
        </p:nvSpPr>
        <p:spPr>
          <a:xfrm>
            <a:off x="1192213" y="5422900"/>
            <a:ext cx="2438400" cy="914400"/>
          </a:xfrm>
          <a:prstGeom prst="ellipse">
            <a:avLst/>
          </a:prstGeom>
          <a:solidFill>
            <a:srgbClr val="CCCC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vi-VN" altLang="en-US" sz="2800" b="1" i="1" kern="0" dirty="0">
                <a:solidFill>
                  <a:srgbClr val="000000"/>
                </a:solidFill>
                <a:latin typeface="Times New Roman" panose="02020603050405020304" pitchFamily="18" charset="0"/>
                <a:cs typeface="Times New Roman" panose="02020603050405020304" pitchFamily="18" charset="0"/>
              </a:rPr>
              <a:t>CNDT</a:t>
            </a:r>
            <a:r>
              <a:rPr lang="en-US" altLang="en-US" sz="2800" b="1" i="1" kern="0" dirty="0">
                <a:solidFill>
                  <a:srgbClr val="000000"/>
                </a:solidFill>
                <a:latin typeface="Times New Roman" panose="02020603050405020304" pitchFamily="18" charset="0"/>
                <a:cs typeface="Times New Roman" panose="02020603050405020304" pitchFamily="18" charset="0"/>
              </a:rPr>
              <a:t>C</a:t>
            </a:r>
            <a:r>
              <a:rPr lang="vi-VN" altLang="en-US" sz="2800" b="1" i="1" kern="0" dirty="0">
                <a:solidFill>
                  <a:srgbClr val="000000"/>
                </a:solidFill>
                <a:latin typeface="Times New Roman" panose="02020603050405020304" pitchFamily="18" charset="0"/>
                <a:cs typeface="Times New Roman" panose="02020603050405020304" pitchFamily="18" charset="0"/>
              </a:rPr>
              <a:t>Q</a:t>
            </a:r>
            <a:endParaRPr lang="en-US" dirty="0"/>
          </a:p>
        </p:txBody>
      </p:sp>
      <p:sp>
        <p:nvSpPr>
          <p:cNvPr id="6" name="Left Brace 5"/>
          <p:cNvSpPr/>
          <p:nvPr/>
        </p:nvSpPr>
        <p:spPr>
          <a:xfrm>
            <a:off x="830263" y="3913188"/>
            <a:ext cx="404812" cy="2030412"/>
          </a:xfrm>
          <a:prstGeom prst="leftBrace">
            <a:avLst/>
          </a:prstGeom>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sp>
        <p:nvSpPr>
          <p:cNvPr id="7" name="Rectangle 6"/>
          <p:cNvSpPr/>
          <p:nvPr/>
        </p:nvSpPr>
        <p:spPr>
          <a:xfrm>
            <a:off x="-169863" y="4667250"/>
            <a:ext cx="1201738" cy="522288"/>
          </a:xfrm>
          <a:prstGeom prst="rect">
            <a:avLst/>
          </a:prstGeom>
        </p:spPr>
        <p:txBody>
          <a:bodyPr wrap="none">
            <a:spAutoFit/>
          </a:bodyPr>
          <a:lstStyle/>
          <a:p>
            <a:pPr>
              <a:defRPr/>
            </a:pPr>
            <a:r>
              <a:rPr lang="vi-VN" altLang="en-US" sz="2800" b="1" kern="0" dirty="0">
                <a:solidFill>
                  <a:srgbClr val="000000"/>
                </a:solidFill>
                <a:latin typeface="Times New Roman" panose="02020603050405020304" pitchFamily="18" charset="0"/>
                <a:cs typeface="Times New Roman" panose="02020603050405020304" pitchFamily="18" charset="0"/>
              </a:rPr>
              <a:t>CNDT</a:t>
            </a:r>
            <a:endParaRPr lang="en-US" dirty="0">
              <a:ea typeface="Cordia New"/>
              <a:cs typeface="Cordia New"/>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plus(in)">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arn(inVertical)">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down)">
                                      <p:cBhvr>
                                        <p:cTn id="17" dur="500"/>
                                        <p:tgtEl>
                                          <p:spTgt spid="7"/>
                                        </p:tgtEl>
                                      </p:cBhvr>
                                    </p:animEffect>
                                  </p:childTnLst>
                                </p:cTn>
                              </p:par>
                              <p:par>
                                <p:cTn id="18" presetID="22" presetClass="entr" presetSubtype="4" fill="hold" grpId="0"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wipe(down)">
                                      <p:cBhvr>
                                        <p:cTn id="20" dur="500"/>
                                        <p:tgtEl>
                                          <p:spTgt spid="6"/>
                                        </p:tgtEl>
                                      </p:cBhvr>
                                    </p:animEffect>
                                  </p:childTnLst>
                                </p:cTn>
                              </p:par>
                              <p:par>
                                <p:cTn id="21" presetID="22" presetClass="entr" presetSubtype="4" fill="hold" grpId="0" nodeType="with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wipe(down)">
                                      <p:cBhvr>
                                        <p:cTn id="23" dur="500"/>
                                        <p:tgtEl>
                                          <p:spTgt spid="4"/>
                                        </p:tgtEl>
                                      </p:cBhvr>
                                    </p:animEffect>
                                  </p:childTnLst>
                                </p:cTn>
                              </p:par>
                              <p:par>
                                <p:cTn id="24" presetID="22" presetClass="entr" presetSubtype="4" fill="hold" grpId="0" nodeType="with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wipe(down)">
                                      <p:cBhvr>
                                        <p:cTn id="26" dur="500"/>
                                        <p:tgtEl>
                                          <p:spTgt spid="11"/>
                                        </p:tgtEl>
                                      </p:cBhvr>
                                    </p:animEffect>
                                  </p:childTnLst>
                                </p:cTn>
                              </p:par>
                            </p:childTnLst>
                          </p:cTn>
                        </p:par>
                      </p:childTnLst>
                    </p:cTn>
                  </p:par>
                  <p:par>
                    <p:cTn id="27" fill="hold">
                      <p:stCondLst>
                        <p:cond delay="indefinite"/>
                      </p:stCondLst>
                      <p:childTnLst>
                        <p:par>
                          <p:cTn id="28" fill="hold">
                            <p:stCondLst>
                              <p:cond delay="0"/>
                            </p:stCondLst>
                            <p:childTnLst>
                              <p:par>
                                <p:cTn id="29" presetID="16" presetClass="entr" presetSubtype="21" fill="hold" grpId="0" nodeType="click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barn(inVertical)">
                                      <p:cBhvr>
                                        <p:cTn id="31" dur="500"/>
                                        <p:tgtEl>
                                          <p:spTgt spid="5"/>
                                        </p:tgtEl>
                                      </p:cBhvr>
                                    </p:animEffect>
                                  </p:childTnLst>
                                </p:cTn>
                              </p:par>
                            </p:childTnLst>
                          </p:cTn>
                        </p:par>
                      </p:childTnLst>
                    </p:cTn>
                  </p:par>
                  <p:par>
                    <p:cTn id="32" fill="hold">
                      <p:stCondLst>
                        <p:cond delay="indefinite"/>
                      </p:stCondLst>
                      <p:childTnLst>
                        <p:par>
                          <p:cTn id="33" fill="hold">
                            <p:stCondLst>
                              <p:cond delay="0"/>
                            </p:stCondLst>
                            <p:childTnLst>
                              <p:par>
                                <p:cTn id="34" presetID="6" presetClass="entr" presetSubtype="16" fill="hold" grpId="0" nodeType="click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circle(in)">
                                      <p:cBhvr>
                                        <p:cTn id="36"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4" grpId="0" animBg="1"/>
      <p:bldP spid="5" grpId="0" animBg="1"/>
      <p:bldP spid="10" grpId="0" animBg="1"/>
      <p:bldP spid="11" grpId="0" animBg="1"/>
      <p:bldP spid="6" grpId="0" animBg="1"/>
      <p:bldP spid="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a:xfrm>
            <a:off x="304800" y="304800"/>
            <a:ext cx="8991600" cy="1252538"/>
          </a:xfrm>
        </p:spPr>
        <p:txBody>
          <a:bodyPr/>
          <a:lstStyle/>
          <a:p>
            <a:r>
              <a:rPr lang="vi-VN" altLang="en-US" sz="3600">
                <a:latin typeface="Times New Roman" pitchFamily="18" charset="0"/>
                <a:cs typeface="Times New Roman" pitchFamily="18" charset="0"/>
              </a:rPr>
              <a:t>2. Vấn đề cơ bản của triết học </a:t>
            </a:r>
          </a:p>
        </p:txBody>
      </p:sp>
      <p:sp>
        <p:nvSpPr>
          <p:cNvPr id="4" name="Date Placeholder 3"/>
          <p:cNvSpPr>
            <a:spLocks noGrp="1"/>
          </p:cNvSpPr>
          <p:nvPr>
            <p:ph type="dt" sz="quarter" idx="4294967295"/>
          </p:nvPr>
        </p:nvSpPr>
        <p:spPr>
          <a:xfrm>
            <a:off x="457200" y="6245225"/>
            <a:ext cx="2133600" cy="476250"/>
          </a:xfrm>
          <a:prstGeom prst="rect">
            <a:avLst/>
          </a:prstGeom>
        </p:spPr>
        <p:txBody>
          <a:bodyPr/>
          <a:lstStyle/>
          <a:p>
            <a:pPr>
              <a:defRPr/>
            </a:pPr>
            <a:fld id="{10D714E9-3B26-4978-A800-95CCD4AE1C9F}" type="datetime1">
              <a:rPr lang="en-US" smtClean="0"/>
              <a:pPr>
                <a:defRPr/>
              </a:pPr>
              <a:t>02/10/2023</a:t>
            </a:fld>
            <a:endParaRPr lang="en-US"/>
          </a:p>
        </p:txBody>
      </p:sp>
      <p:graphicFrame>
        <p:nvGraphicFramePr>
          <p:cNvPr id="2" name="Diagram 1"/>
          <p:cNvGraphicFramePr/>
          <p:nvPr/>
        </p:nvGraphicFramePr>
        <p:xfrm>
          <a:off x="471055" y="1752600"/>
          <a:ext cx="82296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Title 1"/>
          <p:cNvSpPr>
            <a:spLocks noGrp="1"/>
          </p:cNvSpPr>
          <p:nvPr>
            <p:ph type="title"/>
          </p:nvPr>
        </p:nvSpPr>
        <p:spPr>
          <a:xfrm>
            <a:off x="0" y="228600"/>
            <a:ext cx="8915400" cy="533400"/>
          </a:xfrm>
        </p:spPr>
        <p:txBody>
          <a:bodyPr/>
          <a:lstStyle/>
          <a:p>
            <a:br>
              <a:rPr lang="vi-VN" altLang="en-US" sz="3200" i="1">
                <a:latin typeface="Times New Roman" pitchFamily="18" charset="0"/>
                <a:cs typeface="Times New Roman" pitchFamily="18" charset="0"/>
              </a:rPr>
            </a:br>
            <a:r>
              <a:rPr lang="vi-VN" altLang="en-US" sz="3200" i="1">
                <a:latin typeface="Times New Roman" pitchFamily="18" charset="0"/>
                <a:cs typeface="Times New Roman" pitchFamily="18" charset="0"/>
              </a:rPr>
              <a:t>Các quan điểm về nhận thức trong lịch sử triết học:</a:t>
            </a:r>
            <a:br>
              <a:rPr lang="vi-VN" altLang="en-US" i="1">
                <a:latin typeface="Times New Roman" pitchFamily="18" charset="0"/>
                <a:cs typeface="Times New Roman" pitchFamily="18" charset="0"/>
              </a:rPr>
            </a:br>
            <a:endParaRPr lang="vi-VN" altLang="en-US"/>
          </a:p>
        </p:txBody>
      </p:sp>
      <p:sp>
        <p:nvSpPr>
          <p:cNvPr id="125955" name="Slide Number Placeholder 3"/>
          <p:cNvSpPr>
            <a:spLocks noGrp="1"/>
          </p:cNvSpPr>
          <p:nvPr>
            <p:ph type="sldNum" sz="quarter" idx="4294967295"/>
          </p:nvPr>
        </p:nvSpPr>
        <p:spPr>
          <a:xfrm>
            <a:off x="6553200" y="6245225"/>
            <a:ext cx="2133600" cy="476250"/>
          </a:xfrm>
          <a:prstGeom prst="rect">
            <a:avLst/>
          </a:prstGeom>
          <a:noFill/>
        </p:spPr>
        <p:txBody>
          <a:bodyPr/>
          <a:lstStyle/>
          <a:p>
            <a:fld id="{51E849F6-3311-476F-A64F-EF2A3F07961A}" type="slidenum">
              <a:rPr lang="en-US" altLang="en-US"/>
              <a:pPr/>
              <a:t>130</a:t>
            </a:fld>
            <a:endParaRPr lang="th-TH" altLang="en-US"/>
          </a:p>
        </p:txBody>
      </p:sp>
      <p:sp>
        <p:nvSpPr>
          <p:cNvPr id="2" name="Rounded Rectangle 1"/>
          <p:cNvSpPr/>
          <p:nvPr/>
        </p:nvSpPr>
        <p:spPr>
          <a:xfrm>
            <a:off x="706438" y="1295400"/>
            <a:ext cx="7980362" cy="1560513"/>
          </a:xfrm>
          <a:prstGeom prst="roundRect">
            <a:avLst/>
          </a:prstGeom>
        </p:spPr>
        <p:style>
          <a:lnRef idx="1">
            <a:schemeClr val="accent2"/>
          </a:lnRef>
          <a:fillRef idx="2">
            <a:schemeClr val="accent2"/>
          </a:fillRef>
          <a:effectRef idx="1">
            <a:schemeClr val="accent2"/>
          </a:effectRef>
          <a:fontRef idx="minor">
            <a:schemeClr val="dk1"/>
          </a:fontRef>
        </p:style>
        <p:txBody>
          <a:bodyPr anchor="ctr"/>
          <a:lstStyle/>
          <a:p>
            <a:pPr algn="just">
              <a:spcBef>
                <a:spcPct val="20000"/>
              </a:spcBef>
            </a:pPr>
            <a:r>
              <a:rPr lang="en-GB" altLang="en-US" sz="2800">
                <a:solidFill>
                  <a:srgbClr val="000000"/>
                </a:solidFill>
                <a:latin typeface="Times New Roman" pitchFamily="18" charset="0"/>
                <a:cs typeface="Times New Roman" pitchFamily="18" charset="0"/>
              </a:rPr>
              <a:t>Nghi ngờ khả năng nhận thức của con người</a:t>
            </a:r>
            <a:r>
              <a:rPr lang="vi-VN" altLang="en-US" sz="2800">
                <a:solidFill>
                  <a:srgbClr val="000000"/>
                </a:solidFill>
                <a:latin typeface="Times New Roman" pitchFamily="18" charset="0"/>
                <a:cs typeface="Times New Roman" pitchFamily="18" charset="0"/>
              </a:rPr>
              <a:t>, tuy còn hạn chế nhưng có</a:t>
            </a:r>
            <a:r>
              <a:rPr lang="en-GB" altLang="en-US" sz="2800">
                <a:solidFill>
                  <a:srgbClr val="000000"/>
                </a:solidFill>
                <a:latin typeface="Times New Roman" pitchFamily="18" charset="0"/>
                <a:cs typeface="Times New Roman" pitchFamily="18" charset="0"/>
              </a:rPr>
              <a:t> yếu tố tích cực đối với nhận thức khoa học</a:t>
            </a:r>
            <a:r>
              <a:rPr lang="vi-VN" altLang="en-US" sz="2800">
                <a:solidFill>
                  <a:srgbClr val="000000"/>
                </a:solidFill>
                <a:latin typeface="Times New Roman" pitchFamily="18" charset="0"/>
                <a:cs typeface="Times New Roman" pitchFamily="18" charset="0"/>
              </a:rPr>
              <a:t> </a:t>
            </a:r>
            <a:r>
              <a:rPr lang="en-GB" altLang="en-US" sz="2800">
                <a:solidFill>
                  <a:srgbClr val="000000"/>
                </a:solidFill>
                <a:latin typeface="Times New Roman" pitchFamily="18" charset="0"/>
                <a:cs typeface="Times New Roman" pitchFamily="18" charset="0"/>
              </a:rPr>
              <a:t> </a:t>
            </a:r>
            <a:endParaRPr lang="vi-VN" altLang="en-US" sz="2800">
              <a:solidFill>
                <a:srgbClr val="000000"/>
              </a:solidFill>
              <a:latin typeface="Times New Roman" pitchFamily="18" charset="0"/>
              <a:cs typeface="Times New Roman" pitchFamily="18" charset="0"/>
            </a:endParaRPr>
          </a:p>
        </p:txBody>
      </p:sp>
      <p:sp>
        <p:nvSpPr>
          <p:cNvPr id="3" name="Rounded Rectangle 2"/>
          <p:cNvSpPr/>
          <p:nvPr/>
        </p:nvSpPr>
        <p:spPr>
          <a:xfrm>
            <a:off x="838200" y="3641725"/>
            <a:ext cx="7848600" cy="914400"/>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just">
              <a:spcBef>
                <a:spcPct val="20000"/>
              </a:spcBef>
            </a:pPr>
            <a:r>
              <a:rPr lang="en-US" altLang="en-US" sz="2800">
                <a:solidFill>
                  <a:srgbClr val="000000"/>
                </a:solidFill>
                <a:latin typeface="Times New Roman" pitchFamily="18" charset="0"/>
                <a:cs typeface="Times New Roman" pitchFamily="18" charset="0"/>
              </a:rPr>
              <a:t>C</a:t>
            </a:r>
            <a:r>
              <a:rPr lang="vi-VN" altLang="en-US" sz="2800">
                <a:solidFill>
                  <a:srgbClr val="000000"/>
                </a:solidFill>
                <a:latin typeface="Times New Roman" pitchFamily="18" charset="0"/>
                <a:cs typeface="Times New Roman" pitchFamily="18" charset="0"/>
              </a:rPr>
              <a:t>on người không thể </a:t>
            </a:r>
            <a:r>
              <a:rPr lang="en-GB" altLang="en-US" sz="2800">
                <a:solidFill>
                  <a:srgbClr val="000000"/>
                </a:solidFill>
                <a:latin typeface="Times New Roman" pitchFamily="18" charset="0"/>
                <a:cs typeface="Times New Roman" pitchFamily="18" charset="0"/>
              </a:rPr>
              <a:t>nhận thức được bản chất thế giới</a:t>
            </a:r>
            <a:endParaRPr lang="vi-VN" altLang="en-US" sz="2800">
              <a:solidFill>
                <a:srgbClr val="000000"/>
              </a:solidFill>
              <a:latin typeface="Times New Roman" pitchFamily="18" charset="0"/>
              <a:cs typeface="Times New Roman" pitchFamily="18" charset="0"/>
            </a:endParaRPr>
          </a:p>
        </p:txBody>
      </p:sp>
      <p:sp>
        <p:nvSpPr>
          <p:cNvPr id="4" name="Rounded Rectangle 3"/>
          <p:cNvSpPr/>
          <p:nvPr/>
        </p:nvSpPr>
        <p:spPr>
          <a:xfrm>
            <a:off x="838200" y="5407025"/>
            <a:ext cx="7970838" cy="1139825"/>
          </a:xfrm>
          <a:prstGeom prst="round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just">
              <a:spcBef>
                <a:spcPct val="20000"/>
              </a:spcBef>
            </a:pPr>
            <a:r>
              <a:rPr lang="en-US" altLang="en-US" sz="2800">
                <a:solidFill>
                  <a:srgbClr val="000000"/>
                </a:solidFill>
                <a:latin typeface="Times New Roman" pitchFamily="18" charset="0"/>
                <a:cs typeface="Times New Roman" pitchFamily="18" charset="0"/>
              </a:rPr>
              <a:t>N</a:t>
            </a:r>
            <a:r>
              <a:rPr lang="vi-VN" altLang="en-US" sz="2800">
                <a:solidFill>
                  <a:srgbClr val="000000"/>
                </a:solidFill>
                <a:latin typeface="Times New Roman" pitchFamily="18" charset="0"/>
                <a:cs typeface="Times New Roman" pitchFamily="18" charset="0"/>
              </a:rPr>
              <a:t>hận thức là sự phản ánh trực quan, đơn giản, là bản sao chép nguyên xi trạng thái bất động của sự vật</a:t>
            </a:r>
            <a:endParaRPr lang="vi-VN" altLang="en-US" sz="3200">
              <a:solidFill>
                <a:srgbClr val="000000"/>
              </a:solidFill>
              <a:latin typeface="Times New Roman" pitchFamily="18" charset="0"/>
              <a:cs typeface="Times New Roman" pitchFamily="18" charset="0"/>
            </a:endParaRPr>
          </a:p>
        </p:txBody>
      </p:sp>
      <p:sp>
        <p:nvSpPr>
          <p:cNvPr id="5" name="Rectangle 4"/>
          <p:cNvSpPr/>
          <p:nvPr/>
        </p:nvSpPr>
        <p:spPr>
          <a:xfrm>
            <a:off x="1174750" y="4835525"/>
            <a:ext cx="7391400" cy="522288"/>
          </a:xfrm>
          <a:prstGeom prst="rect">
            <a:avLst/>
          </a:prstGeom>
        </p:spPr>
        <p:txBody>
          <a:bodyPr>
            <a:spAutoFit/>
          </a:bodyPr>
          <a:lstStyle/>
          <a:p>
            <a:pPr marL="342900" indent="-342900" algn="just">
              <a:spcBef>
                <a:spcPct val="20000"/>
              </a:spcBef>
              <a:buFontTx/>
              <a:buChar char="•"/>
            </a:pPr>
            <a:r>
              <a:rPr lang="en-GB" altLang="en-US" sz="2800" i="1">
                <a:solidFill>
                  <a:srgbClr val="000000"/>
                </a:solidFill>
                <a:latin typeface="Times New Roman" pitchFamily="18" charset="0"/>
                <a:cs typeface="Times New Roman" pitchFamily="18" charset="0"/>
              </a:rPr>
              <a:t>Quan điểm của chủ nghĩa duy vật trước Mác</a:t>
            </a:r>
            <a:r>
              <a:rPr lang="vi-VN" altLang="en-US" sz="2800" i="1">
                <a:solidFill>
                  <a:srgbClr val="000000"/>
                </a:solidFill>
                <a:latin typeface="Times New Roman" pitchFamily="18" charset="0"/>
                <a:cs typeface="Times New Roman" pitchFamily="18" charset="0"/>
              </a:rPr>
              <a:t>:</a:t>
            </a:r>
            <a:r>
              <a:rPr lang="vi-VN" altLang="en-US" sz="2800">
                <a:solidFill>
                  <a:srgbClr val="000000"/>
                </a:solidFill>
                <a:latin typeface="Arial" pitchFamily="34" charset="0"/>
              </a:rPr>
              <a:t> </a:t>
            </a:r>
            <a:endParaRPr lang="vi-VN" altLang="en-US" sz="3200">
              <a:solidFill>
                <a:srgbClr val="000000"/>
              </a:solidFill>
              <a:latin typeface="Times New Roman" pitchFamily="18" charset="0"/>
              <a:cs typeface="Times New Roman" pitchFamily="18" charset="0"/>
            </a:endParaRPr>
          </a:p>
        </p:txBody>
      </p:sp>
      <p:sp>
        <p:nvSpPr>
          <p:cNvPr id="6" name="Diagonal Stripe 5"/>
          <p:cNvSpPr/>
          <p:nvPr/>
        </p:nvSpPr>
        <p:spPr>
          <a:xfrm>
            <a:off x="706438" y="828675"/>
            <a:ext cx="893762" cy="919163"/>
          </a:xfrm>
          <a:prstGeom prst="diagStripe">
            <a:avLst>
              <a:gd name="adj" fmla="val 62038"/>
            </a:avLst>
          </a:prstGeom>
        </p:spPr>
        <p:style>
          <a:lnRef idx="0">
            <a:schemeClr val="accent2"/>
          </a:lnRef>
          <a:fillRef idx="3">
            <a:schemeClr val="accent2"/>
          </a:fillRef>
          <a:effectRef idx="3">
            <a:schemeClr val="accent2"/>
          </a:effectRef>
          <a:fontRef idx="minor">
            <a:schemeClr val="lt1"/>
          </a:fontRef>
        </p:style>
        <p:txBody>
          <a:bodyPr anchor="ctr"/>
          <a:lstStyle/>
          <a:p>
            <a:pPr algn="ctr">
              <a:defRPr/>
            </a:pPr>
            <a:endParaRPr lang="en-US">
              <a:solidFill>
                <a:schemeClr val="tx1"/>
              </a:solidFill>
            </a:endParaRPr>
          </a:p>
        </p:txBody>
      </p:sp>
      <p:sp>
        <p:nvSpPr>
          <p:cNvPr id="7" name="Rectangle 6"/>
          <p:cNvSpPr/>
          <p:nvPr/>
        </p:nvSpPr>
        <p:spPr>
          <a:xfrm>
            <a:off x="1550988" y="723900"/>
            <a:ext cx="6553200" cy="523875"/>
          </a:xfrm>
          <a:prstGeom prst="rect">
            <a:avLst/>
          </a:prstGeom>
        </p:spPr>
        <p:txBody>
          <a:bodyPr>
            <a:spAutoFit/>
          </a:bodyPr>
          <a:lstStyle/>
          <a:p>
            <a:pPr algn="just">
              <a:spcBef>
                <a:spcPct val="20000"/>
              </a:spcBef>
            </a:pPr>
            <a:r>
              <a:rPr lang="en-GB" altLang="en-US" sz="2800" i="1">
                <a:solidFill>
                  <a:srgbClr val="000000"/>
                </a:solidFill>
                <a:latin typeface="Times New Roman" pitchFamily="18" charset="0"/>
                <a:cs typeface="Times New Roman" pitchFamily="18" charset="0"/>
              </a:rPr>
              <a:t>Quan điểm của chủ nghĩa hoài nghi</a:t>
            </a:r>
            <a:r>
              <a:rPr lang="vi-VN" altLang="en-US" sz="2800" i="1">
                <a:solidFill>
                  <a:srgbClr val="000000"/>
                </a:solidFill>
                <a:latin typeface="Times New Roman" pitchFamily="18" charset="0"/>
                <a:cs typeface="Times New Roman" pitchFamily="18" charset="0"/>
              </a:rPr>
              <a:t>: </a:t>
            </a:r>
            <a:endParaRPr lang="en-US" altLang="en-US" sz="2800" i="1">
              <a:solidFill>
                <a:srgbClr val="000000"/>
              </a:solidFill>
              <a:latin typeface="Times New Roman" pitchFamily="18" charset="0"/>
              <a:cs typeface="Times New Roman" pitchFamily="18" charset="0"/>
            </a:endParaRPr>
          </a:p>
        </p:txBody>
      </p:sp>
      <p:sp>
        <p:nvSpPr>
          <p:cNvPr id="8" name="Rectangle 7"/>
          <p:cNvSpPr/>
          <p:nvPr/>
        </p:nvSpPr>
        <p:spPr>
          <a:xfrm>
            <a:off x="1600200" y="3051175"/>
            <a:ext cx="5715000" cy="523875"/>
          </a:xfrm>
          <a:prstGeom prst="rect">
            <a:avLst/>
          </a:prstGeom>
        </p:spPr>
        <p:txBody>
          <a:bodyPr>
            <a:spAutoFit/>
          </a:bodyPr>
          <a:lstStyle/>
          <a:p>
            <a:r>
              <a:rPr lang="en-GB" altLang="en-US" sz="2800" i="1">
                <a:solidFill>
                  <a:srgbClr val="000000"/>
                </a:solidFill>
                <a:latin typeface="Times New Roman" pitchFamily="18" charset="0"/>
                <a:cs typeface="Times New Roman" pitchFamily="18" charset="0"/>
              </a:rPr>
              <a:t>Quan điểm của thuyết không thể biết</a:t>
            </a:r>
            <a:r>
              <a:rPr lang="vi-VN" altLang="en-US" sz="2800" i="1">
                <a:solidFill>
                  <a:srgbClr val="000000"/>
                </a:solidFill>
                <a:latin typeface="Times New Roman" pitchFamily="18" charset="0"/>
                <a:cs typeface="Times New Roman" pitchFamily="18" charset="0"/>
              </a:rPr>
              <a:t>: </a:t>
            </a:r>
            <a:endParaRPr lang="en-US"/>
          </a:p>
        </p:txBody>
      </p:sp>
      <p:sp>
        <p:nvSpPr>
          <p:cNvPr id="12" name="Diagonal Stripe 11"/>
          <p:cNvSpPr/>
          <p:nvPr/>
        </p:nvSpPr>
        <p:spPr>
          <a:xfrm>
            <a:off x="839788" y="3051175"/>
            <a:ext cx="857250" cy="933450"/>
          </a:xfrm>
          <a:prstGeom prst="diagStripe">
            <a:avLst>
              <a:gd name="adj" fmla="val 62038"/>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chemeClr val="tx1"/>
              </a:solidFill>
            </a:endParaRPr>
          </a:p>
        </p:txBody>
      </p:sp>
      <p:sp>
        <p:nvSpPr>
          <p:cNvPr id="13" name="Diagonal Stripe 12"/>
          <p:cNvSpPr/>
          <p:nvPr/>
        </p:nvSpPr>
        <p:spPr>
          <a:xfrm>
            <a:off x="839788" y="4835525"/>
            <a:ext cx="857250" cy="877888"/>
          </a:xfrm>
          <a:prstGeom prst="diagStripe">
            <a:avLst>
              <a:gd name="adj" fmla="val 62038"/>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chemeClr val="tx1"/>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barn(inVertical)">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8" presetClass="entr" presetSubtype="16"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diamond(in)">
                                      <p:cBhvr>
                                        <p:cTn id="15" dur="2000"/>
                                        <p:tgtEl>
                                          <p:spTgt spid="12"/>
                                        </p:tgtEl>
                                      </p:cBhvr>
                                    </p:animEffect>
                                  </p:childTnLst>
                                </p:cTn>
                              </p:par>
                              <p:par>
                                <p:cTn id="16" presetID="8" presetClass="entr" presetSubtype="16" fill="hold" grpId="0" nodeType="with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diamond(in)">
                                      <p:cBhvr>
                                        <p:cTn id="18" dur="2000"/>
                                        <p:tgtEl>
                                          <p:spTgt spid="3"/>
                                        </p:tgtEl>
                                      </p:cBhvr>
                                    </p:animEffect>
                                  </p:childTnLst>
                                </p:cTn>
                              </p:par>
                              <p:par>
                                <p:cTn id="19" presetID="8" presetClass="entr" presetSubtype="16"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diamond(in)">
                                      <p:cBhvr>
                                        <p:cTn id="21" dur="20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18" presetClass="entr" presetSubtype="12" fill="hold" nodeType="click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strips(downLeft)">
                                      <p:cBhvr>
                                        <p:cTn id="26" dur="500"/>
                                        <p:tgtEl>
                                          <p:spTgt spid="13"/>
                                        </p:tgtEl>
                                      </p:cBhvr>
                                    </p:animEffect>
                                  </p:childTnLst>
                                </p:cTn>
                              </p:par>
                              <p:par>
                                <p:cTn id="27" presetID="18" presetClass="entr" presetSubtype="12" fill="hold" grpId="0" nodeType="with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strips(downLeft)">
                                      <p:cBhvr>
                                        <p:cTn id="29" dur="500"/>
                                        <p:tgtEl>
                                          <p:spTgt spid="5"/>
                                        </p:tgtEl>
                                      </p:cBhvr>
                                    </p:animEffect>
                                  </p:childTnLst>
                                </p:cTn>
                              </p:par>
                              <p:par>
                                <p:cTn id="30" presetID="18" presetClass="entr" presetSubtype="12" fill="hold" grpId="0" nodeType="with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strips(downLeft)">
                                      <p:cBhvr>
                                        <p:cTn id="3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p:bldP spid="8" grpId="0"/>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Title 1"/>
          <p:cNvSpPr>
            <a:spLocks noGrp="1"/>
          </p:cNvSpPr>
          <p:nvPr>
            <p:ph type="title"/>
          </p:nvPr>
        </p:nvSpPr>
        <p:spPr>
          <a:xfrm>
            <a:off x="0" y="0"/>
            <a:ext cx="9144000" cy="762000"/>
          </a:xfrm>
        </p:spPr>
        <p:txBody>
          <a:bodyPr/>
          <a:lstStyle/>
          <a:p>
            <a:r>
              <a:rPr lang="vi-VN" altLang="en-US" sz="3200">
                <a:latin typeface="Times New Roman" pitchFamily="18" charset="0"/>
                <a:cs typeface="Times New Roman" pitchFamily="18" charset="0"/>
              </a:rPr>
              <a:t>2. Lý luận nhận thức của chủ nghĩa duy vật biện chứng</a:t>
            </a:r>
          </a:p>
        </p:txBody>
      </p:sp>
      <p:sp>
        <p:nvSpPr>
          <p:cNvPr id="128003" name="Slide Number Placeholder 3"/>
          <p:cNvSpPr>
            <a:spLocks noGrp="1"/>
          </p:cNvSpPr>
          <p:nvPr>
            <p:ph type="sldNum" sz="quarter" idx="4294967295"/>
          </p:nvPr>
        </p:nvSpPr>
        <p:spPr>
          <a:xfrm>
            <a:off x="6553200" y="6245225"/>
            <a:ext cx="2133600" cy="476250"/>
          </a:xfrm>
          <a:prstGeom prst="rect">
            <a:avLst/>
          </a:prstGeom>
          <a:noFill/>
        </p:spPr>
        <p:txBody>
          <a:bodyPr/>
          <a:lstStyle/>
          <a:p>
            <a:fld id="{33747857-692B-431D-9F95-82C54B00377C}" type="slidenum">
              <a:rPr lang="en-US" altLang="en-US"/>
              <a:pPr/>
              <a:t>131</a:t>
            </a:fld>
            <a:endParaRPr lang="th-TH" altLang="en-US"/>
          </a:p>
        </p:txBody>
      </p:sp>
      <p:graphicFrame>
        <p:nvGraphicFramePr>
          <p:cNvPr id="2" name="Diagram 1"/>
          <p:cNvGraphicFramePr/>
          <p:nvPr/>
        </p:nvGraphicFramePr>
        <p:xfrm>
          <a:off x="685800" y="990600"/>
          <a:ext cx="7848600" cy="52546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28005" name="Rectangle 3"/>
          <p:cNvSpPr>
            <a:spLocks noChangeArrowheads="1"/>
          </p:cNvSpPr>
          <p:nvPr/>
        </p:nvSpPr>
        <p:spPr bwMode="auto">
          <a:xfrm>
            <a:off x="990600" y="1295400"/>
            <a:ext cx="525463" cy="584200"/>
          </a:xfrm>
          <a:prstGeom prst="rect">
            <a:avLst/>
          </a:prstGeom>
          <a:noFill/>
          <a:ln w="9525">
            <a:noFill/>
            <a:miter lim="800000"/>
            <a:headEnd/>
            <a:tailEnd/>
          </a:ln>
        </p:spPr>
        <p:txBody>
          <a:bodyPr wrap="none">
            <a:spAutoFit/>
          </a:bodyPr>
          <a:lstStyle/>
          <a:p>
            <a:r>
              <a:rPr lang="vi-VN" altLang="en-US" sz="3200" b="1" i="1">
                <a:latin typeface="Times New Roman" pitchFamily="18" charset="0"/>
                <a:ea typeface="Cordia New" pitchFamily="34" charset="-34"/>
                <a:cs typeface="Times New Roman" pitchFamily="18" charset="0"/>
              </a:rPr>
              <a:t>a)</a:t>
            </a:r>
            <a:endParaRPr lang="en-US" altLang="en-US" sz="3200">
              <a:ea typeface="Cordia New" pitchFamily="34" charset="-34"/>
              <a:cs typeface="Times New Roman" pitchFamily="18" charset="0"/>
            </a:endParaRPr>
          </a:p>
        </p:txBody>
      </p:sp>
      <p:sp>
        <p:nvSpPr>
          <p:cNvPr id="128006" name="Rectangle 7"/>
          <p:cNvSpPr>
            <a:spLocks noChangeArrowheads="1"/>
          </p:cNvSpPr>
          <p:nvPr/>
        </p:nvSpPr>
        <p:spPr bwMode="auto">
          <a:xfrm>
            <a:off x="1447800" y="2266950"/>
            <a:ext cx="525463" cy="585788"/>
          </a:xfrm>
          <a:prstGeom prst="rect">
            <a:avLst/>
          </a:prstGeom>
          <a:noFill/>
          <a:ln w="9525">
            <a:noFill/>
            <a:miter lim="800000"/>
            <a:headEnd/>
            <a:tailEnd/>
          </a:ln>
        </p:spPr>
        <p:txBody>
          <a:bodyPr wrap="none">
            <a:spAutoFit/>
          </a:bodyPr>
          <a:lstStyle/>
          <a:p>
            <a:r>
              <a:rPr lang="en-US" altLang="en-US" sz="3200" b="1" i="1">
                <a:latin typeface="Times New Roman" pitchFamily="18" charset="0"/>
                <a:ea typeface="Cordia New" pitchFamily="34" charset="-34"/>
                <a:cs typeface="Times New Roman" pitchFamily="18" charset="0"/>
              </a:rPr>
              <a:t>b</a:t>
            </a:r>
            <a:r>
              <a:rPr lang="vi-VN" altLang="en-US" sz="3200" b="1" i="1">
                <a:latin typeface="Times New Roman" pitchFamily="18" charset="0"/>
                <a:ea typeface="Cordia New" pitchFamily="34" charset="-34"/>
                <a:cs typeface="Times New Roman" pitchFamily="18" charset="0"/>
              </a:rPr>
              <a:t>)</a:t>
            </a:r>
            <a:endParaRPr lang="en-US" altLang="en-US" sz="3200">
              <a:ea typeface="Cordia New" pitchFamily="34" charset="-34"/>
              <a:cs typeface="Times New Roman" pitchFamily="18" charset="0"/>
            </a:endParaRPr>
          </a:p>
        </p:txBody>
      </p:sp>
      <p:sp>
        <p:nvSpPr>
          <p:cNvPr id="128007" name="Rectangle 8"/>
          <p:cNvSpPr>
            <a:spLocks noChangeArrowheads="1"/>
          </p:cNvSpPr>
          <p:nvPr/>
        </p:nvSpPr>
        <p:spPr bwMode="auto">
          <a:xfrm>
            <a:off x="1546225" y="3238500"/>
            <a:ext cx="504825" cy="584200"/>
          </a:xfrm>
          <a:prstGeom prst="rect">
            <a:avLst/>
          </a:prstGeom>
          <a:noFill/>
          <a:ln w="9525">
            <a:noFill/>
            <a:miter lim="800000"/>
            <a:headEnd/>
            <a:tailEnd/>
          </a:ln>
        </p:spPr>
        <p:txBody>
          <a:bodyPr wrap="none">
            <a:spAutoFit/>
          </a:bodyPr>
          <a:lstStyle/>
          <a:p>
            <a:r>
              <a:rPr lang="en-US" altLang="en-US" sz="3200" b="1" i="1">
                <a:latin typeface="Times New Roman" pitchFamily="18" charset="0"/>
                <a:ea typeface="Cordia New" pitchFamily="34" charset="-34"/>
                <a:cs typeface="Times New Roman" pitchFamily="18" charset="0"/>
              </a:rPr>
              <a:t>c</a:t>
            </a:r>
            <a:r>
              <a:rPr lang="vi-VN" altLang="en-US" sz="3200" b="1" i="1">
                <a:latin typeface="Times New Roman" pitchFamily="18" charset="0"/>
                <a:ea typeface="Cordia New" pitchFamily="34" charset="-34"/>
                <a:cs typeface="Times New Roman" pitchFamily="18" charset="0"/>
              </a:rPr>
              <a:t>)</a:t>
            </a:r>
            <a:endParaRPr lang="en-US" altLang="en-US" sz="3200">
              <a:ea typeface="Cordia New" pitchFamily="34" charset="-34"/>
              <a:cs typeface="Times New Roman" pitchFamily="18" charset="0"/>
            </a:endParaRPr>
          </a:p>
        </p:txBody>
      </p:sp>
      <p:sp>
        <p:nvSpPr>
          <p:cNvPr id="128008" name="Rectangle 9"/>
          <p:cNvSpPr>
            <a:spLocks noChangeArrowheads="1"/>
          </p:cNvSpPr>
          <p:nvPr/>
        </p:nvSpPr>
        <p:spPr bwMode="auto">
          <a:xfrm>
            <a:off x="1447800" y="4221163"/>
            <a:ext cx="525463" cy="584200"/>
          </a:xfrm>
          <a:prstGeom prst="rect">
            <a:avLst/>
          </a:prstGeom>
          <a:noFill/>
          <a:ln w="9525">
            <a:noFill/>
            <a:miter lim="800000"/>
            <a:headEnd/>
            <a:tailEnd/>
          </a:ln>
        </p:spPr>
        <p:txBody>
          <a:bodyPr wrap="none">
            <a:spAutoFit/>
          </a:bodyPr>
          <a:lstStyle/>
          <a:p>
            <a:r>
              <a:rPr lang="en-US" altLang="en-US" sz="3200" b="1" i="1">
                <a:latin typeface="Times New Roman" pitchFamily="18" charset="0"/>
                <a:ea typeface="Cordia New" pitchFamily="34" charset="-34"/>
                <a:cs typeface="Times New Roman" pitchFamily="18" charset="0"/>
              </a:rPr>
              <a:t>d</a:t>
            </a:r>
            <a:r>
              <a:rPr lang="vi-VN" altLang="en-US" sz="3200" b="1" i="1">
                <a:latin typeface="Times New Roman" pitchFamily="18" charset="0"/>
                <a:ea typeface="Cordia New" pitchFamily="34" charset="-34"/>
                <a:cs typeface="Times New Roman" pitchFamily="18" charset="0"/>
              </a:rPr>
              <a:t>)</a:t>
            </a:r>
            <a:endParaRPr lang="en-US" altLang="en-US" sz="3200">
              <a:ea typeface="Cordia New" pitchFamily="34" charset="-34"/>
              <a:cs typeface="Times New Roman" pitchFamily="18" charset="0"/>
            </a:endParaRPr>
          </a:p>
        </p:txBody>
      </p:sp>
      <p:sp>
        <p:nvSpPr>
          <p:cNvPr id="128009" name="Rectangle 10"/>
          <p:cNvSpPr>
            <a:spLocks noChangeArrowheads="1"/>
          </p:cNvSpPr>
          <p:nvPr/>
        </p:nvSpPr>
        <p:spPr bwMode="auto">
          <a:xfrm>
            <a:off x="977900" y="5183188"/>
            <a:ext cx="503238" cy="585787"/>
          </a:xfrm>
          <a:prstGeom prst="rect">
            <a:avLst/>
          </a:prstGeom>
          <a:noFill/>
          <a:ln w="9525">
            <a:noFill/>
            <a:miter lim="800000"/>
            <a:headEnd/>
            <a:tailEnd/>
          </a:ln>
        </p:spPr>
        <p:txBody>
          <a:bodyPr wrap="none">
            <a:spAutoFit/>
          </a:bodyPr>
          <a:lstStyle/>
          <a:p>
            <a:r>
              <a:rPr lang="en-US" altLang="en-US" sz="3200" b="1" i="1">
                <a:latin typeface="Times New Roman" pitchFamily="18" charset="0"/>
                <a:ea typeface="Cordia New" pitchFamily="34" charset="-34"/>
                <a:cs typeface="Times New Roman" pitchFamily="18" charset="0"/>
              </a:rPr>
              <a:t>e</a:t>
            </a:r>
            <a:r>
              <a:rPr lang="vi-VN" altLang="en-US" sz="3200" b="1" i="1">
                <a:latin typeface="Times New Roman" pitchFamily="18" charset="0"/>
                <a:ea typeface="Cordia New" pitchFamily="34" charset="-34"/>
                <a:cs typeface="Times New Roman" pitchFamily="18" charset="0"/>
              </a:rPr>
              <a:t>)</a:t>
            </a:r>
            <a:endParaRPr lang="en-US" altLang="en-US" sz="3200">
              <a:ea typeface="Cordia New" pitchFamily="34" charset="-34"/>
              <a:cs typeface="Times New Roman" pitchFamily="18" charset="0"/>
            </a:endParaRPr>
          </a:p>
        </p:txBody>
      </p:sp>
    </p:spTree>
  </p:cSld>
  <p:clrMapOvr>
    <a:masterClrMapping/>
  </p:clrMapOvr>
  <p:transition/>
</p:sld>
</file>

<file path=ppt/slides/slide13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9026" name="Rectangle 6"/>
          <p:cNvSpPr>
            <a:spLocks noChangeArrowheads="1"/>
          </p:cNvSpPr>
          <p:nvPr/>
        </p:nvSpPr>
        <p:spPr bwMode="auto">
          <a:xfrm>
            <a:off x="0" y="0"/>
            <a:ext cx="9174163" cy="1754188"/>
          </a:xfrm>
          <a:prstGeom prst="rect">
            <a:avLst/>
          </a:prstGeom>
          <a:noFill/>
          <a:ln w="9525">
            <a:noFill/>
            <a:miter lim="800000"/>
            <a:headEnd/>
            <a:tailEnd/>
          </a:ln>
        </p:spPr>
        <p:txBody>
          <a:bodyPr>
            <a:spAutoFit/>
          </a:bodyPr>
          <a:lstStyle/>
          <a:p>
            <a:r>
              <a:rPr lang="vi-VN" altLang="en-US" sz="3600" b="1" i="1">
                <a:latin typeface="Times New Roman" pitchFamily="18" charset="0"/>
                <a:ea typeface="Cordia New" pitchFamily="34" charset="-34"/>
                <a:cs typeface="Times New Roman" pitchFamily="18" charset="0"/>
              </a:rPr>
              <a:t>a) Các nguyên tắc của lý luận nhận thức duy vật biện chứng</a:t>
            </a:r>
          </a:p>
          <a:p>
            <a:endParaRPr lang="en-US" altLang="en-US" sz="3600" b="1" i="1">
              <a:solidFill>
                <a:srgbClr val="FF0000"/>
              </a:solidFill>
              <a:latin typeface="Times New Roman" pitchFamily="18" charset="0"/>
              <a:ea typeface="Cordia New" pitchFamily="34" charset="-34"/>
              <a:cs typeface="Times New Roman" pitchFamily="18" charset="0"/>
            </a:endParaRPr>
          </a:p>
        </p:txBody>
      </p:sp>
      <p:sp>
        <p:nvSpPr>
          <p:cNvPr id="2" name="Flowchart: Document 1"/>
          <p:cNvSpPr/>
          <p:nvPr/>
        </p:nvSpPr>
        <p:spPr>
          <a:xfrm>
            <a:off x="304800" y="1627188"/>
            <a:ext cx="2732088" cy="2997200"/>
          </a:xfrm>
          <a:prstGeom prst="flowChartDocument">
            <a:avLst/>
          </a:prstGeom>
        </p:spPr>
        <p:style>
          <a:lnRef idx="1">
            <a:schemeClr val="accent2"/>
          </a:lnRef>
          <a:fillRef idx="2">
            <a:schemeClr val="accent2"/>
          </a:fillRef>
          <a:effectRef idx="1">
            <a:schemeClr val="accent2"/>
          </a:effectRef>
          <a:fontRef idx="minor">
            <a:schemeClr val="dk1"/>
          </a:fontRef>
        </p:style>
        <p:txBody>
          <a:bodyPr anchor="ctr"/>
          <a:lstStyle/>
          <a:p>
            <a:pPr algn="just">
              <a:buFont typeface="Wingdings" pitchFamily="2" charset="2"/>
              <a:buChar char="Ø"/>
            </a:pPr>
            <a:r>
              <a:rPr lang="en-GB" altLang="en-US" sz="2400" b="1" i="1">
                <a:solidFill>
                  <a:srgbClr val="000000"/>
                </a:solidFill>
                <a:latin typeface="Times New Roman" pitchFamily="18" charset="0"/>
                <a:cs typeface="Times New Roman" pitchFamily="18" charset="0"/>
              </a:rPr>
              <a:t>Một là</a:t>
            </a:r>
            <a:r>
              <a:rPr lang="en-GB" altLang="en-US" sz="2400">
                <a:solidFill>
                  <a:srgbClr val="000000"/>
                </a:solidFill>
                <a:latin typeface="Times New Roman" pitchFamily="18" charset="0"/>
                <a:cs typeface="Times New Roman" pitchFamily="18" charset="0"/>
              </a:rPr>
              <a:t>, thừa nhận thế giới vật chất tồn tại khách quan bên ngoài và độc lập với ý thức con người</a:t>
            </a:r>
          </a:p>
        </p:txBody>
      </p:sp>
      <p:sp>
        <p:nvSpPr>
          <p:cNvPr id="5" name="Flowchart: Document 4"/>
          <p:cNvSpPr/>
          <p:nvPr/>
        </p:nvSpPr>
        <p:spPr>
          <a:xfrm>
            <a:off x="3373438" y="2438400"/>
            <a:ext cx="2732087" cy="2995613"/>
          </a:xfrm>
          <a:prstGeom prst="flowChartDocument">
            <a:avLst/>
          </a:prstGeom>
          <a:solidFill>
            <a:srgbClr val="CCFF66"/>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just">
              <a:buFont typeface="Wingdings" pitchFamily="2" charset="2"/>
              <a:buChar char="Ø"/>
            </a:pPr>
            <a:r>
              <a:rPr lang="en-GB" altLang="en-US" sz="2400" b="1" i="1">
                <a:solidFill>
                  <a:srgbClr val="000000"/>
                </a:solidFill>
                <a:latin typeface="Times New Roman" pitchFamily="18" charset="0"/>
                <a:cs typeface="Times New Roman" pitchFamily="18" charset="0"/>
              </a:rPr>
              <a:t>Hai là</a:t>
            </a:r>
            <a:r>
              <a:rPr lang="en-GB" altLang="en-US" sz="2400">
                <a:solidFill>
                  <a:srgbClr val="000000"/>
                </a:solidFill>
                <a:latin typeface="Times New Roman" pitchFamily="18" charset="0"/>
                <a:cs typeface="Times New Roman" pitchFamily="18" charset="0"/>
              </a:rPr>
              <a:t>, công nhận cảm giác, tri giác, ý thức nói chung là hình ảnh chủ quan của thế giới khách quan</a:t>
            </a:r>
          </a:p>
        </p:txBody>
      </p:sp>
      <p:sp>
        <p:nvSpPr>
          <p:cNvPr id="6" name="Flowchart: Document 5"/>
          <p:cNvSpPr/>
          <p:nvPr/>
        </p:nvSpPr>
        <p:spPr>
          <a:xfrm>
            <a:off x="6411913" y="3352800"/>
            <a:ext cx="2732087" cy="2995613"/>
          </a:xfrm>
          <a:prstGeom prst="flowChartDocument">
            <a:avLst/>
          </a:prstGeom>
        </p:spPr>
        <p:style>
          <a:lnRef idx="1">
            <a:schemeClr val="accent1"/>
          </a:lnRef>
          <a:fillRef idx="2">
            <a:schemeClr val="accent1"/>
          </a:fillRef>
          <a:effectRef idx="1">
            <a:schemeClr val="accent1"/>
          </a:effectRef>
          <a:fontRef idx="minor">
            <a:schemeClr val="dk1"/>
          </a:fontRef>
        </p:style>
        <p:txBody>
          <a:bodyPr anchor="ctr"/>
          <a:lstStyle/>
          <a:p>
            <a:pPr algn="just">
              <a:buFont typeface="Wingdings" pitchFamily="2" charset="2"/>
              <a:buChar char="Ø"/>
            </a:pPr>
            <a:r>
              <a:rPr lang="en-GB" altLang="en-US" sz="2400" b="1" i="1">
                <a:solidFill>
                  <a:srgbClr val="000000"/>
                </a:solidFill>
                <a:latin typeface="Times New Roman" pitchFamily="18" charset="0"/>
                <a:cs typeface="Times New Roman" pitchFamily="18" charset="0"/>
              </a:rPr>
              <a:t>Ba là</a:t>
            </a:r>
            <a:r>
              <a:rPr lang="en-GB" altLang="en-US" sz="2400">
                <a:solidFill>
                  <a:srgbClr val="000000"/>
                </a:solidFill>
                <a:latin typeface="Times New Roman" pitchFamily="18" charset="0"/>
                <a:cs typeface="Times New Roman" pitchFamily="18" charset="0"/>
              </a:rPr>
              <a:t>, lấy thực tiễn làm tiêu chuẩn để kiểm tra hình ảnh đúng, hình ảnh sai của cảm giác, ý thức nói chung</a:t>
            </a:r>
            <a:endParaRPr lang="en-US" altLang="en-US" sz="2400" b="1">
              <a:solidFill>
                <a:srgbClr val="000000"/>
              </a:solidFill>
              <a:latin typeface="Times New Roman" pitchFamily="18" charset="0"/>
              <a:cs typeface="Times New Roman"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strips(down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checkerboard(across)">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linds(horizontal)">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P spid="6" grpId="0" animBg="1"/>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Title 2"/>
          <p:cNvSpPr>
            <a:spLocks noGrp="1"/>
          </p:cNvSpPr>
          <p:nvPr>
            <p:ph type="title"/>
          </p:nvPr>
        </p:nvSpPr>
        <p:spPr>
          <a:xfrm>
            <a:off x="0" y="0"/>
            <a:ext cx="9067800" cy="914400"/>
          </a:xfrm>
        </p:spPr>
        <p:txBody>
          <a:bodyPr/>
          <a:lstStyle/>
          <a:p>
            <a:r>
              <a:rPr lang="vi-VN" altLang="en-US" sz="3600" i="1">
                <a:latin typeface="Times New Roman" pitchFamily="18" charset="0"/>
                <a:cs typeface="Times New Roman" pitchFamily="18" charset="0"/>
              </a:rPr>
              <a:t>b) Nguồn gốc, bản chất của nhận thức</a:t>
            </a:r>
            <a:endParaRPr lang="vi-VN" altLang="en-US" sz="3600"/>
          </a:p>
        </p:txBody>
      </p:sp>
      <p:sp>
        <p:nvSpPr>
          <p:cNvPr id="131075" name="Slide Number Placeholder 1"/>
          <p:cNvSpPr>
            <a:spLocks noGrp="1"/>
          </p:cNvSpPr>
          <p:nvPr>
            <p:ph type="sldNum" sz="quarter" idx="4294967295"/>
          </p:nvPr>
        </p:nvSpPr>
        <p:spPr>
          <a:xfrm>
            <a:off x="6553200" y="6245225"/>
            <a:ext cx="2133600" cy="476250"/>
          </a:xfrm>
          <a:prstGeom prst="rect">
            <a:avLst/>
          </a:prstGeom>
          <a:noFill/>
        </p:spPr>
        <p:txBody>
          <a:bodyPr/>
          <a:lstStyle/>
          <a:p>
            <a:fld id="{BA10C9CD-7DCA-459A-8783-603C25C0058A}" type="slidenum">
              <a:rPr lang="en-US" altLang="en-US"/>
              <a:pPr/>
              <a:t>133</a:t>
            </a:fld>
            <a:endParaRPr lang="th-TH" altLang="en-US"/>
          </a:p>
        </p:txBody>
      </p:sp>
      <p:sp>
        <p:nvSpPr>
          <p:cNvPr id="4" name="Folded Corner 3"/>
          <p:cNvSpPr/>
          <p:nvPr/>
        </p:nvSpPr>
        <p:spPr>
          <a:xfrm>
            <a:off x="609600" y="1143000"/>
            <a:ext cx="3657600" cy="2209800"/>
          </a:xfrm>
          <a:prstGeom prst="foldedCorner">
            <a:avLst/>
          </a:prstGeom>
        </p:spPr>
        <p:style>
          <a:lnRef idx="1">
            <a:schemeClr val="accent2"/>
          </a:lnRef>
          <a:fillRef idx="2">
            <a:schemeClr val="accent2"/>
          </a:fillRef>
          <a:effectRef idx="1">
            <a:schemeClr val="accent2"/>
          </a:effectRef>
          <a:fontRef idx="minor">
            <a:schemeClr val="dk1"/>
          </a:fontRef>
        </p:style>
        <p:txBody>
          <a:bodyPr anchor="ctr"/>
          <a:lstStyle/>
          <a:p>
            <a:pPr algn="just">
              <a:buFont typeface="Wingdings" pitchFamily="2" charset="2"/>
              <a:buChar char="ü"/>
            </a:pPr>
            <a:r>
              <a:rPr lang="vi-VN" altLang="en-US" sz="2400">
                <a:solidFill>
                  <a:srgbClr val="000000"/>
                </a:solidFill>
                <a:latin typeface="Times New Roman" pitchFamily="18" charset="0"/>
                <a:cs typeface="Times New Roman" pitchFamily="18" charset="0"/>
              </a:rPr>
              <a:t>Thừa nhận sự tồn tại khách quan của thế giới và khả năng nhận thức của con người</a:t>
            </a:r>
          </a:p>
        </p:txBody>
      </p:sp>
      <p:sp>
        <p:nvSpPr>
          <p:cNvPr id="8" name="Folded Corner 7"/>
          <p:cNvSpPr/>
          <p:nvPr/>
        </p:nvSpPr>
        <p:spPr>
          <a:xfrm>
            <a:off x="582613" y="3962400"/>
            <a:ext cx="3657600" cy="2209800"/>
          </a:xfrm>
          <a:prstGeom prst="foldedCorner">
            <a:avLst/>
          </a:prstGeom>
          <a:solidFill>
            <a:srgbClr val="CCFF66"/>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just">
              <a:buFont typeface="Wingdings" pitchFamily="2" charset="2"/>
              <a:buChar char="ü"/>
            </a:pPr>
            <a:r>
              <a:rPr lang="en-GB" altLang="en-US" sz="2400">
                <a:solidFill>
                  <a:schemeClr val="tx1"/>
                </a:solidFill>
                <a:latin typeface="Times New Roman" pitchFamily="18" charset="0"/>
                <a:cs typeface="Times New Roman" pitchFamily="18" charset="0"/>
              </a:rPr>
              <a:t> Nhận thức là một quá trình biện chứng có vận động và phát triển</a:t>
            </a:r>
            <a:endParaRPr lang="vi-VN" altLang="en-US" sz="2400">
              <a:solidFill>
                <a:schemeClr val="tx1"/>
              </a:solidFill>
              <a:latin typeface="Times New Roman" pitchFamily="18" charset="0"/>
              <a:cs typeface="Times New Roman" pitchFamily="18" charset="0"/>
            </a:endParaRPr>
          </a:p>
        </p:txBody>
      </p:sp>
      <p:sp>
        <p:nvSpPr>
          <p:cNvPr id="9" name="Folded Corner 8"/>
          <p:cNvSpPr/>
          <p:nvPr/>
        </p:nvSpPr>
        <p:spPr>
          <a:xfrm>
            <a:off x="4838700" y="1181100"/>
            <a:ext cx="4114800" cy="2133600"/>
          </a:xfrm>
          <a:prstGeom prst="foldedCorner">
            <a:avLst/>
          </a:prstGeom>
        </p:spPr>
        <p:style>
          <a:lnRef idx="1">
            <a:schemeClr val="accent1"/>
          </a:lnRef>
          <a:fillRef idx="2">
            <a:schemeClr val="accent1"/>
          </a:fillRef>
          <a:effectRef idx="1">
            <a:schemeClr val="accent1"/>
          </a:effectRef>
          <a:fontRef idx="minor">
            <a:schemeClr val="dk1"/>
          </a:fontRef>
        </p:style>
        <p:txBody>
          <a:bodyPr anchor="ctr"/>
          <a:lstStyle/>
          <a:p>
            <a:pPr algn="just">
              <a:buFont typeface="Wingdings" pitchFamily="2" charset="2"/>
              <a:buChar char="ü"/>
            </a:pPr>
            <a:r>
              <a:rPr lang="en-GB" altLang="en-US" sz="2400">
                <a:solidFill>
                  <a:srgbClr val="000000"/>
                </a:solidFill>
                <a:latin typeface="Times New Roman" pitchFamily="18" charset="0"/>
                <a:cs typeface="Times New Roman" pitchFamily="18" charset="0"/>
              </a:rPr>
              <a:t> Nhận thức là quá trình tác động biện chứng giữa chủ thể nhận thức và khách thể nhận thức trên cơ sở hoạt động thực tiễn của con người</a:t>
            </a:r>
            <a:endParaRPr lang="vi-VN" altLang="en-US" sz="2400">
              <a:solidFill>
                <a:srgbClr val="000000"/>
              </a:solidFill>
              <a:latin typeface="Times New Roman" pitchFamily="18" charset="0"/>
              <a:cs typeface="Times New Roman" pitchFamily="18" charset="0"/>
            </a:endParaRPr>
          </a:p>
        </p:txBody>
      </p:sp>
      <p:sp>
        <p:nvSpPr>
          <p:cNvPr id="10" name="Folded Corner 9"/>
          <p:cNvSpPr/>
          <p:nvPr/>
        </p:nvSpPr>
        <p:spPr>
          <a:xfrm>
            <a:off x="4838700" y="3962400"/>
            <a:ext cx="3886200" cy="2746375"/>
          </a:xfrm>
          <a:prstGeom prst="foldedCorner">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just">
              <a:buFont typeface="Wingdings" pitchFamily="2" charset="2"/>
              <a:buChar char="ü"/>
            </a:pPr>
            <a:r>
              <a:rPr lang="en-US" altLang="en-US" sz="2400">
                <a:solidFill>
                  <a:srgbClr val="FEE9DE"/>
                </a:solidFill>
                <a:latin typeface="Times New Roman" pitchFamily="18" charset="0"/>
                <a:cs typeface="Times New Roman" pitchFamily="18" charset="0"/>
              </a:rPr>
              <a:t> </a:t>
            </a:r>
            <a:r>
              <a:rPr lang="vi-VN" altLang="en-US" sz="2400">
                <a:solidFill>
                  <a:srgbClr val="FEE9DE"/>
                </a:solidFill>
                <a:latin typeface="Times New Roman" pitchFamily="18" charset="0"/>
                <a:cs typeface="Times New Roman" pitchFamily="18" charset="0"/>
              </a:rPr>
              <a:t>N</a:t>
            </a:r>
            <a:r>
              <a:rPr lang="en-GB" altLang="en-US" sz="2400">
                <a:solidFill>
                  <a:srgbClr val="FEE9DE"/>
                </a:solidFill>
                <a:latin typeface="Times New Roman" pitchFamily="18" charset="0"/>
                <a:cs typeface="Times New Roman" pitchFamily="18" charset="0"/>
              </a:rPr>
              <a:t>hận thức là quá trình phản ánh hiện thực khách quan một cách tích cực, chủ động, sáng tạo bởi con người trên cơ sở thực tiễn mang tính lịch sử cụ thể.</a:t>
            </a:r>
            <a:endParaRPr lang="vi-VN" altLang="en-US" sz="2400">
              <a:solidFill>
                <a:srgbClr val="FEE9DE"/>
              </a:solidFill>
              <a:latin typeface="Times New Roman" pitchFamily="18" charset="0"/>
              <a:cs typeface="Times New Roman"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down)">
                                      <p:cBhvr>
                                        <p:cTn id="12" dur="500"/>
                                        <p:tgtEl>
                                          <p:spTgt spid="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circle(in)">
                                      <p:cBhvr>
                                        <p:cTn id="17" dur="2000"/>
                                        <p:tgtEl>
                                          <p:spTgt spid="9"/>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42" presetClass="entr" presetSubtype="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1000"/>
                                        <p:tgtEl>
                                          <p:spTgt spid="10"/>
                                        </p:tgtEl>
                                      </p:cBhvr>
                                    </p:animEffect>
                                    <p:anim calcmode="lin" valueType="num">
                                      <p:cBhvr>
                                        <p:cTn id="23" dur="1000" fill="hold"/>
                                        <p:tgtEl>
                                          <p:spTgt spid="10"/>
                                        </p:tgtEl>
                                        <p:attrNameLst>
                                          <p:attrName>ppt_x</p:attrName>
                                        </p:attrNameLst>
                                      </p:cBhvr>
                                      <p:tavLst>
                                        <p:tav tm="0">
                                          <p:val>
                                            <p:strVal val="#ppt_x"/>
                                          </p:val>
                                        </p:tav>
                                        <p:tav tm="100000">
                                          <p:val>
                                            <p:strVal val="#ppt_x"/>
                                          </p:val>
                                        </p:tav>
                                      </p:tavLst>
                                    </p:anim>
                                    <p:anim calcmode="lin" valueType="num">
                                      <p:cBhvr>
                                        <p:cTn id="24"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9" grpId="0" animBg="1"/>
      <p:bldP spid="10" grpId="0" animBg="1"/>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4294967295"/>
          </p:nvPr>
        </p:nvGraphicFramePr>
        <p:xfrm>
          <a:off x="457200" y="1493838"/>
          <a:ext cx="8229600" cy="5227638"/>
        </p:xfrm>
        <a:graphic>
          <a:graphicData uri="http://schemas.openxmlformats.org/drawingml/2006/table">
            <a:tbl>
              <a:tblPr/>
              <a:tblGrid>
                <a:gridCol w="4114800">
                  <a:extLst>
                    <a:ext uri="{9D8B030D-6E8A-4147-A177-3AD203B41FA5}">
                      <a16:colId xmlns:a16="http://schemas.microsoft.com/office/drawing/2014/main" val="20000"/>
                    </a:ext>
                  </a:extLst>
                </a:gridCol>
                <a:gridCol w="4114800">
                  <a:extLst>
                    <a:ext uri="{9D8B030D-6E8A-4147-A177-3AD203B41FA5}">
                      <a16:colId xmlns:a16="http://schemas.microsoft.com/office/drawing/2014/main" val="20001"/>
                    </a:ext>
                  </a:extLst>
                </a:gridCol>
              </a:tblGrid>
              <a:tr h="63182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800" b="0" i="1" u="none" strike="noStrike" cap="none" normalizeH="0" baseline="0">
                          <a:ln>
                            <a:noFill/>
                          </a:ln>
                          <a:solidFill>
                            <a:srgbClr val="000000"/>
                          </a:solidFill>
                          <a:effectLst/>
                          <a:latin typeface="Times New Roman" pitchFamily="18" charset="0"/>
                          <a:cs typeface="Times New Roman" pitchFamily="18" charset="0"/>
                        </a:rPr>
                        <a:t>Quan niệm trước Mác</a:t>
                      </a:r>
                      <a:endParaRPr kumimoji="0" lang="en-US" sz="1800" b="1" i="0" u="none" strike="noStrike" cap="none" normalizeH="0" baseline="0">
                        <a:ln>
                          <a:noFill/>
                        </a:ln>
                        <a:solidFill>
                          <a:srgbClr val="FEE9DE"/>
                        </a:solidFill>
                        <a:effectLst/>
                        <a:latin typeface="Arial" pitchFamily="34" charset="0"/>
                        <a:cs typeface="Cordia New" pitchFamily="34" charset="-34"/>
                      </a:endParaRPr>
                    </a:p>
                  </a:txBody>
                  <a:tcPr marT="45718" marB="4571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800" b="0" i="1" u="none" strike="noStrike" cap="none" normalizeH="0" baseline="0">
                          <a:ln>
                            <a:noFill/>
                          </a:ln>
                          <a:solidFill>
                            <a:srgbClr val="000000"/>
                          </a:solidFill>
                          <a:effectLst/>
                          <a:latin typeface="Times New Roman" pitchFamily="18" charset="0"/>
                          <a:cs typeface="Times New Roman" pitchFamily="18" charset="0"/>
                        </a:rPr>
                        <a:t>Quan niệm của Mác</a:t>
                      </a:r>
                      <a:endParaRPr kumimoji="0" lang="en-US" sz="1800" b="1" i="0" u="none" strike="noStrike" cap="none" normalizeH="0" baseline="0">
                        <a:ln>
                          <a:noFill/>
                        </a:ln>
                        <a:solidFill>
                          <a:srgbClr val="FEE9DE"/>
                        </a:solidFill>
                        <a:effectLst/>
                        <a:latin typeface="Arial" pitchFamily="34" charset="0"/>
                        <a:cs typeface="Cordia New" pitchFamily="34" charset="-34"/>
                      </a:endParaRPr>
                    </a:p>
                  </a:txBody>
                  <a:tcPr marT="45718" marB="4571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r h="4595813">
                <a:tc>
                  <a:txBody>
                    <a:bodyPr/>
                    <a:lstStyle/>
                    <a:p>
                      <a:pPr marL="0" marR="0" lvl="0" indent="0" algn="just" defTabSz="914400" rtl="0" eaLnBrk="0" fontAlgn="base" latinLnBrk="0" hangingPunct="0">
                        <a:lnSpc>
                          <a:spcPct val="100000"/>
                        </a:lnSpc>
                        <a:spcBef>
                          <a:spcPct val="20000"/>
                        </a:spcBef>
                        <a:spcAft>
                          <a:spcPct val="0"/>
                        </a:spcAft>
                        <a:buClrTx/>
                        <a:buSzTx/>
                        <a:buFontTx/>
                        <a:buNone/>
                        <a:tabLst/>
                      </a:pPr>
                      <a:r>
                        <a:rPr kumimoji="0" lang="en-GB" sz="2800" b="0" i="0" u="none" strike="noStrike" cap="none" normalizeH="0" baseline="0">
                          <a:ln>
                            <a:noFill/>
                          </a:ln>
                          <a:solidFill>
                            <a:srgbClr val="000000"/>
                          </a:solidFill>
                          <a:effectLst/>
                          <a:latin typeface="Times New Roman" pitchFamily="18" charset="0"/>
                          <a:cs typeface="Times New Roman" pitchFamily="18" charset="0"/>
                        </a:rPr>
                        <a:t>- </a:t>
                      </a:r>
                      <a:r>
                        <a:rPr kumimoji="0" lang="en-GB" sz="2400" b="0" i="0" u="none" strike="noStrike" cap="none" normalizeH="0" baseline="0">
                          <a:ln>
                            <a:noFill/>
                          </a:ln>
                          <a:solidFill>
                            <a:srgbClr val="000000"/>
                          </a:solidFill>
                          <a:effectLst/>
                          <a:latin typeface="Times New Roman" pitchFamily="18" charset="0"/>
                          <a:cs typeface="Times New Roman" pitchFamily="18" charset="0"/>
                        </a:rPr>
                        <a:t>CNDT: hoạt động của tinh thần nói chung là hoạt động thực tiễn</a:t>
                      </a:r>
                    </a:p>
                    <a:p>
                      <a:pPr marL="0" marR="0" lvl="0" indent="0" algn="just" defTabSz="914400" rtl="0" eaLnBrk="0" fontAlgn="base" latinLnBrk="0" hangingPunct="0">
                        <a:lnSpc>
                          <a:spcPct val="100000"/>
                        </a:lnSpc>
                        <a:spcBef>
                          <a:spcPct val="20000"/>
                        </a:spcBef>
                        <a:spcAft>
                          <a:spcPct val="0"/>
                        </a:spcAft>
                        <a:buClrTx/>
                        <a:buSzTx/>
                        <a:buFontTx/>
                        <a:buNone/>
                        <a:tabLst/>
                      </a:pPr>
                      <a:r>
                        <a:rPr kumimoji="0" lang="en-GB" sz="2400" b="0" i="0" u="none" strike="noStrike" cap="none" normalizeH="0" baseline="0">
                          <a:ln>
                            <a:noFill/>
                          </a:ln>
                          <a:solidFill>
                            <a:srgbClr val="000000"/>
                          </a:solidFill>
                          <a:effectLst/>
                          <a:latin typeface="Times New Roman" pitchFamily="18" charset="0"/>
                          <a:cs typeface="Times New Roman" pitchFamily="18" charset="0"/>
                        </a:rPr>
                        <a:t>- Triết học tôn giáo: thì cho hoạt động sáng tạo ra vũ trụ của thư­ợng đế là hoạt động thực tiễn</a:t>
                      </a:r>
                    </a:p>
                    <a:p>
                      <a:pPr marL="0" marR="0" lvl="0" indent="0" algn="just" defTabSz="914400" rtl="0" eaLnBrk="0" fontAlgn="base" latinLnBrk="0" hangingPunct="0">
                        <a:lnSpc>
                          <a:spcPct val="100000"/>
                        </a:lnSpc>
                        <a:spcBef>
                          <a:spcPct val="20000"/>
                        </a:spcBef>
                        <a:spcAft>
                          <a:spcPct val="0"/>
                        </a:spcAft>
                        <a:buClrTx/>
                        <a:buSzTx/>
                        <a:buFontTx/>
                        <a:buNone/>
                        <a:tabLst/>
                      </a:pPr>
                      <a:r>
                        <a:rPr kumimoji="0" lang="en-GB" sz="2400" b="0" i="0" u="none" strike="noStrike" cap="none" normalizeH="0" baseline="0">
                          <a:ln>
                            <a:noFill/>
                          </a:ln>
                          <a:solidFill>
                            <a:srgbClr val="000000"/>
                          </a:solidFill>
                          <a:effectLst/>
                          <a:latin typeface="Times New Roman" pitchFamily="18" charset="0"/>
                          <a:cs typeface="Times New Roman" pitchFamily="18" charset="0"/>
                        </a:rPr>
                        <a:t>- CNDVSH:</a:t>
                      </a:r>
                      <a:r>
                        <a:rPr kumimoji="0" lang="vi-VN" sz="2400" b="0" i="0" u="none" strike="noStrike" cap="none" normalizeH="0" baseline="0">
                          <a:ln>
                            <a:noFill/>
                          </a:ln>
                          <a:solidFill>
                            <a:srgbClr val="000000"/>
                          </a:solidFill>
                          <a:effectLst/>
                          <a:latin typeface="Times New Roman" pitchFamily="18" charset="0"/>
                          <a:cs typeface="Times New Roman" pitchFamily="18" charset="0"/>
                        </a:rPr>
                        <a:t> </a:t>
                      </a:r>
                      <a:r>
                        <a:rPr kumimoji="0" lang="en-GB" sz="2400" b="0" i="0" u="none" strike="noStrike" cap="none" normalizeH="0" baseline="0">
                          <a:ln>
                            <a:noFill/>
                          </a:ln>
                          <a:solidFill>
                            <a:srgbClr val="000000"/>
                          </a:solidFill>
                          <a:effectLst/>
                          <a:latin typeface="Times New Roman" pitchFamily="18" charset="0"/>
                          <a:cs typeface="Times New Roman" pitchFamily="18" charset="0"/>
                        </a:rPr>
                        <a:t>sự vật, hiện thực, cái cảm giác đ­ược, chỉ đ­ược nhận thức d­ưới hình thức </a:t>
                      </a:r>
                      <a:r>
                        <a:rPr kumimoji="0" lang="en-GB" sz="2400" b="0" i="1" u="none" strike="noStrike" cap="none" normalizeH="0" baseline="0">
                          <a:ln>
                            <a:noFill/>
                          </a:ln>
                          <a:solidFill>
                            <a:srgbClr val="000000"/>
                          </a:solidFill>
                          <a:effectLst/>
                          <a:latin typeface="Times New Roman" pitchFamily="18" charset="0"/>
                          <a:cs typeface="Times New Roman" pitchFamily="18" charset="0"/>
                        </a:rPr>
                        <a:t>khách thể </a:t>
                      </a:r>
                      <a:r>
                        <a:rPr kumimoji="0" lang="en-GB" sz="2400" b="0" i="0" u="none" strike="noStrike" cap="none" normalizeH="0" baseline="0">
                          <a:ln>
                            <a:noFill/>
                          </a:ln>
                          <a:solidFill>
                            <a:srgbClr val="000000"/>
                          </a:solidFill>
                          <a:effectLst/>
                          <a:latin typeface="Times New Roman" pitchFamily="18" charset="0"/>
                          <a:cs typeface="Times New Roman" pitchFamily="18" charset="0"/>
                        </a:rPr>
                        <a:t>hay hình thức </a:t>
                      </a:r>
                      <a:r>
                        <a:rPr kumimoji="0" lang="en-GB" sz="2400" b="0" i="1" u="none" strike="noStrike" cap="none" normalizeH="0" baseline="0">
                          <a:ln>
                            <a:noFill/>
                          </a:ln>
                          <a:solidFill>
                            <a:srgbClr val="000000"/>
                          </a:solidFill>
                          <a:effectLst/>
                          <a:latin typeface="Times New Roman" pitchFamily="18" charset="0"/>
                          <a:cs typeface="Times New Roman" pitchFamily="18" charset="0"/>
                        </a:rPr>
                        <a:t>trực quan</a:t>
                      </a:r>
                      <a:endParaRPr kumimoji="0" lang="vi-VN" sz="2400" b="0" i="0" u="none" strike="noStrike" cap="none" normalizeH="0" baseline="0">
                        <a:ln>
                          <a:noFill/>
                        </a:ln>
                        <a:solidFill>
                          <a:srgbClr val="000000"/>
                        </a:solidFill>
                        <a:effectLst/>
                        <a:latin typeface="Times New Roman" pitchFamily="18" charset="0"/>
                        <a:cs typeface="Times New Roman" pitchFamily="18"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pitchFamily="34" charset="0"/>
                        <a:cs typeface="Cordia New" pitchFamily="34" charset="-34"/>
                      </a:endParaRPr>
                    </a:p>
                  </a:txBody>
                  <a:tcPr marT="45718" marB="4571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2E4FF"/>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b="0" i="0" u="none" strike="noStrike" cap="none" normalizeH="0" baseline="0">
                          <a:ln>
                            <a:noFill/>
                          </a:ln>
                          <a:solidFill>
                            <a:srgbClr val="000000"/>
                          </a:solidFill>
                          <a:effectLst/>
                          <a:latin typeface="Times New Roman" pitchFamily="18" charset="0"/>
                          <a:cs typeface="Times New Roman" pitchFamily="18" charset="0"/>
                        </a:rPr>
                        <a:t>- </a:t>
                      </a:r>
                      <a:r>
                        <a:rPr kumimoji="0" lang="vi-VN" sz="2400" b="0" i="0" u="none" strike="noStrike" cap="none" normalizeH="0" baseline="0">
                          <a:ln>
                            <a:noFill/>
                          </a:ln>
                          <a:solidFill>
                            <a:srgbClr val="000000"/>
                          </a:solidFill>
                          <a:effectLst/>
                          <a:latin typeface="Times New Roman" pitchFamily="18" charset="0"/>
                          <a:cs typeface="Times New Roman" pitchFamily="18" charset="0"/>
                        </a:rPr>
                        <a:t>Thực tiễn là toàn bộ  hoạt động vật chất</a:t>
                      </a:r>
                      <a:r>
                        <a:rPr kumimoji="0" lang="en-US" sz="2400" b="0" i="0" u="none" strike="noStrike" cap="none" normalizeH="0" baseline="0">
                          <a:ln>
                            <a:noFill/>
                          </a:ln>
                          <a:solidFill>
                            <a:srgbClr val="000000"/>
                          </a:solidFill>
                          <a:effectLst/>
                          <a:latin typeface="Times New Roman" pitchFamily="18" charset="0"/>
                          <a:cs typeface="Times New Roman" pitchFamily="18" charset="0"/>
                        </a:rPr>
                        <a:t>, cảm tính</a:t>
                      </a:r>
                      <a:r>
                        <a:rPr kumimoji="0" lang="vi-VN" sz="2400" b="0" i="0" u="none" strike="noStrike" cap="none" normalizeH="0" baseline="0">
                          <a:ln>
                            <a:noFill/>
                          </a:ln>
                          <a:solidFill>
                            <a:srgbClr val="000000"/>
                          </a:solidFill>
                          <a:effectLst/>
                          <a:latin typeface="Times New Roman" pitchFamily="18" charset="0"/>
                          <a:cs typeface="Times New Roman" pitchFamily="18" charset="0"/>
                        </a:rPr>
                        <a:t> có mục đích,</a:t>
                      </a:r>
                      <a:r>
                        <a:rPr kumimoji="0" lang="en-US" sz="2400" b="0" i="0" u="none" strike="noStrike" cap="none" normalizeH="0" baseline="0">
                          <a:ln>
                            <a:noFill/>
                          </a:ln>
                          <a:solidFill>
                            <a:srgbClr val="000000"/>
                          </a:solidFill>
                          <a:effectLst/>
                          <a:latin typeface="Times New Roman" pitchFamily="18" charset="0"/>
                          <a:cs typeface="Times New Roman" pitchFamily="18" charset="0"/>
                        </a:rPr>
                        <a:t> </a:t>
                      </a:r>
                      <a:r>
                        <a:rPr kumimoji="0" lang="vi-VN" sz="2400" b="0" i="0" u="none" strike="noStrike" cap="none" normalizeH="0" baseline="0">
                          <a:ln>
                            <a:noFill/>
                          </a:ln>
                          <a:solidFill>
                            <a:srgbClr val="000000"/>
                          </a:solidFill>
                          <a:effectLst/>
                          <a:latin typeface="Times New Roman" pitchFamily="18" charset="0"/>
                          <a:cs typeface="Times New Roman" pitchFamily="18" charset="0"/>
                        </a:rPr>
                        <a:t>mang tính lịch sử - xã hội của con người nhằm cải biến tự nhiên và xã hội.</a:t>
                      </a:r>
                      <a:r>
                        <a:rPr kumimoji="0" lang="vi-VN" sz="2400" b="1" i="0" u="none" strike="noStrike" cap="none" normalizeH="0" baseline="0">
                          <a:ln>
                            <a:noFill/>
                          </a:ln>
                          <a:solidFill>
                            <a:srgbClr val="000000"/>
                          </a:solidFill>
                          <a:effectLst/>
                          <a:latin typeface="Times New Roman" pitchFamily="18" charset="0"/>
                          <a:cs typeface="Times New Roman" pitchFamily="18" charset="0"/>
                        </a:rPr>
                        <a:t> </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pitchFamily="34" charset="0"/>
                        <a:cs typeface="Cordia New" pitchFamily="34" charset="-34"/>
                      </a:endParaRPr>
                    </a:p>
                  </a:txBody>
                  <a:tcPr marT="45718" marB="4571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2E4FF"/>
                    </a:solidFill>
                  </a:tcPr>
                </a:tc>
                <a:extLst>
                  <a:ext uri="{0D108BD9-81ED-4DB2-BD59-A6C34878D82A}">
                    <a16:rowId xmlns:a16="http://schemas.microsoft.com/office/drawing/2014/main" val="10001"/>
                  </a:ext>
                </a:extLst>
              </a:tr>
            </a:tbl>
          </a:graphicData>
        </a:graphic>
      </p:graphicFrame>
      <p:sp>
        <p:nvSpPr>
          <p:cNvPr id="132109" name="Slide Number Placeholder 3"/>
          <p:cNvSpPr>
            <a:spLocks noGrp="1"/>
          </p:cNvSpPr>
          <p:nvPr>
            <p:ph type="sldNum" sz="quarter" idx="4294967295"/>
          </p:nvPr>
        </p:nvSpPr>
        <p:spPr>
          <a:xfrm>
            <a:off x="6553200" y="6245225"/>
            <a:ext cx="2133600" cy="476250"/>
          </a:xfrm>
          <a:prstGeom prst="rect">
            <a:avLst/>
          </a:prstGeom>
          <a:noFill/>
        </p:spPr>
        <p:txBody>
          <a:bodyPr/>
          <a:lstStyle/>
          <a:p>
            <a:fld id="{9E22F4DA-0B0A-4C22-AAA0-A78F7A31E0D2}" type="slidenum">
              <a:rPr lang="en-US" altLang="en-US"/>
              <a:pPr/>
              <a:t>134</a:t>
            </a:fld>
            <a:endParaRPr lang="th-TH" altLang="en-US"/>
          </a:p>
        </p:txBody>
      </p:sp>
      <p:sp>
        <p:nvSpPr>
          <p:cNvPr id="132110" name="Title 4"/>
          <p:cNvSpPr>
            <a:spLocks noGrp="1"/>
          </p:cNvSpPr>
          <p:nvPr>
            <p:ph type="title"/>
          </p:nvPr>
        </p:nvSpPr>
        <p:spPr>
          <a:xfrm>
            <a:off x="0" y="20638"/>
            <a:ext cx="9372600" cy="838200"/>
          </a:xfrm>
        </p:spPr>
        <p:txBody>
          <a:bodyPr/>
          <a:lstStyle/>
          <a:p>
            <a:r>
              <a:rPr lang="en-US" altLang="en-US" sz="3200" i="1">
                <a:latin typeface="Times New Roman" pitchFamily="18" charset="0"/>
                <a:cs typeface="Times New Roman" pitchFamily="18" charset="0"/>
              </a:rPr>
              <a:t>c) Thực tiễn và vai trò của thực tiễn đối với nhận thức</a:t>
            </a:r>
            <a:endParaRPr lang="vi-VN" altLang="en-US" sz="3200"/>
          </a:p>
        </p:txBody>
      </p:sp>
      <p:sp>
        <p:nvSpPr>
          <p:cNvPr id="132111" name="TextBox 7"/>
          <p:cNvSpPr txBox="1">
            <a:spLocks noChangeArrowheads="1"/>
          </p:cNvSpPr>
          <p:nvPr/>
        </p:nvSpPr>
        <p:spPr bwMode="auto">
          <a:xfrm>
            <a:off x="2895600" y="762000"/>
            <a:ext cx="3810000" cy="523875"/>
          </a:xfrm>
          <a:prstGeom prst="rect">
            <a:avLst/>
          </a:prstGeom>
          <a:noFill/>
          <a:ln w="9525">
            <a:noFill/>
            <a:miter lim="800000"/>
            <a:headEnd/>
            <a:tailEnd/>
          </a:ln>
        </p:spPr>
        <p:txBody>
          <a:bodyPr>
            <a:spAutoFit/>
          </a:bodyPr>
          <a:lstStyle/>
          <a:p>
            <a:pPr eaLnBrk="1" hangingPunct="1"/>
            <a:r>
              <a:rPr lang="en-US" altLang="en-US" sz="2800" b="1">
                <a:latin typeface="Times New Roman" pitchFamily="18" charset="0"/>
                <a:ea typeface="Cordia New" pitchFamily="34" charset="-34"/>
                <a:cs typeface="Times New Roman" pitchFamily="18" charset="0"/>
              </a:rPr>
              <a:t>Khái niệm thực tiễn</a:t>
            </a:r>
            <a:endParaRPr lang="vi-VN" altLang="en-US" sz="2800" b="1">
              <a:latin typeface="Times New Roman" pitchFamily="18" charset="0"/>
              <a:ea typeface="Cordia New" pitchFamily="34" charset="-34"/>
              <a:cs typeface="Times New Roman"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32111"/>
                                        </p:tgtEl>
                                        <p:attrNameLst>
                                          <p:attrName>style.visibility</p:attrName>
                                        </p:attrNameLst>
                                      </p:cBhvr>
                                      <p:to>
                                        <p:strVal val="visible"/>
                                      </p:to>
                                    </p:set>
                                    <p:animEffect transition="in" filter="barn(inVertical)">
                                      <p:cBhvr>
                                        <p:cTn id="7" dur="500"/>
                                        <p:tgtEl>
                                          <p:spTgt spid="132111"/>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2111" grpId="0"/>
    </p:bldLst>
  </p:timing>
</p:sld>
</file>

<file path=ppt/slides/slide13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18114" name="Rectangle 2"/>
          <p:cNvSpPr>
            <a:spLocks noGrp="1" noRot="1" noChangeArrowheads="1"/>
          </p:cNvSpPr>
          <p:nvPr>
            <p:ph type="title"/>
          </p:nvPr>
        </p:nvSpPr>
        <p:spPr>
          <a:xfrm>
            <a:off x="133350" y="274638"/>
            <a:ext cx="8686800" cy="639762"/>
          </a:xfrm>
        </p:spPr>
        <p:txBody>
          <a:bodyPr/>
          <a:lstStyle/>
          <a:p>
            <a:pPr eaLnBrk="1" hangingPunct="1"/>
            <a:r>
              <a:rPr lang="en-US" altLang="en-US" sz="3200" i="1">
                <a:solidFill>
                  <a:schemeClr val="tx1"/>
                </a:solidFill>
                <a:latin typeface="Times New Roman" pitchFamily="18" charset="0"/>
                <a:cs typeface="Times New Roman" pitchFamily="18" charset="0"/>
              </a:rPr>
              <a:t>* Đặc trưng của hoạt động thực tiễn</a:t>
            </a:r>
          </a:p>
        </p:txBody>
      </p:sp>
      <p:sp>
        <p:nvSpPr>
          <p:cNvPr id="218115" name="Rectangle 3"/>
          <p:cNvSpPr>
            <a:spLocks noGrp="1" noRot="1" noChangeArrowheads="1"/>
          </p:cNvSpPr>
          <p:nvPr>
            <p:ph idx="4294967295"/>
          </p:nvPr>
        </p:nvSpPr>
        <p:spPr>
          <a:xfrm>
            <a:off x="152400" y="914400"/>
            <a:ext cx="8839200" cy="2438400"/>
          </a:xfrm>
          <a:prstGeom prst="rect">
            <a:avLst/>
          </a:prstGeom>
        </p:spPr>
        <p:txBody>
          <a:bodyPr/>
          <a:lstStyle/>
          <a:p>
            <a:pPr eaLnBrk="1" hangingPunct="1"/>
            <a:r>
              <a:rPr lang="en-US" altLang="en-US" sz="2800">
                <a:latin typeface="Times New Roman" pitchFamily="18" charset="0"/>
                <a:cs typeface="Times New Roman" pitchFamily="18" charset="0"/>
              </a:rPr>
              <a:t>Là hoạt động vật chất, cảm tính</a:t>
            </a:r>
          </a:p>
          <a:p>
            <a:pPr eaLnBrk="1" hangingPunct="1"/>
            <a:r>
              <a:rPr lang="en-US" altLang="en-US" sz="2800">
                <a:latin typeface="Times New Roman" pitchFamily="18" charset="0"/>
                <a:cs typeface="Times New Roman" pitchFamily="18" charset="0"/>
              </a:rPr>
              <a:t>Là phương thức tồn tại cơ bản, phổ biến của con người và xã hội</a:t>
            </a:r>
          </a:p>
          <a:p>
            <a:pPr eaLnBrk="1" hangingPunct="1"/>
            <a:r>
              <a:rPr lang="en-US" altLang="en-US" sz="2800">
                <a:latin typeface="Times New Roman" pitchFamily="18" charset="0"/>
                <a:cs typeface="Times New Roman" pitchFamily="18" charset="0"/>
              </a:rPr>
              <a:t>Là hoạt động có tính mục đích nhằm cải tạo tự nhiên và xã hội</a:t>
            </a:r>
            <a:endParaRPr lang="en-US" altLang="en-US" sz="2800"/>
          </a:p>
        </p:txBody>
      </p:sp>
      <p:pic>
        <p:nvPicPr>
          <p:cNvPr id="4" name="Content Placeholder 3"/>
          <p:cNvPicPr>
            <a:picLocks noChangeAspect="1"/>
          </p:cNvPicPr>
          <p:nvPr/>
        </p:nvPicPr>
        <p:blipFill>
          <a:blip r:embed="rId2"/>
          <a:srcRect/>
          <a:stretch>
            <a:fillRect/>
          </a:stretch>
        </p:blipFill>
        <p:spPr bwMode="gray">
          <a:xfrm>
            <a:off x="0" y="3505200"/>
            <a:ext cx="4800600" cy="3352800"/>
          </a:xfrm>
          <a:prstGeom prst="rect">
            <a:avLst/>
          </a:prstGeom>
          <a:noFill/>
          <a:ln w="9525">
            <a:noFill/>
            <a:miter lim="800000"/>
            <a:headEnd/>
            <a:tailEnd/>
          </a:ln>
        </p:spPr>
      </p:pic>
      <p:pic>
        <p:nvPicPr>
          <p:cNvPr id="5" name="Content Placeholder 3"/>
          <p:cNvPicPr>
            <a:picLocks noChangeAspect="1"/>
          </p:cNvPicPr>
          <p:nvPr/>
        </p:nvPicPr>
        <p:blipFill>
          <a:blip r:embed="rId3"/>
          <a:srcRect/>
          <a:stretch>
            <a:fillRect/>
          </a:stretch>
        </p:blipFill>
        <p:spPr bwMode="gray">
          <a:xfrm>
            <a:off x="4876800" y="3505200"/>
            <a:ext cx="4267200" cy="3352800"/>
          </a:xfrm>
          <a:prstGeom prst="rect">
            <a:avLst/>
          </a:prstGeom>
          <a:noFill/>
          <a:ln w="9525">
            <a:noFill/>
            <a:miter lim="800000"/>
            <a:headEnd/>
            <a:tailEnd/>
          </a:ln>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18114"/>
                                        </p:tgtEl>
                                        <p:attrNameLst>
                                          <p:attrName>style.visibility</p:attrName>
                                        </p:attrNameLst>
                                      </p:cBhvr>
                                      <p:to>
                                        <p:strVal val="visible"/>
                                      </p:to>
                                    </p:set>
                                    <p:animEffect transition="in" filter="blinds(horizontal)">
                                      <p:cBhvr>
                                        <p:cTn id="7" dur="500"/>
                                        <p:tgtEl>
                                          <p:spTgt spid="21811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218115">
                                            <p:txEl>
                                              <p:pRg st="0" end="0"/>
                                            </p:txEl>
                                          </p:spTgt>
                                        </p:tgtEl>
                                        <p:attrNameLst>
                                          <p:attrName>style.visibility</p:attrName>
                                        </p:attrNameLst>
                                      </p:cBhvr>
                                      <p:to>
                                        <p:strVal val="visible"/>
                                      </p:to>
                                    </p:set>
                                    <p:anim calcmode="lin" valueType="num">
                                      <p:cBhvr additive="base">
                                        <p:cTn id="12" dur="500" fill="hold"/>
                                        <p:tgtEl>
                                          <p:spTgt spid="218115">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21811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218115">
                                            <p:txEl>
                                              <p:pRg st="1" end="1"/>
                                            </p:txEl>
                                          </p:spTgt>
                                        </p:tgtEl>
                                        <p:attrNameLst>
                                          <p:attrName>style.visibility</p:attrName>
                                        </p:attrNameLst>
                                      </p:cBhvr>
                                      <p:to>
                                        <p:strVal val="visible"/>
                                      </p:to>
                                    </p:set>
                                    <p:anim calcmode="lin" valueType="num">
                                      <p:cBhvr additive="base">
                                        <p:cTn id="18" dur="500" fill="hold"/>
                                        <p:tgtEl>
                                          <p:spTgt spid="218115">
                                            <p:txEl>
                                              <p:pRg st="1" end="1"/>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21811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0" fill="hold" nodeType="clickPar">
                      <p:stCondLst>
                        <p:cond delay="indefinite"/>
                      </p:stCondLst>
                      <p:childTnLst>
                        <p:par>
                          <p:cTn id="21" fill="hold" nodeType="withGroup">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218115">
                                            <p:txEl>
                                              <p:pRg st="2" end="2"/>
                                            </p:txEl>
                                          </p:spTgt>
                                        </p:tgtEl>
                                        <p:attrNameLst>
                                          <p:attrName>style.visibility</p:attrName>
                                        </p:attrNameLst>
                                      </p:cBhvr>
                                      <p:to>
                                        <p:strVal val="visible"/>
                                      </p:to>
                                    </p:set>
                                    <p:anim calcmode="lin" valueType="num">
                                      <p:cBhvr additive="base">
                                        <p:cTn id="24" dur="500" fill="hold"/>
                                        <p:tgtEl>
                                          <p:spTgt spid="218115">
                                            <p:txEl>
                                              <p:pRg st="2" end="2"/>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21811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6" fill="hold" nodeType="clickPar">
                      <p:stCondLst>
                        <p:cond delay="indefinite"/>
                      </p:stCondLst>
                      <p:childTnLst>
                        <p:par>
                          <p:cTn id="27" fill="hold" nodeType="withGroup">
                            <p:stCondLst>
                              <p:cond delay="0"/>
                            </p:stCondLst>
                            <p:childTnLst>
                              <p:par>
                                <p:cTn id="28" presetID="3" presetClass="entr" presetSubtype="10" fill="hold" nodeType="click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blinds(horizontal)">
                                      <p:cBhvr>
                                        <p:cTn id="30" dur="500"/>
                                        <p:tgtEl>
                                          <p:spTgt spid="4"/>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3" presetClass="entr" presetSubtype="10" fill="hold" nodeType="click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blinds(horizontal)">
                                      <p:cBhvr>
                                        <p:cTn id="3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8114" grpId="0"/>
      <p:bldP spid="218115" grpId="0" build="p"/>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Slide Number Placeholder 3"/>
          <p:cNvSpPr>
            <a:spLocks noGrp="1"/>
          </p:cNvSpPr>
          <p:nvPr>
            <p:ph type="sldNum" sz="quarter" idx="4294967295"/>
          </p:nvPr>
        </p:nvSpPr>
        <p:spPr>
          <a:xfrm>
            <a:off x="6553200" y="6245225"/>
            <a:ext cx="2133600" cy="476250"/>
          </a:xfrm>
          <a:prstGeom prst="rect">
            <a:avLst/>
          </a:prstGeom>
          <a:noFill/>
        </p:spPr>
        <p:txBody>
          <a:bodyPr/>
          <a:lstStyle/>
          <a:p>
            <a:fld id="{0F58987D-012B-4A72-BF6D-F9B63FF0660E}" type="slidenum">
              <a:rPr lang="en-US" altLang="en-US"/>
              <a:pPr/>
              <a:t>136</a:t>
            </a:fld>
            <a:endParaRPr lang="th-TH" altLang="en-US"/>
          </a:p>
        </p:txBody>
      </p:sp>
      <p:sp>
        <p:nvSpPr>
          <p:cNvPr id="5" name="Title 1"/>
          <p:cNvSpPr>
            <a:spLocks noGrp="1"/>
          </p:cNvSpPr>
          <p:nvPr>
            <p:ph type="title"/>
          </p:nvPr>
        </p:nvSpPr>
        <p:spPr>
          <a:xfrm>
            <a:off x="457200" y="203200"/>
            <a:ext cx="8229600" cy="665163"/>
          </a:xfrm>
        </p:spPr>
        <p:txBody>
          <a:bodyPr/>
          <a:lstStyle/>
          <a:p>
            <a:r>
              <a:rPr lang="en-US" altLang="en-US" sz="3600">
                <a:latin typeface="Times New Roman" pitchFamily="18" charset="0"/>
                <a:cs typeface="Times New Roman" pitchFamily="18" charset="0"/>
              </a:rPr>
              <a:t>* Các dạng hoạt động thực tiễn cơ bản</a:t>
            </a:r>
          </a:p>
        </p:txBody>
      </p:sp>
      <p:graphicFrame>
        <p:nvGraphicFramePr>
          <p:cNvPr id="6" name="Content Placeholder 3"/>
          <p:cNvGraphicFramePr>
            <a:graphicFrameLocks/>
          </p:cNvGraphicFramePr>
          <p:nvPr/>
        </p:nvGraphicFramePr>
        <p:xfrm>
          <a:off x="5334000" y="941820"/>
          <a:ext cx="3657600" cy="50367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Flowchart: Alternate Process 6"/>
          <p:cNvSpPr/>
          <p:nvPr/>
        </p:nvSpPr>
        <p:spPr>
          <a:xfrm>
            <a:off x="228600" y="1155700"/>
            <a:ext cx="5029200" cy="1295400"/>
          </a:xfrm>
          <a:prstGeom prst="flowChartAlternateProcess">
            <a:avLst/>
          </a:prstGeom>
        </p:spPr>
        <p:style>
          <a:lnRef idx="1">
            <a:schemeClr val="accent2"/>
          </a:lnRef>
          <a:fillRef idx="2">
            <a:schemeClr val="accent2"/>
          </a:fillRef>
          <a:effectRef idx="1">
            <a:schemeClr val="accent2"/>
          </a:effectRef>
          <a:fontRef idx="minor">
            <a:schemeClr val="dk1"/>
          </a:fontRef>
        </p:style>
        <p:txBody>
          <a:bodyPr anchor="ctr"/>
          <a:lstStyle/>
          <a:p>
            <a:pPr algn="just"/>
            <a:r>
              <a:rPr lang="en-US" altLang="en-US" sz="2400" dirty="0" err="1">
                <a:solidFill>
                  <a:srgbClr val="000000"/>
                </a:solidFill>
                <a:latin typeface="Times New Roman" pitchFamily="18" charset="0"/>
                <a:cs typeface="Times New Roman" pitchFamily="18" charset="0"/>
              </a:rPr>
              <a:t>Là</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hoạt</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động</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đầu</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tiên</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và</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căn</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bản</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nhất</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giúp</a:t>
            </a:r>
            <a:r>
              <a:rPr lang="en-US" altLang="en-US" sz="2400" dirty="0">
                <a:solidFill>
                  <a:srgbClr val="000000"/>
                </a:solidFill>
                <a:latin typeface="Times New Roman" pitchFamily="18" charset="0"/>
                <a:cs typeface="Times New Roman" pitchFamily="18" charset="0"/>
              </a:rPr>
              <a:t> con </a:t>
            </a:r>
            <a:r>
              <a:rPr lang="en-US" altLang="en-US" sz="2400" dirty="0" err="1">
                <a:solidFill>
                  <a:srgbClr val="000000"/>
                </a:solidFill>
                <a:latin typeface="Times New Roman" pitchFamily="18" charset="0"/>
                <a:cs typeface="Times New Roman" pitchFamily="18" charset="0"/>
              </a:rPr>
              <a:t>người</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hoàn</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thiện</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cả</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bản</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tính</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sinh</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học</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và</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xã</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hội</a:t>
            </a:r>
            <a:endParaRPr lang="en-US" altLang="en-US" sz="2400" dirty="0">
              <a:solidFill>
                <a:srgbClr val="000000"/>
              </a:solidFill>
              <a:latin typeface="Times New Roman" pitchFamily="18" charset="0"/>
              <a:cs typeface="Times New Roman" pitchFamily="18" charset="0"/>
            </a:endParaRPr>
          </a:p>
        </p:txBody>
      </p:sp>
      <p:sp>
        <p:nvSpPr>
          <p:cNvPr id="8" name="Flowchart: Alternate Process 7"/>
          <p:cNvSpPr/>
          <p:nvPr/>
        </p:nvSpPr>
        <p:spPr>
          <a:xfrm>
            <a:off x="255588" y="2709863"/>
            <a:ext cx="5043487" cy="1341437"/>
          </a:xfrm>
          <a:prstGeom prst="flowChartAlternateProcess">
            <a:avLst/>
          </a:prstGeom>
          <a:solidFill>
            <a:srgbClr val="CCCC00"/>
          </a:solidFill>
          <a:ln>
            <a:solidFill>
              <a:srgbClr val="CCCC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just"/>
            <a:r>
              <a:rPr lang="en-US" altLang="en-US" sz="2400" dirty="0" err="1">
                <a:solidFill>
                  <a:schemeClr val="tx1"/>
                </a:solidFill>
                <a:latin typeface="Times New Roman" pitchFamily="18" charset="0"/>
                <a:cs typeface="Times New Roman" pitchFamily="18" charset="0"/>
              </a:rPr>
              <a:t>Là</a:t>
            </a:r>
            <a:r>
              <a:rPr lang="en-US" altLang="en-US" sz="2400" dirty="0">
                <a:solidFill>
                  <a:schemeClr val="tx1"/>
                </a:solidFill>
                <a:latin typeface="Times New Roman" pitchFamily="18" charset="0"/>
                <a:cs typeface="Times New Roman" pitchFamily="18" charset="0"/>
              </a:rPr>
              <a:t> </a:t>
            </a:r>
            <a:r>
              <a:rPr lang="en-US" altLang="en-US" sz="2400" dirty="0" err="1">
                <a:solidFill>
                  <a:schemeClr val="tx1"/>
                </a:solidFill>
                <a:latin typeface="Times New Roman" pitchFamily="18" charset="0"/>
                <a:cs typeface="Times New Roman" pitchFamily="18" charset="0"/>
              </a:rPr>
              <a:t>hoạt</a:t>
            </a:r>
            <a:r>
              <a:rPr lang="en-US" altLang="en-US" sz="2400" dirty="0">
                <a:solidFill>
                  <a:schemeClr val="tx1"/>
                </a:solidFill>
                <a:latin typeface="Times New Roman" pitchFamily="18" charset="0"/>
                <a:cs typeface="Times New Roman" pitchFamily="18" charset="0"/>
              </a:rPr>
              <a:t> </a:t>
            </a:r>
            <a:r>
              <a:rPr lang="en-US" altLang="en-US" sz="2400" dirty="0" err="1">
                <a:solidFill>
                  <a:schemeClr val="tx1"/>
                </a:solidFill>
                <a:latin typeface="Times New Roman" pitchFamily="18" charset="0"/>
                <a:cs typeface="Times New Roman" pitchFamily="18" charset="0"/>
              </a:rPr>
              <a:t>động</a:t>
            </a:r>
            <a:r>
              <a:rPr lang="en-US" altLang="en-US" sz="2400" dirty="0">
                <a:solidFill>
                  <a:schemeClr val="tx1"/>
                </a:solidFill>
                <a:latin typeface="Times New Roman" pitchFamily="18" charset="0"/>
                <a:cs typeface="Times New Roman" pitchFamily="18" charset="0"/>
              </a:rPr>
              <a:t> </a:t>
            </a:r>
            <a:r>
              <a:rPr lang="en-US" altLang="en-US" sz="2400" dirty="0" err="1">
                <a:solidFill>
                  <a:schemeClr val="tx1"/>
                </a:solidFill>
                <a:latin typeface="Times New Roman" pitchFamily="18" charset="0"/>
                <a:cs typeface="Times New Roman" pitchFamily="18" charset="0"/>
              </a:rPr>
              <a:t>nhằm</a:t>
            </a:r>
            <a:r>
              <a:rPr lang="en-US" altLang="en-US" sz="2400" dirty="0">
                <a:solidFill>
                  <a:schemeClr val="tx1"/>
                </a:solidFill>
                <a:latin typeface="Times New Roman" pitchFamily="18" charset="0"/>
                <a:cs typeface="Times New Roman" pitchFamily="18" charset="0"/>
              </a:rPr>
              <a:t> </a:t>
            </a:r>
            <a:r>
              <a:rPr lang="en-US" altLang="en-US" sz="2400" dirty="0" err="1">
                <a:solidFill>
                  <a:schemeClr val="tx1"/>
                </a:solidFill>
                <a:latin typeface="Times New Roman" pitchFamily="18" charset="0"/>
                <a:cs typeface="Times New Roman" pitchFamily="18" charset="0"/>
              </a:rPr>
              <a:t>biến</a:t>
            </a:r>
            <a:r>
              <a:rPr lang="en-US" altLang="en-US" sz="2400" dirty="0">
                <a:solidFill>
                  <a:schemeClr val="tx1"/>
                </a:solidFill>
                <a:latin typeface="Times New Roman" pitchFamily="18" charset="0"/>
                <a:cs typeface="Times New Roman" pitchFamily="18" charset="0"/>
              </a:rPr>
              <a:t> </a:t>
            </a:r>
            <a:r>
              <a:rPr lang="en-US" altLang="en-US" sz="2400" dirty="0" err="1">
                <a:solidFill>
                  <a:schemeClr val="tx1"/>
                </a:solidFill>
                <a:latin typeface="Times New Roman" pitchFamily="18" charset="0"/>
                <a:cs typeface="Times New Roman" pitchFamily="18" charset="0"/>
              </a:rPr>
              <a:t>đổi</a:t>
            </a:r>
            <a:r>
              <a:rPr lang="en-US" altLang="en-US" sz="2400" dirty="0">
                <a:solidFill>
                  <a:schemeClr val="tx1"/>
                </a:solidFill>
                <a:latin typeface="Times New Roman" pitchFamily="18" charset="0"/>
                <a:cs typeface="Times New Roman" pitchFamily="18" charset="0"/>
              </a:rPr>
              <a:t> </a:t>
            </a:r>
            <a:r>
              <a:rPr lang="en-US" altLang="en-US" sz="2400" dirty="0" err="1">
                <a:solidFill>
                  <a:schemeClr val="tx1"/>
                </a:solidFill>
                <a:latin typeface="Times New Roman" pitchFamily="18" charset="0"/>
                <a:cs typeface="Times New Roman" pitchFamily="18" charset="0"/>
              </a:rPr>
              <a:t>các</a:t>
            </a:r>
            <a:r>
              <a:rPr lang="en-US" altLang="en-US" sz="2400" dirty="0">
                <a:solidFill>
                  <a:schemeClr val="tx1"/>
                </a:solidFill>
                <a:latin typeface="Times New Roman" pitchFamily="18" charset="0"/>
                <a:cs typeface="Times New Roman" pitchFamily="18" charset="0"/>
              </a:rPr>
              <a:t> </a:t>
            </a:r>
            <a:r>
              <a:rPr lang="en-US" altLang="en-US" sz="2400" dirty="0" err="1">
                <a:solidFill>
                  <a:schemeClr val="tx1"/>
                </a:solidFill>
                <a:latin typeface="Times New Roman" pitchFamily="18" charset="0"/>
                <a:cs typeface="Times New Roman" pitchFamily="18" charset="0"/>
              </a:rPr>
              <a:t>quan</a:t>
            </a:r>
            <a:r>
              <a:rPr lang="en-US" altLang="en-US" sz="2400" dirty="0">
                <a:solidFill>
                  <a:schemeClr val="tx1"/>
                </a:solidFill>
                <a:latin typeface="Times New Roman" pitchFamily="18" charset="0"/>
                <a:cs typeface="Times New Roman" pitchFamily="18" charset="0"/>
              </a:rPr>
              <a:t> </a:t>
            </a:r>
            <a:r>
              <a:rPr lang="en-US" altLang="en-US" sz="2400" dirty="0" err="1">
                <a:solidFill>
                  <a:schemeClr val="tx1"/>
                </a:solidFill>
                <a:latin typeface="Times New Roman" pitchFamily="18" charset="0"/>
                <a:cs typeface="Times New Roman" pitchFamily="18" charset="0"/>
              </a:rPr>
              <a:t>hệ</a:t>
            </a:r>
            <a:r>
              <a:rPr lang="en-US" altLang="en-US" sz="2400" dirty="0">
                <a:solidFill>
                  <a:schemeClr val="tx1"/>
                </a:solidFill>
                <a:latin typeface="Times New Roman" pitchFamily="18" charset="0"/>
                <a:cs typeface="Times New Roman" pitchFamily="18" charset="0"/>
              </a:rPr>
              <a:t> </a:t>
            </a:r>
            <a:r>
              <a:rPr lang="en-US" altLang="en-US" sz="2400" dirty="0" err="1">
                <a:solidFill>
                  <a:schemeClr val="tx1"/>
                </a:solidFill>
                <a:latin typeface="Times New Roman" pitchFamily="18" charset="0"/>
                <a:cs typeface="Times New Roman" pitchFamily="18" charset="0"/>
              </a:rPr>
              <a:t>xã</a:t>
            </a:r>
            <a:r>
              <a:rPr lang="en-US" altLang="en-US" sz="2400" dirty="0">
                <a:solidFill>
                  <a:schemeClr val="tx1"/>
                </a:solidFill>
                <a:latin typeface="Times New Roman" pitchFamily="18" charset="0"/>
                <a:cs typeface="Times New Roman" pitchFamily="18" charset="0"/>
              </a:rPr>
              <a:t> </a:t>
            </a:r>
            <a:r>
              <a:rPr lang="en-US" altLang="en-US" sz="2400" dirty="0" err="1">
                <a:solidFill>
                  <a:schemeClr val="tx1"/>
                </a:solidFill>
                <a:latin typeface="Times New Roman" pitchFamily="18" charset="0"/>
                <a:cs typeface="Times New Roman" pitchFamily="18" charset="0"/>
              </a:rPr>
              <a:t>hội</a:t>
            </a:r>
            <a:r>
              <a:rPr lang="en-US" altLang="en-US" sz="2400" dirty="0">
                <a:solidFill>
                  <a:schemeClr val="tx1"/>
                </a:solidFill>
                <a:latin typeface="Times New Roman" pitchFamily="18" charset="0"/>
                <a:cs typeface="Times New Roman" pitchFamily="18" charset="0"/>
              </a:rPr>
              <a:t> </a:t>
            </a:r>
            <a:r>
              <a:rPr lang="en-US" altLang="en-US" sz="2400" dirty="0" err="1">
                <a:solidFill>
                  <a:schemeClr val="tx1"/>
                </a:solidFill>
                <a:latin typeface="Times New Roman" pitchFamily="18" charset="0"/>
                <a:cs typeface="Times New Roman" pitchFamily="18" charset="0"/>
              </a:rPr>
              <a:t>mà</a:t>
            </a:r>
            <a:r>
              <a:rPr lang="en-US" altLang="en-US" sz="2400" dirty="0">
                <a:solidFill>
                  <a:schemeClr val="tx1"/>
                </a:solidFill>
                <a:latin typeface="Times New Roman" pitchFamily="18" charset="0"/>
                <a:cs typeface="Times New Roman" pitchFamily="18" charset="0"/>
              </a:rPr>
              <a:t> </a:t>
            </a:r>
            <a:r>
              <a:rPr lang="en-US" altLang="en-US" sz="2400" dirty="0" err="1">
                <a:solidFill>
                  <a:schemeClr val="tx1"/>
                </a:solidFill>
                <a:latin typeface="Times New Roman" pitchFamily="18" charset="0"/>
                <a:cs typeface="Times New Roman" pitchFamily="18" charset="0"/>
              </a:rPr>
              <a:t>đỉnh</a:t>
            </a:r>
            <a:r>
              <a:rPr lang="en-US" altLang="en-US" sz="2400" dirty="0">
                <a:solidFill>
                  <a:schemeClr val="tx1"/>
                </a:solidFill>
                <a:latin typeface="Times New Roman" pitchFamily="18" charset="0"/>
                <a:cs typeface="Times New Roman" pitchFamily="18" charset="0"/>
              </a:rPr>
              <a:t> </a:t>
            </a:r>
            <a:r>
              <a:rPr lang="en-US" altLang="en-US" sz="2400" dirty="0" err="1">
                <a:solidFill>
                  <a:schemeClr val="tx1"/>
                </a:solidFill>
                <a:latin typeface="Times New Roman" pitchFamily="18" charset="0"/>
                <a:cs typeface="Times New Roman" pitchFamily="18" charset="0"/>
              </a:rPr>
              <a:t>cao</a:t>
            </a:r>
            <a:r>
              <a:rPr lang="en-US" altLang="en-US" sz="2400" dirty="0">
                <a:solidFill>
                  <a:schemeClr val="tx1"/>
                </a:solidFill>
                <a:latin typeface="Times New Roman" pitchFamily="18" charset="0"/>
                <a:cs typeface="Times New Roman" pitchFamily="18" charset="0"/>
              </a:rPr>
              <a:t> </a:t>
            </a:r>
            <a:r>
              <a:rPr lang="en-US" altLang="en-US" sz="2400" dirty="0" err="1">
                <a:solidFill>
                  <a:schemeClr val="tx1"/>
                </a:solidFill>
                <a:latin typeface="Times New Roman" pitchFamily="18" charset="0"/>
                <a:cs typeface="Times New Roman" pitchFamily="18" charset="0"/>
              </a:rPr>
              <a:t>nhất</a:t>
            </a:r>
            <a:r>
              <a:rPr lang="en-US" altLang="en-US" sz="2400" dirty="0">
                <a:solidFill>
                  <a:schemeClr val="tx1"/>
                </a:solidFill>
                <a:latin typeface="Times New Roman" pitchFamily="18" charset="0"/>
                <a:cs typeface="Times New Roman" pitchFamily="18" charset="0"/>
              </a:rPr>
              <a:t> </a:t>
            </a:r>
            <a:r>
              <a:rPr lang="en-US" altLang="en-US" sz="2400" dirty="0" err="1">
                <a:solidFill>
                  <a:schemeClr val="tx1"/>
                </a:solidFill>
                <a:latin typeface="Times New Roman" pitchFamily="18" charset="0"/>
                <a:cs typeface="Times New Roman" pitchFamily="18" charset="0"/>
              </a:rPr>
              <a:t>là</a:t>
            </a:r>
            <a:r>
              <a:rPr lang="en-US" altLang="en-US" sz="2400" dirty="0">
                <a:solidFill>
                  <a:schemeClr val="tx1"/>
                </a:solidFill>
                <a:latin typeface="Times New Roman" pitchFamily="18" charset="0"/>
                <a:cs typeface="Times New Roman" pitchFamily="18" charset="0"/>
              </a:rPr>
              <a:t> </a:t>
            </a:r>
            <a:r>
              <a:rPr lang="en-US" altLang="en-US" sz="2400" dirty="0" err="1">
                <a:solidFill>
                  <a:schemeClr val="tx1"/>
                </a:solidFill>
                <a:latin typeface="Times New Roman" pitchFamily="18" charset="0"/>
                <a:cs typeface="Times New Roman" pitchFamily="18" charset="0"/>
              </a:rPr>
              <a:t>biến</a:t>
            </a:r>
            <a:r>
              <a:rPr lang="en-US" altLang="en-US" sz="2400" dirty="0">
                <a:solidFill>
                  <a:schemeClr val="tx1"/>
                </a:solidFill>
                <a:latin typeface="Times New Roman" pitchFamily="18" charset="0"/>
                <a:cs typeface="Times New Roman" pitchFamily="18" charset="0"/>
              </a:rPr>
              <a:t> </a:t>
            </a:r>
            <a:r>
              <a:rPr lang="en-US" altLang="en-US" sz="2400" dirty="0" err="1">
                <a:solidFill>
                  <a:schemeClr val="tx1"/>
                </a:solidFill>
                <a:latin typeface="Times New Roman" pitchFamily="18" charset="0"/>
                <a:cs typeface="Times New Roman" pitchFamily="18" charset="0"/>
              </a:rPr>
              <a:t>đổi</a:t>
            </a:r>
            <a:r>
              <a:rPr lang="en-US" altLang="en-US" sz="2400" dirty="0">
                <a:solidFill>
                  <a:schemeClr val="tx1"/>
                </a:solidFill>
                <a:latin typeface="Times New Roman" pitchFamily="18" charset="0"/>
                <a:cs typeface="Times New Roman" pitchFamily="18" charset="0"/>
              </a:rPr>
              <a:t> </a:t>
            </a:r>
            <a:r>
              <a:rPr lang="en-US" altLang="en-US" sz="2400" dirty="0" err="1">
                <a:solidFill>
                  <a:schemeClr val="tx1"/>
                </a:solidFill>
                <a:latin typeface="Times New Roman" pitchFamily="18" charset="0"/>
                <a:cs typeface="Times New Roman" pitchFamily="18" charset="0"/>
              </a:rPr>
              <a:t>các</a:t>
            </a:r>
            <a:r>
              <a:rPr lang="en-US" altLang="en-US" sz="2400" dirty="0">
                <a:solidFill>
                  <a:schemeClr val="tx1"/>
                </a:solidFill>
                <a:latin typeface="Times New Roman" pitchFamily="18" charset="0"/>
                <a:cs typeface="Times New Roman" pitchFamily="18" charset="0"/>
              </a:rPr>
              <a:t> </a:t>
            </a:r>
            <a:r>
              <a:rPr lang="en-US" altLang="en-US" sz="2400" dirty="0" err="1">
                <a:solidFill>
                  <a:schemeClr val="tx1"/>
                </a:solidFill>
                <a:latin typeface="Times New Roman" pitchFamily="18" charset="0"/>
                <a:cs typeface="Times New Roman" pitchFamily="18" charset="0"/>
              </a:rPr>
              <a:t>hình</a:t>
            </a:r>
            <a:r>
              <a:rPr lang="en-US" altLang="en-US" sz="2400" dirty="0">
                <a:solidFill>
                  <a:schemeClr val="tx1"/>
                </a:solidFill>
                <a:latin typeface="Times New Roman" pitchFamily="18" charset="0"/>
                <a:cs typeface="Times New Roman" pitchFamily="18" charset="0"/>
              </a:rPr>
              <a:t> </a:t>
            </a:r>
            <a:r>
              <a:rPr lang="en-US" altLang="en-US" sz="2400" dirty="0" err="1">
                <a:solidFill>
                  <a:schemeClr val="tx1"/>
                </a:solidFill>
                <a:latin typeface="Times New Roman" pitchFamily="18" charset="0"/>
                <a:cs typeface="Times New Roman" pitchFamily="18" charset="0"/>
              </a:rPr>
              <a:t>thái</a:t>
            </a:r>
            <a:r>
              <a:rPr lang="en-US" altLang="en-US" sz="2400" dirty="0">
                <a:solidFill>
                  <a:schemeClr val="tx1"/>
                </a:solidFill>
                <a:latin typeface="Times New Roman" pitchFamily="18" charset="0"/>
                <a:cs typeface="Times New Roman" pitchFamily="18" charset="0"/>
              </a:rPr>
              <a:t> </a:t>
            </a:r>
            <a:r>
              <a:rPr lang="en-US" altLang="en-US" sz="2400" dirty="0" err="1">
                <a:solidFill>
                  <a:schemeClr val="tx1"/>
                </a:solidFill>
                <a:latin typeface="Times New Roman" pitchFamily="18" charset="0"/>
                <a:cs typeface="Times New Roman" pitchFamily="18" charset="0"/>
              </a:rPr>
              <a:t>kinh</a:t>
            </a:r>
            <a:r>
              <a:rPr lang="en-US" altLang="en-US" sz="2400" dirty="0">
                <a:solidFill>
                  <a:schemeClr val="tx1"/>
                </a:solidFill>
                <a:latin typeface="Times New Roman" pitchFamily="18" charset="0"/>
                <a:cs typeface="Times New Roman" pitchFamily="18" charset="0"/>
              </a:rPr>
              <a:t> </a:t>
            </a:r>
            <a:r>
              <a:rPr lang="en-US" altLang="en-US" sz="2400" dirty="0" err="1">
                <a:solidFill>
                  <a:schemeClr val="tx1"/>
                </a:solidFill>
                <a:latin typeface="Times New Roman" pitchFamily="18" charset="0"/>
                <a:cs typeface="Times New Roman" pitchFamily="18" charset="0"/>
              </a:rPr>
              <a:t>tế</a:t>
            </a:r>
            <a:r>
              <a:rPr lang="en-US" altLang="en-US" sz="2400" dirty="0">
                <a:solidFill>
                  <a:schemeClr val="tx1"/>
                </a:solidFill>
                <a:latin typeface="Times New Roman" pitchFamily="18" charset="0"/>
                <a:cs typeface="Times New Roman" pitchFamily="18" charset="0"/>
              </a:rPr>
              <a:t> - </a:t>
            </a:r>
            <a:r>
              <a:rPr lang="en-US" altLang="en-US" sz="2400" dirty="0" err="1">
                <a:solidFill>
                  <a:schemeClr val="tx1"/>
                </a:solidFill>
                <a:latin typeface="Times New Roman" pitchFamily="18" charset="0"/>
                <a:cs typeface="Times New Roman" pitchFamily="18" charset="0"/>
              </a:rPr>
              <a:t>xã</a:t>
            </a:r>
            <a:r>
              <a:rPr lang="en-US" altLang="en-US" sz="2400" dirty="0">
                <a:solidFill>
                  <a:schemeClr val="tx1"/>
                </a:solidFill>
                <a:latin typeface="Times New Roman" pitchFamily="18" charset="0"/>
                <a:cs typeface="Times New Roman" pitchFamily="18" charset="0"/>
              </a:rPr>
              <a:t> </a:t>
            </a:r>
            <a:r>
              <a:rPr lang="en-US" altLang="en-US" sz="2400" dirty="0" err="1">
                <a:solidFill>
                  <a:schemeClr val="tx1"/>
                </a:solidFill>
                <a:latin typeface="Times New Roman" pitchFamily="18" charset="0"/>
                <a:cs typeface="Times New Roman" pitchFamily="18" charset="0"/>
              </a:rPr>
              <a:t>hội</a:t>
            </a:r>
            <a:endParaRPr lang="en-US" altLang="en-US" sz="2400" dirty="0">
              <a:solidFill>
                <a:schemeClr val="tx1"/>
              </a:solidFill>
              <a:latin typeface="Times New Roman" pitchFamily="18" charset="0"/>
              <a:cs typeface="Times New Roman" pitchFamily="18" charset="0"/>
            </a:endParaRPr>
          </a:p>
        </p:txBody>
      </p:sp>
      <p:sp>
        <p:nvSpPr>
          <p:cNvPr id="9" name="Flowchart: Alternate Process 8"/>
          <p:cNvSpPr/>
          <p:nvPr/>
        </p:nvSpPr>
        <p:spPr>
          <a:xfrm>
            <a:off x="214313" y="4373563"/>
            <a:ext cx="5043487" cy="1260475"/>
          </a:xfrm>
          <a:prstGeom prst="flowChartAlternateProcess">
            <a:avLst/>
          </a:prstGeom>
        </p:spPr>
        <p:style>
          <a:lnRef idx="1">
            <a:schemeClr val="accent1"/>
          </a:lnRef>
          <a:fillRef idx="2">
            <a:schemeClr val="accent1"/>
          </a:fillRef>
          <a:effectRef idx="1">
            <a:schemeClr val="accent1"/>
          </a:effectRef>
          <a:fontRef idx="minor">
            <a:schemeClr val="dk1"/>
          </a:fontRef>
        </p:style>
        <p:txBody>
          <a:bodyPr anchor="ctr"/>
          <a:lstStyle/>
          <a:p>
            <a:pPr algn="just"/>
            <a:r>
              <a:rPr lang="en-US" altLang="en-US" sz="2400">
                <a:solidFill>
                  <a:srgbClr val="000000"/>
                </a:solidFill>
                <a:latin typeface="Times New Roman" pitchFamily="18" charset="0"/>
                <a:cs typeface="Times New Roman" pitchFamily="18" charset="0"/>
              </a:rPr>
              <a:t>Là quá trình mô phỏng hiện thực khách quan trong phòng thí nghiệm để hình thành chân lý</a:t>
            </a:r>
          </a:p>
        </p:txBody>
      </p:sp>
      <p:sp>
        <p:nvSpPr>
          <p:cNvPr id="10" name="Rectangle 9"/>
          <p:cNvSpPr/>
          <p:nvPr/>
        </p:nvSpPr>
        <p:spPr>
          <a:xfrm>
            <a:off x="914400" y="5767388"/>
            <a:ext cx="7772400" cy="955675"/>
          </a:xfrm>
          <a:prstGeom prst="rect">
            <a:avLst/>
          </a:prstGeom>
        </p:spPr>
        <p:txBody>
          <a:bodyPr>
            <a:spAutoFit/>
          </a:bodyPr>
          <a:lstStyle/>
          <a:p>
            <a:pPr marL="1143000" lvl="2" indent="-228600" algn="just">
              <a:spcBef>
                <a:spcPct val="20000"/>
              </a:spcBef>
            </a:pPr>
            <a:r>
              <a:rPr lang="en-US" altLang="en-US" sz="2800" b="1">
                <a:solidFill>
                  <a:srgbClr val="000000"/>
                </a:solidFill>
                <a:latin typeface="Times New Roman" pitchFamily="18" charset="0"/>
                <a:cs typeface="Times New Roman" pitchFamily="18" charset="0"/>
              </a:rPr>
              <a:t>Mỗi hoạt động có vai trò khác nhau nhưng SXVC là quan trọng nhất</a:t>
            </a:r>
          </a:p>
        </p:txBody>
      </p:sp>
      <p:sp>
        <p:nvSpPr>
          <p:cNvPr id="11" name="Striped Right Arrow 10"/>
          <p:cNvSpPr/>
          <p:nvPr/>
        </p:nvSpPr>
        <p:spPr>
          <a:xfrm>
            <a:off x="1066800" y="6026150"/>
            <a:ext cx="609600" cy="484188"/>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ox(in)">
                                      <p:cBhvr>
                                        <p:cTn id="7" dur="500"/>
                                        <p:tgtEl>
                                          <p:spTgt spid="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55"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p:cTn id="17" dur="1000" fill="hold"/>
                                        <p:tgtEl>
                                          <p:spTgt spid="7"/>
                                        </p:tgtEl>
                                        <p:attrNameLst>
                                          <p:attrName>ppt_w</p:attrName>
                                        </p:attrNameLst>
                                      </p:cBhvr>
                                      <p:tavLst>
                                        <p:tav tm="0">
                                          <p:val>
                                            <p:strVal val="#ppt_w*0.70"/>
                                          </p:val>
                                        </p:tav>
                                        <p:tav tm="100000">
                                          <p:val>
                                            <p:strVal val="#ppt_w"/>
                                          </p:val>
                                        </p:tav>
                                      </p:tavLst>
                                    </p:anim>
                                    <p:anim calcmode="lin" valueType="num">
                                      <p:cBhvr>
                                        <p:cTn id="18" dur="1000" fill="hold"/>
                                        <p:tgtEl>
                                          <p:spTgt spid="7"/>
                                        </p:tgtEl>
                                        <p:attrNameLst>
                                          <p:attrName>ppt_h</p:attrName>
                                        </p:attrNameLst>
                                      </p:cBhvr>
                                      <p:tavLst>
                                        <p:tav tm="0">
                                          <p:val>
                                            <p:strVal val="#ppt_h"/>
                                          </p:val>
                                        </p:tav>
                                        <p:tav tm="100000">
                                          <p:val>
                                            <p:strVal val="#ppt_h"/>
                                          </p:val>
                                        </p:tav>
                                      </p:tavLst>
                                    </p:anim>
                                    <p:animEffect transition="in" filter="fade">
                                      <p:cBhvr>
                                        <p:cTn id="19" dur="1000"/>
                                        <p:tgtEl>
                                          <p:spTgt spid="7"/>
                                        </p:tgtEl>
                                      </p:cBhvr>
                                    </p:animEffect>
                                  </p:childTnLst>
                                </p:cTn>
                              </p:par>
                            </p:childTnLst>
                          </p:cTn>
                        </p:par>
                      </p:childTnLst>
                    </p:cTn>
                  </p:par>
                  <p:par>
                    <p:cTn id="20" fill="hold">
                      <p:stCondLst>
                        <p:cond delay="indefinite"/>
                      </p:stCondLst>
                      <p:childTnLst>
                        <p:par>
                          <p:cTn id="21" fill="hold">
                            <p:stCondLst>
                              <p:cond delay="0"/>
                            </p:stCondLst>
                            <p:childTnLst>
                              <p:par>
                                <p:cTn id="22" presetID="37" presetClass="entr" presetSubtype="0" fill="hold" grpId="0" nodeType="click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1000"/>
                                        <p:tgtEl>
                                          <p:spTgt spid="8"/>
                                        </p:tgtEl>
                                      </p:cBhvr>
                                    </p:animEffect>
                                    <p:anim calcmode="lin" valueType="num">
                                      <p:cBhvr>
                                        <p:cTn id="25" dur="1000" fill="hold"/>
                                        <p:tgtEl>
                                          <p:spTgt spid="8"/>
                                        </p:tgtEl>
                                        <p:attrNameLst>
                                          <p:attrName>ppt_x</p:attrName>
                                        </p:attrNameLst>
                                      </p:cBhvr>
                                      <p:tavLst>
                                        <p:tav tm="0">
                                          <p:val>
                                            <p:strVal val="#ppt_x"/>
                                          </p:val>
                                        </p:tav>
                                        <p:tav tm="100000">
                                          <p:val>
                                            <p:strVal val="#ppt_x"/>
                                          </p:val>
                                        </p:tav>
                                      </p:tavLst>
                                    </p:anim>
                                    <p:anim calcmode="lin" valueType="num">
                                      <p:cBhvr>
                                        <p:cTn id="26" dur="900" decel="100000" fill="hold"/>
                                        <p:tgtEl>
                                          <p:spTgt spid="8"/>
                                        </p:tgtEl>
                                        <p:attrNameLst>
                                          <p:attrName>ppt_y</p:attrName>
                                        </p:attrNameLst>
                                      </p:cBhvr>
                                      <p:tavLst>
                                        <p:tav tm="0">
                                          <p:val>
                                            <p:strVal val="#ppt_y+1"/>
                                          </p:val>
                                        </p:tav>
                                        <p:tav tm="100000">
                                          <p:val>
                                            <p:strVal val="#ppt_y-.03"/>
                                          </p:val>
                                        </p:tav>
                                      </p:tavLst>
                                    </p:anim>
                                    <p:anim calcmode="lin" valueType="num">
                                      <p:cBhvr>
                                        <p:cTn id="27" dur="100" accel="100000" fill="hold">
                                          <p:stCondLst>
                                            <p:cond delay="900"/>
                                          </p:stCondLst>
                                        </p:cTn>
                                        <p:tgtEl>
                                          <p:spTgt spid="8"/>
                                        </p:tgtEl>
                                        <p:attrNameLst>
                                          <p:attrName>ppt_y</p:attrName>
                                        </p:attrNameLst>
                                      </p:cBhvr>
                                      <p:tavLst>
                                        <p:tav tm="0">
                                          <p:val>
                                            <p:strVal val="#ppt_y-.03"/>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13" presetClass="entr" presetSubtype="16"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plus(in)">
                                      <p:cBhvr>
                                        <p:cTn id="32" dur="20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43" presetClass="entr" presetSubtype="0" fill="hold"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100"/>
                                        <p:tgtEl>
                                          <p:spTgt spid="11"/>
                                        </p:tgtEl>
                                      </p:cBhvr>
                                    </p:animEffect>
                                    <p:anim calcmode="lin" valueType="num">
                                      <p:cBhvr>
                                        <p:cTn id="38" dur="400" fill="hold"/>
                                        <p:tgtEl>
                                          <p:spTgt spid="11"/>
                                        </p:tgtEl>
                                        <p:attrNameLst>
                                          <p:attrName>ppt_x</p:attrName>
                                        </p:attrNameLst>
                                      </p:cBhvr>
                                      <p:tavLst>
                                        <p:tav tm="0">
                                          <p:val>
                                            <p:strVal val="#ppt_x"/>
                                          </p:val>
                                        </p:tav>
                                        <p:tav tm="100000">
                                          <p:val>
                                            <p:strVal val="#ppt_x"/>
                                          </p:val>
                                        </p:tav>
                                      </p:tavLst>
                                    </p:anim>
                                    <p:anim calcmode="lin" valueType="num">
                                      <p:cBhvr>
                                        <p:cTn id="39" dur="400" fill="hold"/>
                                        <p:tgtEl>
                                          <p:spTgt spid="11"/>
                                        </p:tgtEl>
                                        <p:attrNameLst>
                                          <p:attrName>ppt_y</p:attrName>
                                        </p:attrNameLst>
                                      </p:cBhvr>
                                      <p:tavLst>
                                        <p:tav tm="0">
                                          <p:val>
                                            <p:strVal val="#ppt_y+0.31"/>
                                          </p:val>
                                        </p:tav>
                                        <p:tav tm="100000">
                                          <p:val>
                                            <p:strVal val="#ppt_y+0.31"/>
                                          </p:val>
                                        </p:tav>
                                      </p:tavLst>
                                    </p:anim>
                                    <p:anim calcmode="lin" valueType="num">
                                      <p:cBhvr>
                                        <p:cTn id="40" dur="600" decel="50000" fill="hold">
                                          <p:stCondLst>
                                            <p:cond delay="400"/>
                                          </p:stCondLst>
                                        </p:cTn>
                                        <p:tgtEl>
                                          <p:spTgt spid="11"/>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41" dur="600" decel="50000" fill="hold">
                                          <p:stCondLst>
                                            <p:cond delay="400"/>
                                          </p:stCondLst>
                                        </p:cTn>
                                        <p:tgtEl>
                                          <p:spTgt spid="11"/>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par>
                                <p:cTn id="42" presetID="43" presetClass="entr" presetSubtype="0" fill="hold" grpId="0" nodeType="withEffect">
                                  <p:stCondLst>
                                    <p:cond delay="0"/>
                                  </p:stCondLst>
                                  <p:childTnLst>
                                    <p:set>
                                      <p:cBhvr>
                                        <p:cTn id="43" dur="1" fill="hold">
                                          <p:stCondLst>
                                            <p:cond delay="0"/>
                                          </p:stCondLst>
                                        </p:cTn>
                                        <p:tgtEl>
                                          <p:spTgt spid="10"/>
                                        </p:tgtEl>
                                        <p:attrNameLst>
                                          <p:attrName>style.visibility</p:attrName>
                                        </p:attrNameLst>
                                      </p:cBhvr>
                                      <p:to>
                                        <p:strVal val="visible"/>
                                      </p:to>
                                    </p:set>
                                    <p:animEffect transition="in" filter="fade">
                                      <p:cBhvr>
                                        <p:cTn id="44" dur="100"/>
                                        <p:tgtEl>
                                          <p:spTgt spid="10"/>
                                        </p:tgtEl>
                                      </p:cBhvr>
                                    </p:animEffect>
                                    <p:anim calcmode="lin" valueType="num">
                                      <p:cBhvr>
                                        <p:cTn id="45" dur="400" fill="hold"/>
                                        <p:tgtEl>
                                          <p:spTgt spid="10"/>
                                        </p:tgtEl>
                                        <p:attrNameLst>
                                          <p:attrName>ppt_x</p:attrName>
                                        </p:attrNameLst>
                                      </p:cBhvr>
                                      <p:tavLst>
                                        <p:tav tm="0">
                                          <p:val>
                                            <p:strVal val="#ppt_x"/>
                                          </p:val>
                                        </p:tav>
                                        <p:tav tm="100000">
                                          <p:val>
                                            <p:strVal val="#ppt_x"/>
                                          </p:val>
                                        </p:tav>
                                      </p:tavLst>
                                    </p:anim>
                                    <p:anim calcmode="lin" valueType="num">
                                      <p:cBhvr>
                                        <p:cTn id="46" dur="400" fill="hold"/>
                                        <p:tgtEl>
                                          <p:spTgt spid="10"/>
                                        </p:tgtEl>
                                        <p:attrNameLst>
                                          <p:attrName>ppt_y</p:attrName>
                                        </p:attrNameLst>
                                      </p:cBhvr>
                                      <p:tavLst>
                                        <p:tav tm="0">
                                          <p:val>
                                            <p:strVal val="#ppt_y+0.31"/>
                                          </p:val>
                                        </p:tav>
                                        <p:tav tm="100000">
                                          <p:val>
                                            <p:strVal val="#ppt_y+0.31"/>
                                          </p:val>
                                        </p:tav>
                                      </p:tavLst>
                                    </p:anim>
                                    <p:anim calcmode="lin" valueType="num">
                                      <p:cBhvr>
                                        <p:cTn id="47" dur="600" decel="50000" fill="hold">
                                          <p:stCondLst>
                                            <p:cond delay="400"/>
                                          </p:stCondLst>
                                        </p:cTn>
                                        <p:tgtEl>
                                          <p:spTgt spid="10"/>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48" dur="600" decel="50000" fill="hold">
                                          <p:stCondLst>
                                            <p:cond delay="400"/>
                                          </p:stCondLst>
                                        </p:cTn>
                                        <p:tgtEl>
                                          <p:spTgt spid="10"/>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Graphic spid="6" grpId="0">
        <p:bldAsOne/>
      </p:bldGraphic>
      <p:bldP spid="7" grpId="0" animBg="1"/>
      <p:bldP spid="8" grpId="0" animBg="1"/>
      <p:bldP spid="9" grpId="0" animBg="1"/>
      <p:bldP spid="10" grpId="0"/>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idx="4294967295"/>
          </p:nvPr>
        </p:nvSpPr>
        <p:spPr>
          <a:xfrm>
            <a:off x="495300" y="0"/>
            <a:ext cx="7772400" cy="685800"/>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a:scene3d>
              <a:camera prst="orthographicFront"/>
              <a:lightRig rig="flat" dir="tl">
                <a:rot lat="0" lon="0" rev="6600000"/>
              </a:lightRig>
            </a:scene3d>
            <a:sp3d extrusionH="25400" contourW="8890">
              <a:bevelT w="38100" h="31750"/>
              <a:contourClr>
                <a:schemeClr val="accent2">
                  <a:shade val="75000"/>
                </a:schemeClr>
              </a:contourClr>
            </a:sp3d>
          </a:bodyPr>
          <a:lstStyle/>
          <a:p>
            <a:pPr eaLnBrk="1" hangingPunct="1">
              <a:defRPr/>
            </a:pPr>
            <a:r>
              <a:rPr lang="en-US" sz="3600" i="1" dirty="0" err="1">
                <a:latin typeface="Times New Roman" pitchFamily="18" charset="0"/>
                <a:cs typeface="Times New Roman" pitchFamily="18" charset="0"/>
              </a:rPr>
              <a:t>Vai</a:t>
            </a:r>
            <a:r>
              <a:rPr lang="en-US" sz="3600" i="1" dirty="0">
                <a:latin typeface="Times New Roman" pitchFamily="18" charset="0"/>
                <a:cs typeface="Times New Roman" pitchFamily="18" charset="0"/>
              </a:rPr>
              <a:t> </a:t>
            </a:r>
            <a:r>
              <a:rPr lang="en-US" sz="3600" i="1" dirty="0" err="1">
                <a:latin typeface="Times New Roman" pitchFamily="18" charset="0"/>
                <a:cs typeface="Times New Roman" pitchFamily="18" charset="0"/>
              </a:rPr>
              <a:t>trò</a:t>
            </a:r>
            <a:r>
              <a:rPr lang="en-US" sz="3600" i="1" dirty="0">
                <a:latin typeface="Times New Roman" pitchFamily="18" charset="0"/>
                <a:cs typeface="Times New Roman" pitchFamily="18" charset="0"/>
              </a:rPr>
              <a:t> </a:t>
            </a:r>
            <a:r>
              <a:rPr lang="en-US" sz="3600" i="1" dirty="0" err="1">
                <a:latin typeface="Times New Roman" pitchFamily="18" charset="0"/>
                <a:cs typeface="Times New Roman" pitchFamily="18" charset="0"/>
              </a:rPr>
              <a:t>của</a:t>
            </a:r>
            <a:r>
              <a:rPr lang="en-US" sz="3600" i="1" dirty="0">
                <a:latin typeface="Times New Roman" pitchFamily="18" charset="0"/>
                <a:cs typeface="Times New Roman" pitchFamily="18" charset="0"/>
              </a:rPr>
              <a:t> </a:t>
            </a:r>
            <a:r>
              <a:rPr lang="en-US" sz="3600" i="1" dirty="0" err="1">
                <a:latin typeface="Times New Roman" pitchFamily="18" charset="0"/>
                <a:cs typeface="Times New Roman" pitchFamily="18" charset="0"/>
              </a:rPr>
              <a:t>thực</a:t>
            </a:r>
            <a:r>
              <a:rPr lang="en-US" sz="3600" i="1" dirty="0">
                <a:latin typeface="Times New Roman" pitchFamily="18" charset="0"/>
                <a:cs typeface="Times New Roman" pitchFamily="18" charset="0"/>
              </a:rPr>
              <a:t> </a:t>
            </a:r>
            <a:r>
              <a:rPr lang="en-US" sz="3600" i="1" dirty="0" err="1">
                <a:latin typeface="Times New Roman" pitchFamily="18" charset="0"/>
                <a:cs typeface="Times New Roman" pitchFamily="18" charset="0"/>
              </a:rPr>
              <a:t>tiễn</a:t>
            </a:r>
            <a:r>
              <a:rPr lang="en-US" sz="3600" i="1" dirty="0">
                <a:latin typeface="Times New Roman" pitchFamily="18" charset="0"/>
                <a:cs typeface="Times New Roman" pitchFamily="18" charset="0"/>
              </a:rPr>
              <a:t> </a:t>
            </a:r>
            <a:r>
              <a:rPr lang="en-US" sz="3600" i="1" dirty="0" err="1">
                <a:latin typeface="Times New Roman" pitchFamily="18" charset="0"/>
                <a:cs typeface="Times New Roman" pitchFamily="18" charset="0"/>
              </a:rPr>
              <a:t>đối</a:t>
            </a:r>
            <a:r>
              <a:rPr lang="en-US" sz="3600" i="1" dirty="0">
                <a:latin typeface="Times New Roman" pitchFamily="18" charset="0"/>
                <a:cs typeface="Times New Roman" pitchFamily="18" charset="0"/>
              </a:rPr>
              <a:t> </a:t>
            </a:r>
            <a:r>
              <a:rPr lang="en-US" sz="3600" i="1" dirty="0" err="1">
                <a:latin typeface="Times New Roman" pitchFamily="18" charset="0"/>
                <a:cs typeface="Times New Roman" pitchFamily="18" charset="0"/>
              </a:rPr>
              <a:t>với</a:t>
            </a:r>
            <a:r>
              <a:rPr lang="en-US" sz="3600" i="1" dirty="0">
                <a:latin typeface="Times New Roman" pitchFamily="18" charset="0"/>
                <a:cs typeface="Times New Roman" pitchFamily="18" charset="0"/>
              </a:rPr>
              <a:t> </a:t>
            </a:r>
            <a:r>
              <a:rPr lang="en-US" sz="3600" i="1" dirty="0" err="1">
                <a:latin typeface="Times New Roman" pitchFamily="18" charset="0"/>
                <a:cs typeface="Times New Roman" pitchFamily="18" charset="0"/>
              </a:rPr>
              <a:t>nhận</a:t>
            </a:r>
            <a:r>
              <a:rPr lang="en-US" sz="3600" i="1" dirty="0">
                <a:latin typeface="Times New Roman" pitchFamily="18" charset="0"/>
                <a:cs typeface="Times New Roman" pitchFamily="18" charset="0"/>
              </a:rPr>
              <a:t> </a:t>
            </a:r>
            <a:r>
              <a:rPr lang="en-US" sz="3600" i="1" dirty="0" err="1">
                <a:latin typeface="Times New Roman" pitchFamily="18" charset="0"/>
                <a:cs typeface="Times New Roman" pitchFamily="18" charset="0"/>
              </a:rPr>
              <a:t>thức</a:t>
            </a:r>
            <a:endParaRPr lang="en-US" sz="360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pic>
        <p:nvPicPr>
          <p:cNvPr id="4" name="Picture 3" descr="1.THUC TIEN.jpg"/>
          <p:cNvPicPr>
            <a:picLocks noChangeAspect="1"/>
          </p:cNvPicPr>
          <p:nvPr/>
        </p:nvPicPr>
        <p:blipFill>
          <a:blip r:embed="rId3"/>
          <a:srcRect/>
          <a:stretch>
            <a:fillRect/>
          </a:stretch>
        </p:blipFill>
        <p:spPr bwMode="auto">
          <a:xfrm>
            <a:off x="6705600" y="4114800"/>
            <a:ext cx="2438400" cy="2743200"/>
          </a:xfrm>
          <a:prstGeom prst="rect">
            <a:avLst/>
          </a:prstGeom>
          <a:noFill/>
          <a:ln w="9525">
            <a:noFill/>
            <a:miter lim="800000"/>
            <a:headEnd/>
            <a:tailEnd/>
          </a:ln>
        </p:spPr>
      </p:pic>
      <p:pic>
        <p:nvPicPr>
          <p:cNvPr id="7" name="Picture 6" descr="11.jpg"/>
          <p:cNvPicPr>
            <a:picLocks noChangeAspect="1"/>
          </p:cNvPicPr>
          <p:nvPr/>
        </p:nvPicPr>
        <p:blipFill>
          <a:blip r:embed="rId4"/>
          <a:stretch>
            <a:fillRect/>
          </a:stretch>
        </p:blipFill>
        <p:spPr>
          <a:xfrm>
            <a:off x="0" y="4114800"/>
            <a:ext cx="3886200" cy="2574925"/>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135173" name="TextBox 1"/>
          <p:cNvSpPr txBox="1">
            <a:spLocks noChangeArrowheads="1"/>
          </p:cNvSpPr>
          <p:nvPr/>
        </p:nvSpPr>
        <p:spPr bwMode="auto">
          <a:xfrm>
            <a:off x="8153400" y="6308725"/>
            <a:ext cx="609600" cy="381000"/>
          </a:xfrm>
          <a:prstGeom prst="rect">
            <a:avLst/>
          </a:prstGeom>
          <a:noFill/>
          <a:ln w="9525">
            <a:noFill/>
            <a:miter lim="800000"/>
            <a:headEnd/>
            <a:tailEnd/>
          </a:ln>
        </p:spPr>
        <p:txBody>
          <a:bodyPr>
            <a:spAutoFit/>
          </a:bodyPr>
          <a:lstStyle/>
          <a:p>
            <a:r>
              <a:rPr lang="en-US" altLang="en-US">
                <a:latin typeface="Arial" pitchFamily="34" charset="0"/>
                <a:ea typeface="Cordia New" pitchFamily="34" charset="-34"/>
                <a:cs typeface="Arial" pitchFamily="34" charset="0"/>
              </a:rPr>
              <a:t>6</a:t>
            </a:r>
          </a:p>
        </p:txBody>
      </p:sp>
      <p:sp>
        <p:nvSpPr>
          <p:cNvPr id="3" name="Rounded Rectangle 2"/>
          <p:cNvSpPr/>
          <p:nvPr/>
        </p:nvSpPr>
        <p:spPr>
          <a:xfrm>
            <a:off x="495300" y="838200"/>
            <a:ext cx="8420100" cy="630238"/>
          </a:xfrm>
          <a:prstGeom prst="roundRect">
            <a:avLst/>
          </a:prstGeom>
          <a:solidFill>
            <a:srgbClr val="CCCC00"/>
          </a:solidFill>
          <a:ln>
            <a:solidFill>
              <a:srgbClr val="CCCC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742950" lvl="1" indent="-285750" eaLnBrk="1" hangingPunct="1">
              <a:lnSpc>
                <a:spcPct val="110000"/>
              </a:lnSpc>
              <a:spcBef>
                <a:spcPct val="20000"/>
              </a:spcBef>
            </a:pPr>
            <a:r>
              <a:rPr lang="vi-VN" altLang="en-US" sz="3200" b="1" i="1">
                <a:solidFill>
                  <a:srgbClr val="000000"/>
                </a:solidFill>
                <a:latin typeface="Times New Roman" pitchFamily="18" charset="0"/>
                <a:cs typeface="Cordia New" pitchFamily="34" charset="-34"/>
              </a:rPr>
              <a:t>Thực tiễn là cơ sở, động lực của nhận thức</a:t>
            </a:r>
          </a:p>
        </p:txBody>
      </p:sp>
      <p:sp>
        <p:nvSpPr>
          <p:cNvPr id="5" name="Flowchart: Document 4"/>
          <p:cNvSpPr/>
          <p:nvPr/>
        </p:nvSpPr>
        <p:spPr>
          <a:xfrm>
            <a:off x="304800" y="1752600"/>
            <a:ext cx="3124200" cy="2263775"/>
          </a:xfrm>
          <a:prstGeom prst="flowChartDocument">
            <a:avLst/>
          </a:prstGeom>
        </p:spPr>
        <p:style>
          <a:lnRef idx="1">
            <a:schemeClr val="accent1"/>
          </a:lnRef>
          <a:fillRef idx="2">
            <a:schemeClr val="accent1"/>
          </a:fillRef>
          <a:effectRef idx="1">
            <a:schemeClr val="accent1"/>
          </a:effectRef>
          <a:fontRef idx="minor">
            <a:schemeClr val="dk1"/>
          </a:fontRef>
        </p:style>
        <p:txBody>
          <a:bodyPr anchor="ctr"/>
          <a:lstStyle/>
          <a:p>
            <a:pPr lvl="1" eaLnBrk="1" hangingPunct="1">
              <a:lnSpc>
                <a:spcPct val="110000"/>
              </a:lnSpc>
            </a:pPr>
            <a:r>
              <a:rPr lang="vi-VN" altLang="en-US" sz="2400">
                <a:solidFill>
                  <a:srgbClr val="000000"/>
                </a:solidFill>
                <a:latin typeface="Times New Roman" pitchFamily="18" charset="0"/>
                <a:cs typeface="Times New Roman" pitchFamily="18" charset="0"/>
              </a:rPr>
              <a:t>T</a:t>
            </a:r>
            <a:r>
              <a:rPr lang="nl-NL" altLang="en-US" sz="2400">
                <a:solidFill>
                  <a:srgbClr val="000000"/>
                </a:solidFill>
                <a:latin typeface="Times New Roman" pitchFamily="18" charset="0"/>
                <a:cs typeface="Times New Roman" pitchFamily="18" charset="0"/>
              </a:rPr>
              <a:t>hực tiễn cung cấp những tài liệu, vật liệu cho nhận thức của con người</a:t>
            </a:r>
            <a:endParaRPr lang="vi-VN" altLang="en-US" sz="2400">
              <a:solidFill>
                <a:srgbClr val="000000"/>
              </a:solidFill>
              <a:latin typeface="Times New Roman" pitchFamily="18" charset="0"/>
              <a:cs typeface="Times New Roman" pitchFamily="18" charset="0"/>
            </a:endParaRPr>
          </a:p>
        </p:txBody>
      </p:sp>
      <p:sp>
        <p:nvSpPr>
          <p:cNvPr id="11" name="Flowchart: Document 10"/>
          <p:cNvSpPr/>
          <p:nvPr/>
        </p:nvSpPr>
        <p:spPr>
          <a:xfrm>
            <a:off x="4000500" y="1752600"/>
            <a:ext cx="4914900" cy="2493963"/>
          </a:xfrm>
          <a:prstGeom prst="flowChartDocument">
            <a:avLst/>
          </a:prstGeom>
        </p:spPr>
        <p:style>
          <a:lnRef idx="1">
            <a:schemeClr val="accent2"/>
          </a:lnRef>
          <a:fillRef idx="2">
            <a:schemeClr val="accent2"/>
          </a:fillRef>
          <a:effectRef idx="1">
            <a:schemeClr val="accent2"/>
          </a:effectRef>
          <a:fontRef idx="minor">
            <a:schemeClr val="dk1"/>
          </a:fontRef>
        </p:style>
        <p:txBody>
          <a:bodyPr anchor="ctr"/>
          <a:lstStyle/>
          <a:p>
            <a:pPr lvl="1" eaLnBrk="1" hangingPunct="1">
              <a:lnSpc>
                <a:spcPct val="110000"/>
              </a:lnSpc>
            </a:pPr>
            <a:r>
              <a:rPr lang="nl-NL" altLang="en-US" sz="2400">
                <a:solidFill>
                  <a:srgbClr val="000000"/>
                </a:solidFill>
                <a:latin typeface="Times New Roman" pitchFamily="18" charset="0"/>
                <a:cs typeface="Times New Roman" pitchFamily="18" charset="0"/>
              </a:rPr>
              <a:t>Thực tiễn luôn đề ra nhu cầu, nhiệm vụ và phương hướng phát triển của nhận thức</a:t>
            </a:r>
            <a:r>
              <a:rPr lang="vi-VN" altLang="en-US" sz="2400">
                <a:solidFill>
                  <a:srgbClr val="000000"/>
                </a:solidFill>
                <a:latin typeface="Times New Roman" pitchFamily="18" charset="0"/>
                <a:cs typeface="Times New Roman" pitchFamily="18" charset="0"/>
              </a:rPr>
              <a:t>;</a:t>
            </a:r>
            <a:r>
              <a:rPr lang="nl-NL" altLang="en-US" sz="2400">
                <a:solidFill>
                  <a:srgbClr val="000000"/>
                </a:solidFill>
                <a:latin typeface="Times New Roman" pitchFamily="18" charset="0"/>
                <a:cs typeface="Times New Roman" pitchFamily="18" charset="0"/>
              </a:rPr>
              <a:t> rèn luyện các giác quan của con người</a:t>
            </a:r>
            <a:r>
              <a:rPr lang="vi-VN" altLang="en-US" sz="2400">
                <a:solidFill>
                  <a:srgbClr val="000000"/>
                </a:solidFill>
                <a:latin typeface="Times New Roman" pitchFamily="18" charset="0"/>
                <a:cs typeface="Times New Roman" pitchFamily="18" charset="0"/>
              </a:rPr>
              <a:t> ngày càng</a:t>
            </a:r>
            <a:r>
              <a:rPr lang="nl-NL" altLang="en-US" sz="2400">
                <a:solidFill>
                  <a:srgbClr val="000000"/>
                </a:solidFill>
                <a:latin typeface="Times New Roman" pitchFamily="18" charset="0"/>
                <a:cs typeface="Times New Roman" pitchFamily="18" charset="0"/>
              </a:rPr>
              <a:t> tinh tế hơn, hòan thiện hơn</a:t>
            </a:r>
            <a:endParaRPr lang="vi-VN" altLang="en-US" sz="2400">
              <a:solidFill>
                <a:srgbClr val="000000"/>
              </a:solidFill>
              <a:latin typeface="Times New Roman" pitchFamily="18" charset="0"/>
              <a:cs typeface="Times New Roman" pitchFamily="18" charset="0"/>
            </a:endParaRPr>
          </a:p>
        </p:txBody>
      </p:sp>
      <p:pic>
        <p:nvPicPr>
          <p:cNvPr id="12" name="Picture 11" descr="1.jpg"/>
          <p:cNvPicPr>
            <a:picLocks noChangeAspect="1"/>
          </p:cNvPicPr>
          <p:nvPr/>
        </p:nvPicPr>
        <p:blipFill>
          <a:blip r:embed="rId5"/>
          <a:stretch>
            <a:fillRect/>
          </a:stretch>
        </p:blipFill>
        <p:spPr>
          <a:xfrm>
            <a:off x="3965864" y="4015797"/>
            <a:ext cx="2819400" cy="261360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par>
                                <p:cTn id="8" presetID="16" presetClass="entr" presetSubtype="21"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barn(inVertical)">
                                      <p:cBhvr>
                                        <p:cTn id="10" dur="500"/>
                                        <p:tgtEl>
                                          <p:spTgt spid="7"/>
                                        </p:tgtEl>
                                      </p:cBhvr>
                                    </p:animEffect>
                                  </p:childTnLst>
                                </p:cTn>
                              </p:par>
                              <p:par>
                                <p:cTn id="11" presetID="16" presetClass="entr" presetSubtype="21"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barn(inVertical)">
                                      <p:cBhvr>
                                        <p:cTn id="13" dur="500"/>
                                        <p:tgtEl>
                                          <p:spTgt spid="12"/>
                                        </p:tgtEl>
                                      </p:cBhvr>
                                    </p:animEffect>
                                  </p:childTnLst>
                                </p:cTn>
                              </p:par>
                              <p:par>
                                <p:cTn id="14" presetID="16" presetClass="entr" presetSubtype="21" fill="hold"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barn(inVertical)">
                                      <p:cBhvr>
                                        <p:cTn id="16" dur="500"/>
                                        <p:tgtEl>
                                          <p:spTgt spid="4"/>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wipe(down)">
                                      <p:cBhvr>
                                        <p:cTn id="21" dur="500"/>
                                        <p:tgtEl>
                                          <p:spTgt spid="5"/>
                                        </p:tgtEl>
                                      </p:cBhvr>
                                    </p:animEffect>
                                  </p:childTnLst>
                                </p:cTn>
                              </p:par>
                            </p:childTnLst>
                          </p:cTn>
                        </p:par>
                      </p:childTnLst>
                    </p:cTn>
                  </p:par>
                  <p:par>
                    <p:cTn id="22" fill="hold">
                      <p:stCondLst>
                        <p:cond delay="indefinite"/>
                      </p:stCondLst>
                      <p:childTnLst>
                        <p:par>
                          <p:cTn id="23" fill="hold">
                            <p:stCondLst>
                              <p:cond delay="0"/>
                            </p:stCondLst>
                            <p:childTnLst>
                              <p:par>
                                <p:cTn id="24" presetID="5" presetClass="entr" presetSubtype="10" fill="hold" grpId="0" nodeType="click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checkerboard(across)">
                                      <p:cBhvr>
                                        <p:cTn id="2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11" grpId="0" animBg="1"/>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3"/>
          <p:cNvSpPr>
            <a:spLocks noGrp="1" noChangeArrowheads="1"/>
          </p:cNvSpPr>
          <p:nvPr>
            <p:ph sz="quarter" idx="4294967295"/>
          </p:nvPr>
        </p:nvSpPr>
        <p:spPr>
          <a:xfrm>
            <a:off x="228600" y="228600"/>
            <a:ext cx="8458200" cy="609600"/>
          </a:xfrm>
          <a:prstGeom prst="rect">
            <a:avLst/>
          </a:prstGeom>
        </p:spPr>
        <p:txBody>
          <a:bodyPr/>
          <a:lstStyle/>
          <a:p>
            <a:pPr marL="609600" indent="-609600" algn="just" eaLnBrk="1" hangingPunct="1">
              <a:buFontTx/>
              <a:buNone/>
            </a:pPr>
            <a:r>
              <a:rPr lang="en-US" altLang="en-US" b="1" i="1">
                <a:latin typeface="Times New Roman" pitchFamily="18" charset="0"/>
              </a:rPr>
              <a:t>- </a:t>
            </a:r>
            <a:r>
              <a:rPr lang="vi-VN" altLang="en-US" b="1" i="1">
                <a:latin typeface="Times New Roman" pitchFamily="18" charset="0"/>
              </a:rPr>
              <a:t>Thực tiễn là mục đích của nhận thức</a:t>
            </a:r>
            <a:r>
              <a:rPr lang="en-US" altLang="en-US">
                <a:latin typeface="Times New Roman" pitchFamily="18" charset="0"/>
              </a:rPr>
              <a:t>	</a:t>
            </a:r>
          </a:p>
        </p:txBody>
      </p:sp>
      <p:sp>
        <p:nvSpPr>
          <p:cNvPr id="7" name="Right Arrow 6"/>
          <p:cNvSpPr/>
          <p:nvPr/>
        </p:nvSpPr>
        <p:spPr>
          <a:xfrm>
            <a:off x="4038600" y="3886200"/>
            <a:ext cx="977900" cy="4841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37220" name="TextBox 1"/>
          <p:cNvSpPr txBox="1">
            <a:spLocks noChangeArrowheads="1"/>
          </p:cNvSpPr>
          <p:nvPr/>
        </p:nvSpPr>
        <p:spPr bwMode="auto">
          <a:xfrm>
            <a:off x="8191500" y="6329363"/>
            <a:ext cx="533400" cy="368300"/>
          </a:xfrm>
          <a:prstGeom prst="rect">
            <a:avLst/>
          </a:prstGeom>
          <a:noFill/>
          <a:ln w="9525">
            <a:noFill/>
            <a:miter lim="800000"/>
            <a:headEnd/>
            <a:tailEnd/>
          </a:ln>
        </p:spPr>
        <p:txBody>
          <a:bodyPr>
            <a:spAutoFit/>
          </a:bodyPr>
          <a:lstStyle/>
          <a:p>
            <a:r>
              <a:rPr lang="en-US" altLang="en-US">
                <a:latin typeface="Arial" pitchFamily="34" charset="0"/>
                <a:ea typeface="Cordia New" pitchFamily="34" charset="-34"/>
                <a:cs typeface="Arial" pitchFamily="34" charset="0"/>
              </a:rPr>
              <a:t>8</a:t>
            </a:r>
          </a:p>
        </p:txBody>
      </p:sp>
      <p:pic>
        <p:nvPicPr>
          <p:cNvPr id="11" name="Content Placeholder 3"/>
          <p:cNvPicPr>
            <a:picLocks noChangeAspect="1"/>
          </p:cNvPicPr>
          <p:nvPr/>
        </p:nvPicPr>
        <p:blipFill>
          <a:blip r:embed="rId2"/>
          <a:srcRect/>
          <a:stretch>
            <a:fillRect/>
          </a:stretch>
        </p:blipFill>
        <p:spPr bwMode="gray">
          <a:xfrm>
            <a:off x="5029200" y="3581400"/>
            <a:ext cx="4114800" cy="3276600"/>
          </a:xfrm>
          <a:prstGeom prst="rect">
            <a:avLst/>
          </a:prstGeom>
          <a:noFill/>
          <a:ln w="9525">
            <a:noFill/>
            <a:miter lim="800000"/>
            <a:headEnd/>
            <a:tailEnd/>
          </a:ln>
        </p:spPr>
      </p:pic>
      <p:pic>
        <p:nvPicPr>
          <p:cNvPr id="137222" name="Picture 8" descr="E:\Bich Thuy\bí mật\140903-sinh truong thuc vat.png"/>
          <p:cNvPicPr>
            <a:picLocks noChangeAspect="1" noChangeArrowheads="1"/>
          </p:cNvPicPr>
          <p:nvPr/>
        </p:nvPicPr>
        <p:blipFill>
          <a:blip r:embed="rId3"/>
          <a:srcRect/>
          <a:stretch>
            <a:fillRect/>
          </a:stretch>
        </p:blipFill>
        <p:spPr bwMode="auto">
          <a:xfrm>
            <a:off x="0" y="3581400"/>
            <a:ext cx="4038600" cy="3276600"/>
          </a:xfrm>
          <a:prstGeom prst="rect">
            <a:avLst/>
          </a:prstGeom>
          <a:noFill/>
          <a:ln w="9525">
            <a:noFill/>
            <a:miter lim="800000"/>
            <a:headEnd/>
            <a:tailEnd/>
          </a:ln>
        </p:spPr>
      </p:pic>
      <p:sp>
        <p:nvSpPr>
          <p:cNvPr id="2" name="Snip Diagonal Corner Rectangle 1"/>
          <p:cNvSpPr/>
          <p:nvPr/>
        </p:nvSpPr>
        <p:spPr>
          <a:xfrm>
            <a:off x="609600" y="1004888"/>
            <a:ext cx="3429000" cy="2209800"/>
          </a:xfrm>
          <a:prstGeom prst="snip2DiagRect">
            <a:avLst/>
          </a:prstGeom>
        </p:spPr>
        <p:style>
          <a:lnRef idx="1">
            <a:schemeClr val="accent1"/>
          </a:lnRef>
          <a:fillRef idx="2">
            <a:schemeClr val="accent1"/>
          </a:fillRef>
          <a:effectRef idx="1">
            <a:schemeClr val="accent1"/>
          </a:effectRef>
          <a:fontRef idx="minor">
            <a:schemeClr val="dk1"/>
          </a:fontRef>
        </p:style>
        <p:txBody>
          <a:bodyPr anchor="ctr"/>
          <a:lstStyle/>
          <a:p>
            <a:pPr algn="just" eaLnBrk="1" hangingPunct="1"/>
            <a:r>
              <a:rPr lang="nl-NL" altLang="en-US" sz="2400">
                <a:solidFill>
                  <a:srgbClr val="000000"/>
                </a:solidFill>
                <a:latin typeface="Times New Roman" pitchFamily="18" charset="0"/>
                <a:cs typeface="Times New Roman" pitchFamily="18" charset="0"/>
              </a:rPr>
              <a:t>Nhận thức của con người là nhằm phục vụ thực tiễn, soi đường, dẫn dắt, chỉ đạo thực tiễn</a:t>
            </a:r>
          </a:p>
        </p:txBody>
      </p:sp>
      <p:sp>
        <p:nvSpPr>
          <p:cNvPr id="12" name="Snip Diagonal Corner Rectangle 11"/>
          <p:cNvSpPr/>
          <p:nvPr/>
        </p:nvSpPr>
        <p:spPr>
          <a:xfrm>
            <a:off x="5257800" y="1063625"/>
            <a:ext cx="3276600" cy="2227263"/>
          </a:xfrm>
          <a:prstGeom prst="snip2DiagRect">
            <a:avLst/>
          </a:prstGeom>
        </p:spPr>
        <p:style>
          <a:lnRef idx="1">
            <a:schemeClr val="accent2"/>
          </a:lnRef>
          <a:fillRef idx="2">
            <a:schemeClr val="accent2"/>
          </a:fillRef>
          <a:effectRef idx="1">
            <a:schemeClr val="accent2"/>
          </a:effectRef>
          <a:fontRef idx="minor">
            <a:schemeClr val="dk1"/>
          </a:fontRef>
        </p:style>
        <p:txBody>
          <a:bodyPr anchor="ctr"/>
          <a:lstStyle/>
          <a:p>
            <a:pPr algn="just" eaLnBrk="1" hangingPunct="1"/>
            <a:r>
              <a:rPr lang="nl-NL" altLang="en-US" sz="2400">
                <a:solidFill>
                  <a:srgbClr val="000000"/>
                </a:solidFill>
                <a:latin typeface="Times New Roman" pitchFamily="18" charset="0"/>
                <a:cs typeface="Times New Roman" pitchFamily="18" charset="0"/>
              </a:rPr>
              <a:t>Tri thức chỉ có ý nghĩa khi nó được áp dụng vào đời sống thực tiễn một cách trực tiếp hay gián tiếp để phục vụ con người </a:t>
            </a:r>
            <a:endParaRPr lang="en-US" altLang="en-US" sz="2400">
              <a:solidFill>
                <a:srgbClr val="000000"/>
              </a:solidFill>
              <a:latin typeface="Times New Roman" pitchFamily="18" charset="0"/>
              <a:cs typeface="Times New Roman" pitchFamily="18" charset="0"/>
            </a:endParaRPr>
          </a:p>
        </p:txBody>
      </p:sp>
      <p:sp>
        <p:nvSpPr>
          <p:cNvPr id="9" name="Right Arrow 8"/>
          <p:cNvSpPr/>
          <p:nvPr/>
        </p:nvSpPr>
        <p:spPr>
          <a:xfrm>
            <a:off x="4051300" y="3892550"/>
            <a:ext cx="977900" cy="4841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10" name="Picture 8" descr="E:\Bich Thuy\bí mật\140903-sinh truong thuc vat.png"/>
          <p:cNvPicPr>
            <a:picLocks noChangeAspect="1" noChangeArrowheads="1"/>
          </p:cNvPicPr>
          <p:nvPr/>
        </p:nvPicPr>
        <p:blipFill>
          <a:blip r:embed="rId3"/>
          <a:srcRect/>
          <a:stretch>
            <a:fillRect/>
          </a:stretch>
        </p:blipFill>
        <p:spPr bwMode="auto">
          <a:xfrm>
            <a:off x="12700" y="3587750"/>
            <a:ext cx="4038600" cy="3276600"/>
          </a:xfrm>
          <a:prstGeom prst="rect">
            <a:avLst/>
          </a:prstGeom>
          <a:noFill/>
          <a:ln w="9525">
            <a:noFill/>
            <a:miter lim="800000"/>
            <a:headEnd/>
            <a:tailEnd/>
          </a:ln>
        </p:spPr>
      </p:pic>
      <p:sp>
        <p:nvSpPr>
          <p:cNvPr id="13" name="Snip Diagonal Corner Rectangle 12"/>
          <p:cNvSpPr/>
          <p:nvPr/>
        </p:nvSpPr>
        <p:spPr>
          <a:xfrm>
            <a:off x="622300" y="1011238"/>
            <a:ext cx="3429000" cy="2209800"/>
          </a:xfrm>
          <a:prstGeom prst="snip2DiagRect">
            <a:avLst/>
          </a:prstGeom>
        </p:spPr>
        <p:style>
          <a:lnRef idx="1">
            <a:schemeClr val="accent1"/>
          </a:lnRef>
          <a:fillRef idx="2">
            <a:schemeClr val="accent1"/>
          </a:fillRef>
          <a:effectRef idx="1">
            <a:schemeClr val="accent1"/>
          </a:effectRef>
          <a:fontRef idx="minor">
            <a:schemeClr val="dk1"/>
          </a:fontRef>
        </p:style>
        <p:txBody>
          <a:bodyPr anchor="ctr"/>
          <a:lstStyle/>
          <a:p>
            <a:pPr algn="just" eaLnBrk="1" hangingPunct="1"/>
            <a:r>
              <a:rPr lang="nl-NL" altLang="en-US" sz="2400">
                <a:solidFill>
                  <a:srgbClr val="000000"/>
                </a:solidFill>
                <a:latin typeface="Times New Roman" pitchFamily="18" charset="0"/>
                <a:cs typeface="Times New Roman" pitchFamily="18" charset="0"/>
              </a:rPr>
              <a:t>Nhận thức của con người là nhằm phục vụ thực tiễn, soi đường, dẫn dắt, chỉ đạo thực tiễn</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strips(downLeft)">
                                      <p:cBhvr>
                                        <p:cTn id="7" dur="500"/>
                                        <p:tgtEl>
                                          <p:spTgt spid="9"/>
                                        </p:tgtEl>
                                      </p:cBhvr>
                                    </p:animEffect>
                                  </p:childTnLst>
                                </p:cTn>
                              </p:par>
                              <p:par>
                                <p:cTn id="8" presetID="18" presetClass="entr" presetSubtype="12"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strips(downLeft)">
                                      <p:cBhvr>
                                        <p:cTn id="10" dur="500"/>
                                        <p:tgtEl>
                                          <p:spTgt spid="10"/>
                                        </p:tgtEl>
                                      </p:cBhvr>
                                    </p:animEffect>
                                  </p:childTnLst>
                                </p:cTn>
                              </p:par>
                              <p:par>
                                <p:cTn id="11" presetID="18" presetClass="entr" presetSubtype="12"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strips(downLeft)">
                                      <p:cBhvr>
                                        <p:cTn id="13" dur="500"/>
                                        <p:tgtEl>
                                          <p:spTgt spid="13"/>
                                        </p:tgtEl>
                                      </p:cBhvr>
                                    </p:animEffect>
                                  </p:childTnLst>
                                </p:cTn>
                              </p:par>
                              <p:par>
                                <p:cTn id="14" presetID="18" presetClass="entr" presetSubtype="12" fill="hold"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strips(downLeft)">
                                      <p:cBhvr>
                                        <p:cTn id="16" dur="500"/>
                                        <p:tgtEl>
                                          <p:spTgt spid="11"/>
                                        </p:tgtEl>
                                      </p:cBhvr>
                                    </p:animEffect>
                                  </p:childTnLst>
                                </p:cTn>
                              </p:par>
                            </p:childTnLst>
                          </p:cTn>
                        </p:par>
                      </p:childTnLst>
                    </p:cTn>
                  </p:par>
                  <p:par>
                    <p:cTn id="17" fill="hold">
                      <p:stCondLst>
                        <p:cond delay="indefinite"/>
                      </p:stCondLst>
                      <p:childTnLst>
                        <p:par>
                          <p:cTn id="18" fill="hold">
                            <p:stCondLst>
                              <p:cond delay="0"/>
                            </p:stCondLst>
                            <p:childTnLst>
                              <p:par>
                                <p:cTn id="19" presetID="16" presetClass="entr" presetSubtype="21"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barn(inVertical)">
                                      <p:cBhvr>
                                        <p:cTn id="2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9" grpId="0" animBg="1"/>
      <p:bldP spid="13" grpId="0" animBg="1"/>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
          <p:cNvGrpSpPr>
            <a:grpSpLocks/>
          </p:cNvGrpSpPr>
          <p:nvPr/>
        </p:nvGrpSpPr>
        <p:grpSpPr bwMode="auto">
          <a:xfrm>
            <a:off x="5537200" y="2065338"/>
            <a:ext cx="3429000" cy="4419600"/>
            <a:chOff x="3504" y="0"/>
            <a:chExt cx="2256" cy="4320"/>
          </a:xfrm>
        </p:grpSpPr>
        <p:pic>
          <p:nvPicPr>
            <p:cNvPr id="138253" name="Picture 5" descr="比萨斜塔实验 副本"/>
            <p:cNvPicPr>
              <a:picLocks noChangeAspect="1" noChangeArrowheads="1"/>
            </p:cNvPicPr>
            <p:nvPr/>
          </p:nvPicPr>
          <p:blipFill>
            <a:blip r:embed="rId2"/>
            <a:srcRect/>
            <a:stretch>
              <a:fillRect/>
            </a:stretch>
          </p:blipFill>
          <p:spPr bwMode="auto">
            <a:xfrm>
              <a:off x="3504" y="0"/>
              <a:ext cx="1872" cy="4320"/>
            </a:xfrm>
            <a:prstGeom prst="rect">
              <a:avLst/>
            </a:prstGeom>
            <a:noFill/>
            <a:ln w="9525">
              <a:noFill/>
              <a:miter lim="800000"/>
              <a:headEnd/>
              <a:tailEnd/>
            </a:ln>
          </p:spPr>
        </p:pic>
        <p:sp>
          <p:nvSpPr>
            <p:cNvPr id="138254" name="Rectangle 6"/>
            <p:cNvSpPr>
              <a:spLocks noChangeArrowheads="1"/>
            </p:cNvSpPr>
            <p:nvPr/>
          </p:nvSpPr>
          <p:spPr bwMode="auto">
            <a:xfrm>
              <a:off x="5376" y="0"/>
              <a:ext cx="384" cy="4320"/>
            </a:xfrm>
            <a:prstGeom prst="rect">
              <a:avLst/>
            </a:prstGeom>
            <a:solidFill>
              <a:schemeClr val="bg1"/>
            </a:solidFill>
            <a:ln w="9525">
              <a:noFill/>
              <a:miter lim="800000"/>
              <a:headEnd/>
              <a:tailEnd/>
            </a:ln>
          </p:spPr>
          <p:txBody>
            <a:bodyPr wrap="none" anchor="ctr"/>
            <a:lstStyle/>
            <a:p>
              <a:endParaRPr kumimoji="1" lang="fr-FR" altLang="en-US" sz="2400">
                <a:latin typeface="Times New Roman" pitchFamily="18" charset="0"/>
                <a:ea typeface="SimSun" pitchFamily="2" charset="-122"/>
              </a:endParaRPr>
            </a:p>
          </p:txBody>
        </p:sp>
      </p:grpSp>
      <p:pic>
        <p:nvPicPr>
          <p:cNvPr id="237575" name="Picture 7" descr="伽里略彩"/>
          <p:cNvPicPr>
            <a:picLocks noChangeAspect="1" noChangeArrowheads="1"/>
          </p:cNvPicPr>
          <p:nvPr/>
        </p:nvPicPr>
        <p:blipFill>
          <a:blip r:embed="rId3"/>
          <a:srcRect t="10896"/>
          <a:stretch>
            <a:fillRect/>
          </a:stretch>
        </p:blipFill>
        <p:spPr bwMode="auto">
          <a:xfrm>
            <a:off x="365125" y="4443413"/>
            <a:ext cx="1789113" cy="2276475"/>
          </a:xfrm>
          <a:prstGeom prst="rect">
            <a:avLst/>
          </a:prstGeom>
          <a:noFill/>
          <a:ln w="9525">
            <a:solidFill>
              <a:srgbClr val="FFFF66"/>
            </a:solidFill>
            <a:miter lim="800000"/>
            <a:headEnd/>
            <a:tailEnd/>
          </a:ln>
        </p:spPr>
      </p:pic>
      <p:sp>
        <p:nvSpPr>
          <p:cNvPr id="237576" name="Text Box 8"/>
          <p:cNvSpPr txBox="1">
            <a:spLocks noChangeArrowheads="1"/>
          </p:cNvSpPr>
          <p:nvPr/>
        </p:nvSpPr>
        <p:spPr bwMode="auto">
          <a:xfrm>
            <a:off x="668338" y="779463"/>
            <a:ext cx="3775075" cy="1200150"/>
          </a:xfrm>
          <a:prstGeom prst="rect">
            <a:avLst/>
          </a:prstGeom>
          <a:noFill/>
          <a:ln w="9525">
            <a:noFill/>
            <a:miter lim="800000"/>
            <a:headEnd/>
            <a:tailEnd/>
          </a:ln>
        </p:spPr>
        <p:txBody>
          <a:bodyPr>
            <a:spAutoFit/>
          </a:bodyPr>
          <a:lstStyle/>
          <a:p>
            <a:pPr algn="ctr">
              <a:spcBef>
                <a:spcPct val="50000"/>
              </a:spcBef>
              <a:buClr>
                <a:srgbClr val="FF3300"/>
              </a:buClr>
              <a:buFont typeface="Wingdings" pitchFamily="2" charset="2"/>
              <a:buNone/>
            </a:pPr>
            <a:r>
              <a:rPr kumimoji="1" lang="en-US" altLang="zh-CN" sz="2400">
                <a:latin typeface="Times New Roman" pitchFamily="18" charset="0"/>
                <a:ea typeface="方正琥珀简体"/>
                <a:cs typeface="方正琥珀简体"/>
              </a:rPr>
              <a:t>Chỉ có qua thực nghiệm mới có thể xác định tính đúng đắn của một tri thức</a:t>
            </a:r>
          </a:p>
        </p:txBody>
      </p:sp>
      <p:pic>
        <p:nvPicPr>
          <p:cNvPr id="237577" name="Picture 9" descr="亚里士多德（彩色头像）"/>
          <p:cNvPicPr>
            <a:picLocks noChangeAspect="1" noChangeArrowheads="1"/>
          </p:cNvPicPr>
          <p:nvPr/>
        </p:nvPicPr>
        <p:blipFill>
          <a:blip r:embed="rId4"/>
          <a:srcRect t="10727"/>
          <a:stretch>
            <a:fillRect/>
          </a:stretch>
        </p:blipFill>
        <p:spPr bwMode="auto">
          <a:xfrm>
            <a:off x="365125" y="2101850"/>
            <a:ext cx="1822450" cy="2305050"/>
          </a:xfrm>
          <a:prstGeom prst="rect">
            <a:avLst/>
          </a:prstGeom>
          <a:noFill/>
          <a:ln w="9525">
            <a:solidFill>
              <a:srgbClr val="FFFF66"/>
            </a:solidFill>
            <a:miter lim="800000"/>
            <a:headEnd/>
            <a:tailEnd/>
          </a:ln>
        </p:spPr>
      </p:pic>
      <p:sp>
        <p:nvSpPr>
          <p:cNvPr id="237578" name="AutoShape 10"/>
          <p:cNvSpPr>
            <a:spLocks noChangeArrowheads="1"/>
          </p:cNvSpPr>
          <p:nvPr/>
        </p:nvSpPr>
        <p:spPr bwMode="auto">
          <a:xfrm>
            <a:off x="2474913" y="2355850"/>
            <a:ext cx="3048000" cy="1546225"/>
          </a:xfrm>
          <a:prstGeom prst="wedgeRectCallout">
            <a:avLst>
              <a:gd name="adj1" fmla="val -64088"/>
              <a:gd name="adj2" fmla="val 28389"/>
            </a:avLst>
          </a:prstGeom>
          <a:solidFill>
            <a:schemeClr val="bg1"/>
          </a:solidFill>
          <a:ln w="9525">
            <a:solidFill>
              <a:schemeClr val="tx1"/>
            </a:solidFill>
            <a:miter lim="800000"/>
            <a:headEnd/>
            <a:tailEnd/>
          </a:ln>
        </p:spPr>
        <p:txBody>
          <a:bodyPr/>
          <a:lstStyle/>
          <a:p>
            <a:r>
              <a:rPr kumimoji="1" lang="en-US" altLang="zh-CN" sz="2400" b="1">
                <a:solidFill>
                  <a:srgbClr val="800000"/>
                </a:solidFill>
                <a:latin typeface="Times New Roman" pitchFamily="18" charset="0"/>
                <a:ea typeface="方正大黑简体"/>
                <a:cs typeface="方正大黑简体"/>
              </a:rPr>
              <a:t>Aistot</a:t>
            </a:r>
            <a:r>
              <a:rPr kumimoji="1" lang="zh-CN" altLang="en-US" sz="2400" b="1">
                <a:solidFill>
                  <a:srgbClr val="800000"/>
                </a:solidFill>
                <a:latin typeface="Times New Roman" pitchFamily="18" charset="0"/>
                <a:ea typeface="方正大黑简体"/>
                <a:cs typeface="方正大黑简体"/>
              </a:rPr>
              <a:t>：</a:t>
            </a:r>
            <a:r>
              <a:rPr kumimoji="1" lang="en-US" altLang="zh-CN" sz="2400" b="1">
                <a:solidFill>
                  <a:srgbClr val="800000"/>
                </a:solidFill>
                <a:latin typeface="Times New Roman" pitchFamily="18" charset="0"/>
                <a:ea typeface="方正大黑简体"/>
                <a:cs typeface="方正大黑简体"/>
              </a:rPr>
              <a:t>Vật thể khác nhau về trọng lượng thì sẽ khác nhau về tốc độ rơi.</a:t>
            </a:r>
            <a:endParaRPr kumimoji="1" lang="zh-CN" altLang="en-US" sz="2400" b="1">
              <a:solidFill>
                <a:srgbClr val="800000"/>
              </a:solidFill>
              <a:latin typeface="Times New Roman" pitchFamily="18" charset="0"/>
              <a:ea typeface="方正大黑简体"/>
              <a:cs typeface="方正大黑简体"/>
            </a:endParaRPr>
          </a:p>
        </p:txBody>
      </p:sp>
      <p:sp>
        <p:nvSpPr>
          <p:cNvPr id="237579" name="AutoShape 11"/>
          <p:cNvSpPr>
            <a:spLocks noChangeArrowheads="1"/>
          </p:cNvSpPr>
          <p:nvPr/>
        </p:nvSpPr>
        <p:spPr bwMode="auto">
          <a:xfrm>
            <a:off x="2555875" y="4652963"/>
            <a:ext cx="2967038" cy="1747837"/>
          </a:xfrm>
          <a:prstGeom prst="wedgeRectCallout">
            <a:avLst>
              <a:gd name="adj1" fmla="val -65407"/>
              <a:gd name="adj2" fmla="val 3875"/>
            </a:avLst>
          </a:prstGeom>
          <a:solidFill>
            <a:schemeClr val="bg1"/>
          </a:solidFill>
          <a:ln w="9525">
            <a:solidFill>
              <a:schemeClr val="tx1"/>
            </a:solidFill>
            <a:miter lim="800000"/>
            <a:headEnd/>
            <a:tailEnd/>
          </a:ln>
        </p:spPr>
        <p:txBody>
          <a:bodyPr/>
          <a:lstStyle/>
          <a:p>
            <a:r>
              <a:rPr kumimoji="1" lang="en-US" altLang="zh-CN" sz="2400" b="1">
                <a:latin typeface="Times New Roman" pitchFamily="18" charset="0"/>
                <a:ea typeface="方正大黑简体"/>
                <a:cs typeface="方正大黑简体"/>
              </a:rPr>
              <a:t>Galilê</a:t>
            </a:r>
            <a:r>
              <a:rPr kumimoji="1" lang="zh-CN" altLang="en-US" sz="2400" b="1">
                <a:latin typeface="Times New Roman" pitchFamily="18" charset="0"/>
                <a:ea typeface="方正大黑简体"/>
                <a:cs typeface="方正大黑简体"/>
              </a:rPr>
              <a:t>：</a:t>
            </a:r>
            <a:r>
              <a:rPr kumimoji="1" lang="en-US" altLang="zh-CN" sz="2400" b="1">
                <a:latin typeface="Times New Roman" pitchFamily="18" charset="0"/>
                <a:ea typeface="方正大黑简体"/>
                <a:cs typeface="方正大黑简体"/>
              </a:rPr>
              <a:t>Vật thể khác nhau về trọng lượng nhưng cùng tốc độ khi rơi xuống.</a:t>
            </a:r>
            <a:endParaRPr kumimoji="1" lang="zh-CN" altLang="en-US" sz="2400" b="1">
              <a:latin typeface="Times New Roman" pitchFamily="18" charset="0"/>
              <a:ea typeface="方正大黑简体"/>
              <a:cs typeface="方正大黑简体"/>
            </a:endParaRPr>
          </a:p>
        </p:txBody>
      </p:sp>
      <p:grpSp>
        <p:nvGrpSpPr>
          <p:cNvPr id="3" name="Group 12"/>
          <p:cNvGrpSpPr>
            <a:grpSpLocks/>
          </p:cNvGrpSpPr>
          <p:nvPr/>
        </p:nvGrpSpPr>
        <p:grpSpPr bwMode="auto">
          <a:xfrm>
            <a:off x="7620000" y="2819400"/>
            <a:ext cx="457200" cy="3352800"/>
            <a:chOff x="5088" y="960"/>
            <a:chExt cx="288" cy="3182"/>
          </a:xfrm>
        </p:grpSpPr>
        <p:pic>
          <p:nvPicPr>
            <p:cNvPr id="138251" name="Picture 13" descr="铁球"/>
            <p:cNvPicPr>
              <a:picLocks noChangeAspect="1" noChangeArrowheads="1"/>
            </p:cNvPicPr>
            <p:nvPr/>
          </p:nvPicPr>
          <p:blipFill>
            <a:blip r:embed="rId5"/>
            <a:srcRect l="28889" t="39999" r="39999" b="42223"/>
            <a:stretch>
              <a:fillRect/>
            </a:stretch>
          </p:blipFill>
          <p:spPr bwMode="auto">
            <a:xfrm>
              <a:off x="5088" y="3936"/>
              <a:ext cx="288" cy="206"/>
            </a:xfrm>
            <a:prstGeom prst="rect">
              <a:avLst/>
            </a:prstGeom>
            <a:noFill/>
            <a:ln w="9525">
              <a:solidFill>
                <a:schemeClr val="tx1"/>
              </a:solidFill>
              <a:miter lim="800000"/>
              <a:headEnd/>
              <a:tailEnd/>
            </a:ln>
          </p:spPr>
        </p:pic>
        <p:sp>
          <p:nvSpPr>
            <p:cNvPr id="138252" name="Line 14"/>
            <p:cNvSpPr>
              <a:spLocks noChangeShapeType="1"/>
            </p:cNvSpPr>
            <p:nvPr/>
          </p:nvSpPr>
          <p:spPr bwMode="auto">
            <a:xfrm>
              <a:off x="5232" y="960"/>
              <a:ext cx="0" cy="2928"/>
            </a:xfrm>
            <a:prstGeom prst="line">
              <a:avLst/>
            </a:prstGeom>
            <a:noFill/>
            <a:ln w="38100">
              <a:solidFill>
                <a:schemeClr val="tx1"/>
              </a:solidFill>
              <a:prstDash val="sysDot"/>
              <a:round/>
              <a:headEnd/>
              <a:tailEnd type="triangle" w="med" len="med"/>
            </a:ln>
          </p:spPr>
          <p:txBody>
            <a:bodyPr/>
            <a:lstStyle/>
            <a:p>
              <a:endParaRPr lang="vi-VN"/>
            </a:p>
          </p:txBody>
        </p:sp>
      </p:grpSp>
      <p:sp>
        <p:nvSpPr>
          <p:cNvPr id="138249" name="Text Box 15"/>
          <p:cNvSpPr txBox="1">
            <a:spLocks noChangeArrowheads="1"/>
          </p:cNvSpPr>
          <p:nvPr/>
        </p:nvSpPr>
        <p:spPr bwMode="auto">
          <a:xfrm>
            <a:off x="444500" y="107950"/>
            <a:ext cx="8229600" cy="584200"/>
          </a:xfrm>
          <a:prstGeom prst="rect">
            <a:avLst/>
          </a:prstGeom>
          <a:noFill/>
          <a:ln w="57150">
            <a:noFill/>
            <a:miter lim="800000"/>
            <a:headEnd/>
            <a:tailEnd/>
          </a:ln>
        </p:spPr>
        <p:txBody>
          <a:bodyPr>
            <a:spAutoFit/>
          </a:bodyPr>
          <a:lstStyle/>
          <a:p>
            <a:pPr algn="just">
              <a:spcBef>
                <a:spcPct val="50000"/>
              </a:spcBef>
            </a:pPr>
            <a:r>
              <a:rPr kumimoji="1" lang="en-US" altLang="zh-CN" sz="3200" b="1" i="1">
                <a:solidFill>
                  <a:srgbClr val="000000"/>
                </a:solidFill>
                <a:latin typeface="Times New Roman" pitchFamily="18" charset="0"/>
                <a:ea typeface="方正大黑简体"/>
                <a:cs typeface="方正大黑简体"/>
              </a:rPr>
              <a:t>- Thực tiễn là tiêu chuẩn để kiểm tra chân lý</a:t>
            </a:r>
          </a:p>
        </p:txBody>
      </p:sp>
      <p:sp>
        <p:nvSpPr>
          <p:cNvPr id="138250" name="Text Box 17"/>
          <p:cNvSpPr txBox="1">
            <a:spLocks noChangeArrowheads="1"/>
          </p:cNvSpPr>
          <p:nvPr/>
        </p:nvSpPr>
        <p:spPr bwMode="auto">
          <a:xfrm>
            <a:off x="5257800" y="1157288"/>
            <a:ext cx="3514725" cy="831850"/>
          </a:xfrm>
          <a:prstGeom prst="rect">
            <a:avLst/>
          </a:prstGeom>
          <a:noFill/>
          <a:ln w="9525">
            <a:noFill/>
            <a:miter lim="800000"/>
            <a:headEnd/>
            <a:tailEnd/>
          </a:ln>
        </p:spPr>
        <p:txBody>
          <a:bodyPr wrap="none">
            <a:spAutoFit/>
          </a:bodyPr>
          <a:lstStyle/>
          <a:p>
            <a:pPr algn="ctr"/>
            <a:r>
              <a:rPr kumimoji="1" lang="en-US" altLang="en-US" sz="2400" b="1">
                <a:latin typeface="Times New Roman" pitchFamily="18" charset="0"/>
                <a:ea typeface="SimSun" pitchFamily="2" charset="-122"/>
                <a:cs typeface="Arial" pitchFamily="34" charset="0"/>
              </a:rPr>
              <a:t>THỰC NGHIỆM</a:t>
            </a:r>
          </a:p>
          <a:p>
            <a:pPr algn="ctr"/>
            <a:r>
              <a:rPr kumimoji="1" lang="en-US" altLang="en-US" sz="2400" b="1">
                <a:latin typeface="Times New Roman" pitchFamily="18" charset="0"/>
                <a:ea typeface="SimSun" pitchFamily="2" charset="-122"/>
                <a:cs typeface="Arial" pitchFamily="34" charset="0"/>
              </a:rPr>
              <a:t>TRÊN THÁP NGHIÊNG</a:t>
            </a:r>
            <a:endParaRPr kumimoji="1" lang="vi-VN" altLang="en-US" sz="2400" b="1">
              <a:latin typeface="Times New Roman" pitchFamily="18" charset="0"/>
              <a:ea typeface="SimSun" pitchFamily="2" charset="-122"/>
              <a:cs typeface="Arial" pitchFamily="34"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37576"/>
                                        </p:tgtEl>
                                        <p:attrNameLst>
                                          <p:attrName>style.visibility</p:attrName>
                                        </p:attrNameLst>
                                      </p:cBhvr>
                                      <p:to>
                                        <p:strVal val="visible"/>
                                      </p:to>
                                    </p:set>
                                    <p:anim calcmode="lin" valueType="num">
                                      <p:cBhvr additive="base">
                                        <p:cTn id="7" dur="500" fill="hold"/>
                                        <p:tgtEl>
                                          <p:spTgt spid="237576"/>
                                        </p:tgtEl>
                                        <p:attrNameLst>
                                          <p:attrName>ppt_x</p:attrName>
                                        </p:attrNameLst>
                                      </p:cBhvr>
                                      <p:tavLst>
                                        <p:tav tm="0">
                                          <p:val>
                                            <p:strVal val="0-#ppt_w/2"/>
                                          </p:val>
                                        </p:tav>
                                        <p:tav tm="100000">
                                          <p:val>
                                            <p:strVal val="#ppt_x"/>
                                          </p:val>
                                        </p:tav>
                                      </p:tavLst>
                                    </p:anim>
                                    <p:anim calcmode="lin" valueType="num">
                                      <p:cBhvr additive="base">
                                        <p:cTn id="8" dur="500" fill="hold"/>
                                        <p:tgtEl>
                                          <p:spTgt spid="237576"/>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500"/>
                            </p:stCondLst>
                            <p:childTnLst>
                              <p:par>
                                <p:cTn id="10" presetID="12" presetClass="entr" presetSubtype="2" fill="hold" nodeType="afterEffect">
                                  <p:stCondLst>
                                    <p:cond delay="0"/>
                                  </p:stCondLst>
                                  <p:childTnLst>
                                    <p:set>
                                      <p:cBhvr>
                                        <p:cTn id="11" dur="1" fill="hold">
                                          <p:stCondLst>
                                            <p:cond delay="0"/>
                                          </p:stCondLst>
                                        </p:cTn>
                                        <p:tgtEl>
                                          <p:spTgt spid="237577"/>
                                        </p:tgtEl>
                                        <p:attrNameLst>
                                          <p:attrName>style.visibility</p:attrName>
                                        </p:attrNameLst>
                                      </p:cBhvr>
                                      <p:to>
                                        <p:strVal val="visible"/>
                                      </p:to>
                                    </p:set>
                                    <p:animEffect transition="in" filter="slide(fromRight)">
                                      <p:cBhvr>
                                        <p:cTn id="12" dur="500"/>
                                        <p:tgtEl>
                                          <p:spTgt spid="237577"/>
                                        </p:tgtEl>
                                      </p:cBhvr>
                                    </p:animEffect>
                                  </p:childTnLst>
                                </p:cTn>
                              </p:par>
                            </p:childTnLst>
                          </p:cTn>
                        </p:par>
                        <p:par>
                          <p:cTn id="13" fill="hold" nodeType="afterGroup">
                            <p:stCondLst>
                              <p:cond delay="1000"/>
                            </p:stCondLst>
                            <p:childTnLst>
                              <p:par>
                                <p:cTn id="14" presetID="9" presetClass="entr" presetSubtype="0" fill="hold" grpId="0" nodeType="afterEffect">
                                  <p:stCondLst>
                                    <p:cond delay="0"/>
                                  </p:stCondLst>
                                  <p:childTnLst>
                                    <p:set>
                                      <p:cBhvr>
                                        <p:cTn id="15" dur="1" fill="hold">
                                          <p:stCondLst>
                                            <p:cond delay="0"/>
                                          </p:stCondLst>
                                        </p:cTn>
                                        <p:tgtEl>
                                          <p:spTgt spid="237578"/>
                                        </p:tgtEl>
                                        <p:attrNameLst>
                                          <p:attrName>style.visibility</p:attrName>
                                        </p:attrNameLst>
                                      </p:cBhvr>
                                      <p:to>
                                        <p:strVal val="visible"/>
                                      </p:to>
                                    </p:set>
                                    <p:animEffect transition="in" filter="dissolve">
                                      <p:cBhvr>
                                        <p:cTn id="16" dur="500"/>
                                        <p:tgtEl>
                                          <p:spTgt spid="237578"/>
                                        </p:tgtEl>
                                      </p:cBhvr>
                                    </p:animEffect>
                                  </p:childTnLst>
                                </p:cTn>
                              </p:par>
                            </p:childTnLst>
                          </p:cTn>
                        </p:par>
                        <p:par>
                          <p:cTn id="17" fill="hold" nodeType="afterGroup">
                            <p:stCondLst>
                              <p:cond delay="1500"/>
                            </p:stCondLst>
                            <p:childTnLst>
                              <p:par>
                                <p:cTn id="18" presetID="12" presetClass="entr" presetSubtype="2" fill="hold" nodeType="afterEffect">
                                  <p:stCondLst>
                                    <p:cond delay="0"/>
                                  </p:stCondLst>
                                  <p:childTnLst>
                                    <p:set>
                                      <p:cBhvr>
                                        <p:cTn id="19" dur="1" fill="hold">
                                          <p:stCondLst>
                                            <p:cond delay="0"/>
                                          </p:stCondLst>
                                        </p:cTn>
                                        <p:tgtEl>
                                          <p:spTgt spid="237575"/>
                                        </p:tgtEl>
                                        <p:attrNameLst>
                                          <p:attrName>style.visibility</p:attrName>
                                        </p:attrNameLst>
                                      </p:cBhvr>
                                      <p:to>
                                        <p:strVal val="visible"/>
                                      </p:to>
                                    </p:set>
                                    <p:animEffect transition="in" filter="slide(fromRight)">
                                      <p:cBhvr>
                                        <p:cTn id="20" dur="500"/>
                                        <p:tgtEl>
                                          <p:spTgt spid="237575"/>
                                        </p:tgtEl>
                                      </p:cBhvr>
                                    </p:animEffect>
                                  </p:childTnLst>
                                </p:cTn>
                              </p:par>
                            </p:childTnLst>
                          </p:cTn>
                        </p:par>
                        <p:par>
                          <p:cTn id="21" fill="hold" nodeType="afterGroup">
                            <p:stCondLst>
                              <p:cond delay="2000"/>
                            </p:stCondLst>
                            <p:childTnLst>
                              <p:par>
                                <p:cTn id="22" presetID="9" presetClass="entr" presetSubtype="0" fill="hold" grpId="0" nodeType="afterEffect">
                                  <p:stCondLst>
                                    <p:cond delay="0"/>
                                  </p:stCondLst>
                                  <p:childTnLst>
                                    <p:set>
                                      <p:cBhvr>
                                        <p:cTn id="23" dur="1" fill="hold">
                                          <p:stCondLst>
                                            <p:cond delay="0"/>
                                          </p:stCondLst>
                                        </p:cTn>
                                        <p:tgtEl>
                                          <p:spTgt spid="237579"/>
                                        </p:tgtEl>
                                        <p:attrNameLst>
                                          <p:attrName>style.visibility</p:attrName>
                                        </p:attrNameLst>
                                      </p:cBhvr>
                                      <p:to>
                                        <p:strVal val="visible"/>
                                      </p:to>
                                    </p:set>
                                    <p:animEffect transition="in" filter="dissolve">
                                      <p:cBhvr>
                                        <p:cTn id="24" dur="500"/>
                                        <p:tgtEl>
                                          <p:spTgt spid="237579"/>
                                        </p:tgtEl>
                                      </p:cBhvr>
                                    </p:animEffect>
                                  </p:childTnLst>
                                </p:cTn>
                              </p:par>
                            </p:childTnLst>
                          </p:cTn>
                        </p:par>
                        <p:par>
                          <p:cTn id="25" fill="hold" nodeType="afterGroup">
                            <p:stCondLst>
                              <p:cond delay="2500"/>
                            </p:stCondLst>
                            <p:childTnLst>
                              <p:par>
                                <p:cTn id="26" presetID="17" presetClass="entr" presetSubtype="4" fill="hold" nodeType="afterEffect">
                                  <p:stCondLst>
                                    <p:cond delay="0"/>
                                  </p:stCondLst>
                                  <p:childTnLst>
                                    <p:set>
                                      <p:cBhvr>
                                        <p:cTn id="27" dur="1" fill="hold">
                                          <p:stCondLst>
                                            <p:cond delay="0"/>
                                          </p:stCondLst>
                                        </p:cTn>
                                        <p:tgtEl>
                                          <p:spTgt spid="2"/>
                                        </p:tgtEl>
                                        <p:attrNameLst>
                                          <p:attrName>style.visibility</p:attrName>
                                        </p:attrNameLst>
                                      </p:cBhvr>
                                      <p:to>
                                        <p:strVal val="visible"/>
                                      </p:to>
                                    </p:set>
                                    <p:anim calcmode="lin" valueType="num">
                                      <p:cBhvr>
                                        <p:cTn id="28" dur="500" fill="hold"/>
                                        <p:tgtEl>
                                          <p:spTgt spid="2"/>
                                        </p:tgtEl>
                                        <p:attrNameLst>
                                          <p:attrName>ppt_x</p:attrName>
                                        </p:attrNameLst>
                                      </p:cBhvr>
                                      <p:tavLst>
                                        <p:tav tm="0">
                                          <p:val>
                                            <p:strVal val="#ppt_x"/>
                                          </p:val>
                                        </p:tav>
                                        <p:tav tm="100000">
                                          <p:val>
                                            <p:strVal val="#ppt_x"/>
                                          </p:val>
                                        </p:tav>
                                      </p:tavLst>
                                    </p:anim>
                                    <p:anim calcmode="lin" valueType="num">
                                      <p:cBhvr>
                                        <p:cTn id="29" dur="500" fill="hold"/>
                                        <p:tgtEl>
                                          <p:spTgt spid="2"/>
                                        </p:tgtEl>
                                        <p:attrNameLst>
                                          <p:attrName>ppt_y</p:attrName>
                                        </p:attrNameLst>
                                      </p:cBhvr>
                                      <p:tavLst>
                                        <p:tav tm="0">
                                          <p:val>
                                            <p:strVal val="#ppt_y+#ppt_h/2"/>
                                          </p:val>
                                        </p:tav>
                                        <p:tav tm="100000">
                                          <p:val>
                                            <p:strVal val="#ppt_y"/>
                                          </p:val>
                                        </p:tav>
                                      </p:tavLst>
                                    </p:anim>
                                    <p:anim calcmode="lin" valueType="num">
                                      <p:cBhvr>
                                        <p:cTn id="30" dur="500" fill="hold"/>
                                        <p:tgtEl>
                                          <p:spTgt spid="2"/>
                                        </p:tgtEl>
                                        <p:attrNameLst>
                                          <p:attrName>ppt_w</p:attrName>
                                        </p:attrNameLst>
                                      </p:cBhvr>
                                      <p:tavLst>
                                        <p:tav tm="0">
                                          <p:val>
                                            <p:strVal val="#ppt_w"/>
                                          </p:val>
                                        </p:tav>
                                        <p:tav tm="100000">
                                          <p:val>
                                            <p:strVal val="#ppt_w"/>
                                          </p:val>
                                        </p:tav>
                                      </p:tavLst>
                                    </p:anim>
                                    <p:anim calcmode="lin" valueType="num">
                                      <p:cBhvr>
                                        <p:cTn id="31" dur="500" fill="hold"/>
                                        <p:tgtEl>
                                          <p:spTgt spid="2"/>
                                        </p:tgtEl>
                                        <p:attrNameLst>
                                          <p:attrName>ppt_h</p:attrName>
                                        </p:attrNameLst>
                                      </p:cBhvr>
                                      <p:tavLst>
                                        <p:tav tm="0">
                                          <p:val>
                                            <p:fltVal val="0"/>
                                          </p:val>
                                        </p:tav>
                                        <p:tav tm="100000">
                                          <p:val>
                                            <p:strVal val="#ppt_h"/>
                                          </p:val>
                                        </p:tav>
                                      </p:tavLst>
                                    </p:anim>
                                  </p:childTnLst>
                                </p:cTn>
                              </p:par>
                            </p:childTnLst>
                          </p:cTn>
                        </p:par>
                        <p:par>
                          <p:cTn id="32" fill="hold" nodeType="afterGroup">
                            <p:stCondLst>
                              <p:cond delay="3000"/>
                            </p:stCondLst>
                            <p:childTnLst>
                              <p:par>
                                <p:cTn id="33" presetID="17" presetClass="entr" presetSubtype="1" fill="hold" nodeType="afterEffect">
                                  <p:stCondLst>
                                    <p:cond delay="0"/>
                                  </p:stCondLst>
                                  <p:childTnLst>
                                    <p:set>
                                      <p:cBhvr>
                                        <p:cTn id="34" dur="1" fill="hold">
                                          <p:stCondLst>
                                            <p:cond delay="0"/>
                                          </p:stCondLst>
                                        </p:cTn>
                                        <p:tgtEl>
                                          <p:spTgt spid="3"/>
                                        </p:tgtEl>
                                        <p:attrNameLst>
                                          <p:attrName>style.visibility</p:attrName>
                                        </p:attrNameLst>
                                      </p:cBhvr>
                                      <p:to>
                                        <p:strVal val="visible"/>
                                      </p:to>
                                    </p:set>
                                    <p:anim calcmode="lin" valueType="num">
                                      <p:cBhvr>
                                        <p:cTn id="35" dur="500" fill="hold"/>
                                        <p:tgtEl>
                                          <p:spTgt spid="3"/>
                                        </p:tgtEl>
                                        <p:attrNameLst>
                                          <p:attrName>ppt_x</p:attrName>
                                        </p:attrNameLst>
                                      </p:cBhvr>
                                      <p:tavLst>
                                        <p:tav tm="0">
                                          <p:val>
                                            <p:strVal val="#ppt_x"/>
                                          </p:val>
                                        </p:tav>
                                        <p:tav tm="100000">
                                          <p:val>
                                            <p:strVal val="#ppt_x"/>
                                          </p:val>
                                        </p:tav>
                                      </p:tavLst>
                                    </p:anim>
                                    <p:anim calcmode="lin" valueType="num">
                                      <p:cBhvr>
                                        <p:cTn id="36" dur="500" fill="hold"/>
                                        <p:tgtEl>
                                          <p:spTgt spid="3"/>
                                        </p:tgtEl>
                                        <p:attrNameLst>
                                          <p:attrName>ppt_y</p:attrName>
                                        </p:attrNameLst>
                                      </p:cBhvr>
                                      <p:tavLst>
                                        <p:tav tm="0">
                                          <p:val>
                                            <p:strVal val="#ppt_y-#ppt_h/2"/>
                                          </p:val>
                                        </p:tav>
                                        <p:tav tm="100000">
                                          <p:val>
                                            <p:strVal val="#ppt_y"/>
                                          </p:val>
                                        </p:tav>
                                      </p:tavLst>
                                    </p:anim>
                                    <p:anim calcmode="lin" valueType="num">
                                      <p:cBhvr>
                                        <p:cTn id="37" dur="500" fill="hold"/>
                                        <p:tgtEl>
                                          <p:spTgt spid="3"/>
                                        </p:tgtEl>
                                        <p:attrNameLst>
                                          <p:attrName>ppt_w</p:attrName>
                                        </p:attrNameLst>
                                      </p:cBhvr>
                                      <p:tavLst>
                                        <p:tav tm="0">
                                          <p:val>
                                            <p:strVal val="#ppt_w"/>
                                          </p:val>
                                        </p:tav>
                                        <p:tav tm="100000">
                                          <p:val>
                                            <p:strVal val="#ppt_w"/>
                                          </p:val>
                                        </p:tav>
                                      </p:tavLst>
                                    </p:anim>
                                    <p:anim calcmode="lin" valueType="num">
                                      <p:cBhvr>
                                        <p:cTn id="38" dur="500" fill="hold"/>
                                        <p:tgtEl>
                                          <p:spTgt spid="3"/>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7576" grpId="0" autoUpdateAnimBg="0"/>
      <p:bldP spid="237578" grpId="0" animBg="1" autoUpdateAnimBg="0"/>
      <p:bldP spid="237579" grpId="0" animBg="1" autoUpdateAnimBg="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4"/>
          <p:cNvSpPr>
            <a:spLocks noChangeArrowheads="1"/>
          </p:cNvSpPr>
          <p:nvPr/>
        </p:nvSpPr>
        <p:spPr bwMode="auto">
          <a:xfrm>
            <a:off x="503238" y="2308225"/>
            <a:ext cx="3276600" cy="762000"/>
          </a:xfrm>
          <a:prstGeom prst="rect">
            <a:avLst/>
          </a:prstGeom>
          <a:solidFill>
            <a:srgbClr val="92D050"/>
          </a:solidFill>
          <a:ln>
            <a:headEnd/>
            <a:tailEnd/>
          </a:ln>
        </p:spPr>
        <p:style>
          <a:lnRef idx="1">
            <a:schemeClr val="accent1"/>
          </a:lnRef>
          <a:fillRef idx="2">
            <a:schemeClr val="accent1"/>
          </a:fillRef>
          <a:effectRef idx="1">
            <a:schemeClr val="accent1"/>
          </a:effectRef>
          <a:fontRef idx="minor">
            <a:schemeClr val="dk1"/>
          </a:fontRef>
        </p:style>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defRPr/>
            </a:pPr>
            <a:endParaRPr lang="en-US" altLang="en-US" sz="2800" dirty="0">
              <a:solidFill>
                <a:schemeClr val="bg1"/>
              </a:solidFill>
              <a:latin typeface="Times New Roman" panose="02020603050405020304" pitchFamily="18" charset="0"/>
              <a:cs typeface="Times New Roman" panose="02020603050405020304" pitchFamily="18" charset="0"/>
            </a:endParaRPr>
          </a:p>
          <a:p>
            <a:pPr algn="ctr" eaLnBrk="1" hangingPunct="1">
              <a:spcBef>
                <a:spcPct val="0"/>
              </a:spcBef>
              <a:buFontTx/>
              <a:buNone/>
              <a:defRPr/>
            </a:pPr>
            <a:r>
              <a:rPr lang="en-US" altLang="en-US" sz="2800" dirty="0">
                <a:solidFill>
                  <a:schemeClr val="bg1"/>
                </a:solidFill>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Bản</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thể</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luận</a:t>
            </a:r>
            <a:r>
              <a:rPr lang="en-US" altLang="en-US" sz="2800" dirty="0">
                <a:latin typeface="Times New Roman" panose="02020603050405020304" pitchFamily="18" charset="0"/>
                <a:cs typeface="Times New Roman" panose="02020603050405020304" pitchFamily="18" charset="0"/>
              </a:rPr>
              <a:t> </a:t>
            </a:r>
          </a:p>
          <a:p>
            <a:pPr algn="ctr" eaLnBrk="1" hangingPunct="1">
              <a:spcBef>
                <a:spcPct val="0"/>
              </a:spcBef>
              <a:buFontTx/>
              <a:buNone/>
              <a:defRPr/>
            </a:pPr>
            <a:endParaRPr lang="en-US" altLang="en-US" sz="2800" dirty="0">
              <a:solidFill>
                <a:schemeClr val="bg1"/>
              </a:solidFill>
              <a:latin typeface="Times New Roman" panose="02020603050405020304" pitchFamily="18" charset="0"/>
              <a:cs typeface="Times New Roman" panose="02020603050405020304" pitchFamily="18" charset="0"/>
            </a:endParaRPr>
          </a:p>
        </p:txBody>
      </p:sp>
      <p:sp>
        <p:nvSpPr>
          <p:cNvPr id="18436" name="Rectangle 5"/>
          <p:cNvSpPr>
            <a:spLocks noChangeArrowheads="1"/>
          </p:cNvSpPr>
          <p:nvPr/>
        </p:nvSpPr>
        <p:spPr bwMode="auto">
          <a:xfrm>
            <a:off x="4922838" y="2308225"/>
            <a:ext cx="4038600" cy="762000"/>
          </a:xfrm>
          <a:prstGeom prst="rect">
            <a:avLst/>
          </a:prstGeom>
          <a:solidFill>
            <a:srgbClr val="92D050"/>
          </a:solidFill>
          <a:ln>
            <a:headEnd/>
            <a:tailEnd/>
          </a:ln>
        </p:spPr>
        <p:style>
          <a:lnRef idx="1">
            <a:schemeClr val="accent1"/>
          </a:lnRef>
          <a:fillRef idx="2">
            <a:schemeClr val="accent1"/>
          </a:fillRef>
          <a:effectRef idx="1">
            <a:schemeClr val="accent1"/>
          </a:effectRef>
          <a:fontRef idx="minor">
            <a:schemeClr val="dk1"/>
          </a:fontRef>
        </p:style>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defRPr/>
            </a:pPr>
            <a:r>
              <a:rPr lang="en-US" altLang="en-US" sz="2800">
                <a:solidFill>
                  <a:schemeClr val="bg1"/>
                </a:solidFill>
                <a:latin typeface="Times New Roman" panose="02020603050405020304" pitchFamily="18" charset="0"/>
                <a:cs typeface="Times New Roman" panose="02020603050405020304" pitchFamily="18" charset="0"/>
              </a:rPr>
              <a:t> </a:t>
            </a:r>
            <a:r>
              <a:rPr lang="en-US" altLang="en-US" sz="2800">
                <a:latin typeface="Times New Roman" panose="02020603050405020304" pitchFamily="18" charset="0"/>
                <a:cs typeface="Times New Roman" panose="02020603050405020304" pitchFamily="18" charset="0"/>
              </a:rPr>
              <a:t>Nhận thức luận</a:t>
            </a:r>
          </a:p>
        </p:txBody>
      </p:sp>
      <p:sp>
        <p:nvSpPr>
          <p:cNvPr id="18437" name="Rectangle 6"/>
          <p:cNvSpPr>
            <a:spLocks noChangeArrowheads="1"/>
          </p:cNvSpPr>
          <p:nvPr/>
        </p:nvSpPr>
        <p:spPr bwMode="auto">
          <a:xfrm>
            <a:off x="-20638" y="3222625"/>
            <a:ext cx="1676401" cy="762000"/>
          </a:xfrm>
          <a:prstGeom prst="rect">
            <a:avLst/>
          </a:prstGeom>
          <a:solidFill>
            <a:srgbClr val="92D050"/>
          </a:solidFill>
          <a:ln>
            <a:headEnd/>
            <a:tailEnd/>
          </a:ln>
        </p:spPr>
        <p:style>
          <a:lnRef idx="1">
            <a:schemeClr val="accent1"/>
          </a:lnRef>
          <a:fillRef idx="2">
            <a:schemeClr val="accent1"/>
          </a:fillRef>
          <a:effectRef idx="1">
            <a:schemeClr val="accent1"/>
          </a:effectRef>
          <a:fontRef idx="minor">
            <a:schemeClr val="dk1"/>
          </a:fontRef>
        </p:style>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defRPr/>
            </a:pPr>
            <a:r>
              <a:rPr lang="en-US" altLang="en-US" sz="2800" b="1">
                <a:latin typeface="Times New Roman" panose="02020603050405020304" pitchFamily="18" charset="0"/>
                <a:cs typeface="Times New Roman" panose="02020603050405020304" pitchFamily="18" charset="0"/>
              </a:rPr>
              <a:t>YT -&gt; VC</a:t>
            </a:r>
          </a:p>
        </p:txBody>
      </p:sp>
      <p:sp>
        <p:nvSpPr>
          <p:cNvPr id="18438" name="Rectangle 7"/>
          <p:cNvSpPr>
            <a:spLocks noChangeArrowheads="1"/>
          </p:cNvSpPr>
          <p:nvPr/>
        </p:nvSpPr>
        <p:spPr bwMode="auto">
          <a:xfrm>
            <a:off x="2103438" y="3298825"/>
            <a:ext cx="1828800" cy="685800"/>
          </a:xfrm>
          <a:prstGeom prst="rect">
            <a:avLst/>
          </a:prstGeom>
          <a:solidFill>
            <a:srgbClr val="92D050"/>
          </a:solidFill>
          <a:ln>
            <a:headEnd/>
            <a:tailEnd/>
          </a:ln>
        </p:spPr>
        <p:style>
          <a:lnRef idx="1">
            <a:schemeClr val="accent1"/>
          </a:lnRef>
          <a:fillRef idx="2">
            <a:schemeClr val="accent1"/>
          </a:fillRef>
          <a:effectRef idx="1">
            <a:schemeClr val="accent1"/>
          </a:effectRef>
          <a:fontRef idx="minor">
            <a:schemeClr val="dk1"/>
          </a:fontRef>
        </p:style>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defRPr/>
            </a:pPr>
            <a:r>
              <a:rPr lang="en-US" altLang="en-US" sz="2800" b="1">
                <a:latin typeface="Times New Roman" panose="02020603050405020304" pitchFamily="18" charset="0"/>
                <a:cs typeface="Times New Roman" panose="02020603050405020304" pitchFamily="18" charset="0"/>
              </a:rPr>
              <a:t>VC -&gt; YT</a:t>
            </a:r>
          </a:p>
        </p:txBody>
      </p:sp>
      <p:sp>
        <p:nvSpPr>
          <p:cNvPr id="25606" name="Text Box 8"/>
          <p:cNvSpPr txBox="1">
            <a:spLocks noChangeArrowheads="1"/>
          </p:cNvSpPr>
          <p:nvPr/>
        </p:nvSpPr>
        <p:spPr bwMode="auto">
          <a:xfrm>
            <a:off x="3186113" y="1789113"/>
            <a:ext cx="2147887" cy="366712"/>
          </a:xfrm>
          <a:prstGeom prst="rect">
            <a:avLst/>
          </a:prstGeom>
          <a:noFill/>
          <a:ln w="9525">
            <a:noFill/>
            <a:miter lim="800000"/>
            <a:headEnd/>
            <a:tailEnd/>
          </a:ln>
        </p:spPr>
        <p:txBody>
          <a:bodyPr>
            <a:spAutoFit/>
          </a:bodyPr>
          <a:lstStyle/>
          <a:p>
            <a:pPr eaLnBrk="1" hangingPunct="1"/>
            <a:endParaRPr lang="vi-VN" altLang="en-US"/>
          </a:p>
        </p:txBody>
      </p:sp>
      <p:sp>
        <p:nvSpPr>
          <p:cNvPr id="25607" name="Text Box 9"/>
          <p:cNvSpPr txBox="1">
            <a:spLocks noChangeArrowheads="1"/>
          </p:cNvSpPr>
          <p:nvPr/>
        </p:nvSpPr>
        <p:spPr bwMode="auto">
          <a:xfrm>
            <a:off x="2362200" y="1676400"/>
            <a:ext cx="2209800" cy="366713"/>
          </a:xfrm>
          <a:prstGeom prst="rect">
            <a:avLst/>
          </a:prstGeom>
          <a:noFill/>
          <a:ln w="9525">
            <a:noFill/>
            <a:miter lim="800000"/>
            <a:headEnd/>
            <a:tailEnd/>
          </a:ln>
        </p:spPr>
        <p:txBody>
          <a:bodyPr>
            <a:spAutoFit/>
          </a:bodyPr>
          <a:lstStyle/>
          <a:p>
            <a:pPr eaLnBrk="1" hangingPunct="1"/>
            <a:endParaRPr lang="vi-VN" altLang="en-US">
              <a:latin typeface=".VnTime" pitchFamily="34" charset="0"/>
            </a:endParaRPr>
          </a:p>
        </p:txBody>
      </p:sp>
      <p:sp>
        <p:nvSpPr>
          <p:cNvPr id="18441" name="Oval 10"/>
          <p:cNvSpPr>
            <a:spLocks noChangeArrowheads="1"/>
          </p:cNvSpPr>
          <p:nvPr/>
        </p:nvSpPr>
        <p:spPr bwMode="auto">
          <a:xfrm>
            <a:off x="2027238" y="1089025"/>
            <a:ext cx="4800600" cy="1066800"/>
          </a:xfrm>
          <a:prstGeom prst="ellipse">
            <a:avLst/>
          </a:prstGeom>
          <a:solidFill>
            <a:srgbClr val="92D050"/>
          </a:solidFill>
          <a:ln>
            <a:headEnd/>
            <a:tailEnd/>
          </a:ln>
        </p:spPr>
        <p:style>
          <a:lnRef idx="1">
            <a:schemeClr val="accent1"/>
          </a:lnRef>
          <a:fillRef idx="2">
            <a:schemeClr val="accent1"/>
          </a:fillRef>
          <a:effectRef idx="1">
            <a:schemeClr val="accent1"/>
          </a:effectRef>
          <a:fontRef idx="minor">
            <a:schemeClr val="dk1"/>
          </a:fontRef>
        </p:style>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FontTx/>
              <a:buNone/>
              <a:defRPr/>
            </a:pPr>
            <a:r>
              <a:rPr lang="en-US" altLang="en-US" sz="2800" dirty="0">
                <a:latin typeface="Times New Roman" panose="02020603050405020304" pitchFamily="18" charset="0"/>
                <a:cs typeface="Times New Roman" panose="02020603050405020304" pitchFamily="18" charset="0"/>
              </a:rPr>
              <a:t>VĐCB CỦA TRIẾT HỌC</a:t>
            </a:r>
          </a:p>
          <a:p>
            <a:pPr algn="ctr">
              <a:spcBef>
                <a:spcPct val="0"/>
              </a:spcBef>
              <a:buFontTx/>
              <a:buNone/>
              <a:defRPr/>
            </a:pPr>
            <a:r>
              <a:rPr lang="en-US" altLang="en-US" sz="2800" dirty="0">
                <a:latin typeface="Times New Roman" panose="02020603050405020304" pitchFamily="18" charset="0"/>
                <a:cs typeface="Times New Roman" panose="02020603050405020304" pitchFamily="18" charset="0"/>
              </a:rPr>
              <a:t>(MQH VC- YT)</a:t>
            </a:r>
          </a:p>
        </p:txBody>
      </p:sp>
      <p:sp>
        <p:nvSpPr>
          <p:cNvPr id="18442" name="Rectangle 11"/>
          <p:cNvSpPr>
            <a:spLocks noChangeArrowheads="1"/>
          </p:cNvSpPr>
          <p:nvPr/>
        </p:nvSpPr>
        <p:spPr bwMode="auto">
          <a:xfrm>
            <a:off x="4694238" y="3222625"/>
            <a:ext cx="2667000" cy="838200"/>
          </a:xfrm>
          <a:prstGeom prst="rect">
            <a:avLst/>
          </a:prstGeom>
          <a:solidFill>
            <a:srgbClr val="92D050"/>
          </a:solidFill>
          <a:ln>
            <a:headEnd/>
            <a:tailEnd/>
          </a:ln>
        </p:spPr>
        <p:style>
          <a:lnRef idx="1">
            <a:schemeClr val="accent1"/>
          </a:lnRef>
          <a:fillRef idx="2">
            <a:schemeClr val="accent1"/>
          </a:fillRef>
          <a:effectRef idx="1">
            <a:schemeClr val="accent1"/>
          </a:effectRef>
          <a:fontRef idx="minor">
            <a:schemeClr val="dk1"/>
          </a:fontRef>
        </p:style>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FontTx/>
              <a:buNone/>
              <a:defRPr/>
            </a:pPr>
            <a:r>
              <a:rPr lang="en-US" altLang="en-US" sz="2800" b="1">
                <a:latin typeface="Times New Roman" panose="02020603050405020304" pitchFamily="18" charset="0"/>
                <a:cs typeface="Times New Roman" panose="02020603050405020304" pitchFamily="18" charset="0"/>
              </a:rPr>
              <a:t>KHẢ TRI LUẬN</a:t>
            </a:r>
          </a:p>
          <a:p>
            <a:pPr algn="ctr">
              <a:spcBef>
                <a:spcPct val="0"/>
              </a:spcBef>
              <a:buFontTx/>
              <a:buNone/>
              <a:defRPr/>
            </a:pPr>
            <a:r>
              <a:rPr lang="vi-VN" altLang="en-US" sz="2800">
                <a:latin typeface="Times New Roman" panose="02020603050405020304" pitchFamily="18" charset="0"/>
                <a:cs typeface="Times New Roman" panose="02020603050405020304" pitchFamily="18" charset="0"/>
              </a:rPr>
              <a:t>(Nhận thức được)</a:t>
            </a:r>
          </a:p>
        </p:txBody>
      </p:sp>
      <p:sp>
        <p:nvSpPr>
          <p:cNvPr id="18443" name="Rectangle 13"/>
          <p:cNvSpPr>
            <a:spLocks noChangeArrowheads="1"/>
          </p:cNvSpPr>
          <p:nvPr/>
        </p:nvSpPr>
        <p:spPr bwMode="auto">
          <a:xfrm>
            <a:off x="2560638" y="4329113"/>
            <a:ext cx="3429000" cy="609600"/>
          </a:xfrm>
          <a:prstGeom prst="rect">
            <a:avLst/>
          </a:prstGeom>
          <a:solidFill>
            <a:srgbClr val="92D050"/>
          </a:solidFill>
          <a:ln>
            <a:headEnd/>
            <a:tailEnd/>
          </a:ln>
        </p:spPr>
        <p:style>
          <a:lnRef idx="1">
            <a:schemeClr val="accent1"/>
          </a:lnRef>
          <a:fillRef idx="2">
            <a:schemeClr val="accent1"/>
          </a:fillRef>
          <a:effectRef idx="1">
            <a:schemeClr val="accent1"/>
          </a:effectRef>
          <a:fontRef idx="minor">
            <a:schemeClr val="dk1"/>
          </a:fontRef>
        </p:style>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defRPr/>
            </a:pPr>
            <a:r>
              <a:rPr lang="en-US" altLang="en-US" sz="2800" b="1">
                <a:latin typeface="Times New Roman" panose="02020603050405020304" pitchFamily="18" charset="0"/>
                <a:cs typeface="Times New Roman" panose="02020603050405020304" pitchFamily="18" charset="0"/>
              </a:rPr>
              <a:t>CNDV</a:t>
            </a:r>
          </a:p>
        </p:txBody>
      </p:sp>
      <p:sp>
        <p:nvSpPr>
          <p:cNvPr id="18444" name="Rectangle 14"/>
          <p:cNvSpPr>
            <a:spLocks noChangeArrowheads="1"/>
          </p:cNvSpPr>
          <p:nvPr/>
        </p:nvSpPr>
        <p:spPr bwMode="auto">
          <a:xfrm>
            <a:off x="198438" y="5127625"/>
            <a:ext cx="1752600" cy="1143000"/>
          </a:xfrm>
          <a:prstGeom prst="rect">
            <a:avLst/>
          </a:prstGeom>
          <a:solidFill>
            <a:srgbClr val="92D050"/>
          </a:solidFill>
          <a:ln>
            <a:headEnd/>
            <a:tailEnd/>
          </a:ln>
        </p:spPr>
        <p:style>
          <a:lnRef idx="1">
            <a:schemeClr val="accent1"/>
          </a:lnRef>
          <a:fillRef idx="2">
            <a:schemeClr val="accent1"/>
          </a:fillRef>
          <a:effectRef idx="1">
            <a:schemeClr val="accent1"/>
          </a:effectRef>
          <a:fontRef idx="minor">
            <a:schemeClr val="dk1"/>
          </a:fontRef>
        </p:style>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defRPr/>
            </a:pPr>
            <a:r>
              <a:rPr lang="en-US" altLang="en-US" sz="2800" b="1">
                <a:latin typeface="Times New Roman" panose="02020603050405020304" pitchFamily="18" charset="0"/>
                <a:cs typeface="Times New Roman" panose="02020603050405020304" pitchFamily="18" charset="0"/>
              </a:rPr>
              <a:t>CNDT</a:t>
            </a:r>
          </a:p>
        </p:txBody>
      </p:sp>
      <p:sp>
        <p:nvSpPr>
          <p:cNvPr id="18445" name="Rectangle 15"/>
          <p:cNvSpPr>
            <a:spLocks noChangeArrowheads="1"/>
          </p:cNvSpPr>
          <p:nvPr/>
        </p:nvSpPr>
        <p:spPr bwMode="auto">
          <a:xfrm>
            <a:off x="5075238" y="5737225"/>
            <a:ext cx="3733800" cy="838200"/>
          </a:xfrm>
          <a:prstGeom prst="rect">
            <a:avLst/>
          </a:prstGeom>
          <a:solidFill>
            <a:srgbClr val="92D050"/>
          </a:solidFill>
          <a:ln>
            <a:headEnd/>
            <a:tailEnd/>
          </a:ln>
        </p:spPr>
        <p:style>
          <a:lnRef idx="1">
            <a:schemeClr val="accent1"/>
          </a:lnRef>
          <a:fillRef idx="2">
            <a:schemeClr val="accent1"/>
          </a:fillRef>
          <a:effectRef idx="1">
            <a:schemeClr val="accent1"/>
          </a:effectRef>
          <a:fontRef idx="minor">
            <a:schemeClr val="dk1"/>
          </a:fontRef>
        </p:style>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FontTx/>
              <a:buNone/>
              <a:defRPr/>
            </a:pPr>
            <a:r>
              <a:rPr lang="en-US" altLang="en-US" sz="2800" b="1" dirty="0">
                <a:latin typeface="Times New Roman" panose="02020603050405020304" pitchFamily="18" charset="0"/>
                <a:cs typeface="Times New Roman" panose="02020603050405020304" pitchFamily="18" charset="0"/>
              </a:rPr>
              <a:t>BẤT KHẢ TRI</a:t>
            </a:r>
          </a:p>
          <a:p>
            <a:pPr algn="ctr">
              <a:spcBef>
                <a:spcPct val="0"/>
              </a:spcBef>
              <a:buFontTx/>
              <a:buNone/>
              <a:defRPr/>
            </a:pPr>
            <a:r>
              <a:rPr lang="vi-VN" altLang="en-US" sz="2800" dirty="0">
                <a:latin typeface="Times New Roman" panose="02020603050405020304" pitchFamily="18" charset="0"/>
                <a:cs typeface="Times New Roman" panose="02020603050405020304" pitchFamily="18" charset="0"/>
              </a:rPr>
              <a:t>(Không thể nhận thức)</a:t>
            </a:r>
          </a:p>
        </p:txBody>
      </p:sp>
      <p:sp>
        <p:nvSpPr>
          <p:cNvPr id="25613" name="Text Box 16"/>
          <p:cNvSpPr txBox="1">
            <a:spLocks noChangeArrowheads="1"/>
          </p:cNvSpPr>
          <p:nvPr/>
        </p:nvSpPr>
        <p:spPr bwMode="auto">
          <a:xfrm>
            <a:off x="7453313" y="4075113"/>
            <a:ext cx="184150" cy="641350"/>
          </a:xfrm>
          <a:prstGeom prst="rect">
            <a:avLst/>
          </a:prstGeom>
          <a:noFill/>
          <a:ln w="9525">
            <a:noFill/>
            <a:miter lim="800000"/>
            <a:headEnd/>
            <a:tailEnd/>
          </a:ln>
        </p:spPr>
        <p:txBody>
          <a:bodyPr wrap="none">
            <a:spAutoFit/>
          </a:bodyPr>
          <a:lstStyle/>
          <a:p>
            <a:pPr eaLnBrk="1" hangingPunct="1"/>
            <a:endParaRPr lang="en-US" altLang="en-US"/>
          </a:p>
          <a:p>
            <a:pPr eaLnBrk="1" hangingPunct="1"/>
            <a:endParaRPr lang="en-US" altLang="en-US"/>
          </a:p>
        </p:txBody>
      </p:sp>
      <p:sp>
        <p:nvSpPr>
          <p:cNvPr id="25614" name="Line 17"/>
          <p:cNvSpPr>
            <a:spLocks noChangeShapeType="1"/>
          </p:cNvSpPr>
          <p:nvPr/>
        </p:nvSpPr>
        <p:spPr bwMode="auto">
          <a:xfrm>
            <a:off x="4389438" y="2155825"/>
            <a:ext cx="1066800" cy="152400"/>
          </a:xfrm>
          <a:prstGeom prst="line">
            <a:avLst/>
          </a:prstGeom>
          <a:noFill/>
          <a:ln w="9525">
            <a:solidFill>
              <a:schemeClr val="tx1"/>
            </a:solidFill>
            <a:round/>
            <a:headEnd/>
            <a:tailEnd/>
          </a:ln>
        </p:spPr>
        <p:txBody>
          <a:bodyPr/>
          <a:lstStyle/>
          <a:p>
            <a:endParaRPr lang="vi-VN"/>
          </a:p>
        </p:txBody>
      </p:sp>
      <p:sp>
        <p:nvSpPr>
          <p:cNvPr id="25615" name="Line 18"/>
          <p:cNvSpPr>
            <a:spLocks noChangeShapeType="1"/>
          </p:cNvSpPr>
          <p:nvPr/>
        </p:nvSpPr>
        <p:spPr bwMode="auto">
          <a:xfrm>
            <a:off x="3094038" y="3070225"/>
            <a:ext cx="0" cy="304800"/>
          </a:xfrm>
          <a:prstGeom prst="line">
            <a:avLst/>
          </a:prstGeom>
          <a:noFill/>
          <a:ln w="9525">
            <a:solidFill>
              <a:schemeClr val="tx1"/>
            </a:solidFill>
            <a:round/>
            <a:headEnd/>
            <a:tailEnd/>
          </a:ln>
        </p:spPr>
        <p:txBody>
          <a:bodyPr/>
          <a:lstStyle/>
          <a:p>
            <a:endParaRPr lang="vi-VN"/>
          </a:p>
        </p:txBody>
      </p:sp>
      <p:sp>
        <p:nvSpPr>
          <p:cNvPr id="25616" name="Line 19"/>
          <p:cNvSpPr>
            <a:spLocks noChangeShapeType="1"/>
          </p:cNvSpPr>
          <p:nvPr/>
        </p:nvSpPr>
        <p:spPr bwMode="auto">
          <a:xfrm>
            <a:off x="5684838" y="3070225"/>
            <a:ext cx="0" cy="152400"/>
          </a:xfrm>
          <a:prstGeom prst="line">
            <a:avLst/>
          </a:prstGeom>
          <a:noFill/>
          <a:ln w="9525">
            <a:solidFill>
              <a:schemeClr val="tx1"/>
            </a:solidFill>
            <a:round/>
            <a:headEnd/>
            <a:tailEnd/>
          </a:ln>
        </p:spPr>
        <p:txBody>
          <a:bodyPr/>
          <a:lstStyle/>
          <a:p>
            <a:endParaRPr lang="vi-VN"/>
          </a:p>
        </p:txBody>
      </p:sp>
      <p:sp>
        <p:nvSpPr>
          <p:cNvPr id="25617" name="Line 20"/>
          <p:cNvSpPr>
            <a:spLocks noChangeShapeType="1"/>
          </p:cNvSpPr>
          <p:nvPr/>
        </p:nvSpPr>
        <p:spPr bwMode="auto">
          <a:xfrm>
            <a:off x="7894638" y="3146425"/>
            <a:ext cx="46037" cy="2590800"/>
          </a:xfrm>
          <a:prstGeom prst="line">
            <a:avLst/>
          </a:prstGeom>
          <a:noFill/>
          <a:ln w="9525">
            <a:solidFill>
              <a:schemeClr val="tx1"/>
            </a:solidFill>
            <a:round/>
            <a:headEnd/>
            <a:tailEnd/>
          </a:ln>
        </p:spPr>
        <p:txBody>
          <a:bodyPr/>
          <a:lstStyle/>
          <a:p>
            <a:endParaRPr lang="vi-VN"/>
          </a:p>
        </p:txBody>
      </p:sp>
      <p:sp>
        <p:nvSpPr>
          <p:cNvPr id="25618" name="Line 21"/>
          <p:cNvSpPr>
            <a:spLocks noChangeShapeType="1"/>
          </p:cNvSpPr>
          <p:nvPr/>
        </p:nvSpPr>
        <p:spPr bwMode="auto">
          <a:xfrm>
            <a:off x="5684838" y="4060825"/>
            <a:ext cx="0" cy="268288"/>
          </a:xfrm>
          <a:prstGeom prst="line">
            <a:avLst/>
          </a:prstGeom>
          <a:noFill/>
          <a:ln w="9525">
            <a:solidFill>
              <a:schemeClr val="tx1"/>
            </a:solidFill>
            <a:round/>
            <a:headEnd/>
            <a:tailEnd/>
          </a:ln>
        </p:spPr>
        <p:txBody>
          <a:bodyPr/>
          <a:lstStyle/>
          <a:p>
            <a:endParaRPr lang="vi-VN"/>
          </a:p>
        </p:txBody>
      </p:sp>
      <p:sp>
        <p:nvSpPr>
          <p:cNvPr id="25619" name="Line 22"/>
          <p:cNvSpPr>
            <a:spLocks noChangeShapeType="1"/>
          </p:cNvSpPr>
          <p:nvPr/>
        </p:nvSpPr>
        <p:spPr bwMode="auto">
          <a:xfrm>
            <a:off x="3121025" y="4037013"/>
            <a:ext cx="0" cy="228600"/>
          </a:xfrm>
          <a:prstGeom prst="line">
            <a:avLst/>
          </a:prstGeom>
          <a:noFill/>
          <a:ln w="9525">
            <a:solidFill>
              <a:schemeClr val="tx1"/>
            </a:solidFill>
            <a:round/>
            <a:headEnd/>
            <a:tailEnd/>
          </a:ln>
        </p:spPr>
        <p:txBody>
          <a:bodyPr/>
          <a:lstStyle/>
          <a:p>
            <a:endParaRPr lang="vi-VN"/>
          </a:p>
        </p:txBody>
      </p:sp>
      <p:sp>
        <p:nvSpPr>
          <p:cNvPr id="25620" name="Line 23"/>
          <p:cNvSpPr>
            <a:spLocks noChangeShapeType="1"/>
          </p:cNvSpPr>
          <p:nvPr/>
        </p:nvSpPr>
        <p:spPr bwMode="auto">
          <a:xfrm>
            <a:off x="6294438" y="4060825"/>
            <a:ext cx="0" cy="1295400"/>
          </a:xfrm>
          <a:prstGeom prst="line">
            <a:avLst/>
          </a:prstGeom>
          <a:noFill/>
          <a:ln w="9525">
            <a:solidFill>
              <a:schemeClr val="tx1"/>
            </a:solidFill>
            <a:round/>
            <a:headEnd/>
            <a:tailEnd/>
          </a:ln>
        </p:spPr>
        <p:txBody>
          <a:bodyPr/>
          <a:lstStyle/>
          <a:p>
            <a:endParaRPr lang="vi-VN"/>
          </a:p>
        </p:txBody>
      </p:sp>
      <p:sp>
        <p:nvSpPr>
          <p:cNvPr id="25621" name="Line 24"/>
          <p:cNvSpPr>
            <a:spLocks noChangeShapeType="1"/>
          </p:cNvSpPr>
          <p:nvPr/>
        </p:nvSpPr>
        <p:spPr bwMode="auto">
          <a:xfrm flipH="1">
            <a:off x="1951038" y="5356225"/>
            <a:ext cx="4343400" cy="0"/>
          </a:xfrm>
          <a:prstGeom prst="line">
            <a:avLst/>
          </a:prstGeom>
          <a:noFill/>
          <a:ln w="9525">
            <a:solidFill>
              <a:schemeClr val="tx1"/>
            </a:solidFill>
            <a:round/>
            <a:headEnd/>
            <a:tailEnd/>
          </a:ln>
        </p:spPr>
        <p:txBody>
          <a:bodyPr/>
          <a:lstStyle/>
          <a:p>
            <a:endParaRPr lang="vi-VN"/>
          </a:p>
        </p:txBody>
      </p:sp>
      <p:sp>
        <p:nvSpPr>
          <p:cNvPr id="25622" name="Line 26"/>
          <p:cNvSpPr>
            <a:spLocks noChangeShapeType="1"/>
          </p:cNvSpPr>
          <p:nvPr/>
        </p:nvSpPr>
        <p:spPr bwMode="auto">
          <a:xfrm>
            <a:off x="808038" y="3070225"/>
            <a:ext cx="0" cy="152400"/>
          </a:xfrm>
          <a:prstGeom prst="line">
            <a:avLst/>
          </a:prstGeom>
          <a:noFill/>
          <a:ln w="9525">
            <a:solidFill>
              <a:schemeClr val="tx1"/>
            </a:solidFill>
            <a:round/>
            <a:headEnd/>
            <a:tailEnd/>
          </a:ln>
        </p:spPr>
        <p:txBody>
          <a:bodyPr/>
          <a:lstStyle/>
          <a:p>
            <a:endParaRPr lang="vi-VN"/>
          </a:p>
        </p:txBody>
      </p:sp>
      <p:sp>
        <p:nvSpPr>
          <p:cNvPr id="25623" name="Line 27"/>
          <p:cNvSpPr>
            <a:spLocks noChangeShapeType="1"/>
          </p:cNvSpPr>
          <p:nvPr/>
        </p:nvSpPr>
        <p:spPr bwMode="auto">
          <a:xfrm>
            <a:off x="808038" y="3984625"/>
            <a:ext cx="0" cy="1143000"/>
          </a:xfrm>
          <a:prstGeom prst="line">
            <a:avLst/>
          </a:prstGeom>
          <a:noFill/>
          <a:ln w="9525">
            <a:solidFill>
              <a:schemeClr val="tx1"/>
            </a:solidFill>
            <a:round/>
            <a:headEnd/>
            <a:tailEnd/>
          </a:ln>
        </p:spPr>
        <p:txBody>
          <a:bodyPr/>
          <a:lstStyle/>
          <a:p>
            <a:endParaRPr lang="vi-VN"/>
          </a:p>
        </p:txBody>
      </p:sp>
      <p:sp>
        <p:nvSpPr>
          <p:cNvPr id="25624" name="Line 28"/>
          <p:cNvSpPr>
            <a:spLocks noChangeShapeType="1"/>
          </p:cNvSpPr>
          <p:nvPr/>
        </p:nvSpPr>
        <p:spPr bwMode="auto">
          <a:xfrm flipH="1">
            <a:off x="1951038" y="6270625"/>
            <a:ext cx="3124200" cy="0"/>
          </a:xfrm>
          <a:prstGeom prst="line">
            <a:avLst/>
          </a:prstGeom>
          <a:noFill/>
          <a:ln w="9525">
            <a:solidFill>
              <a:schemeClr val="tx1"/>
            </a:solidFill>
            <a:round/>
            <a:headEnd/>
            <a:tailEnd/>
          </a:ln>
        </p:spPr>
        <p:txBody>
          <a:bodyPr/>
          <a:lstStyle/>
          <a:p>
            <a:endParaRPr lang="vi-VN"/>
          </a:p>
        </p:txBody>
      </p:sp>
      <p:sp>
        <p:nvSpPr>
          <p:cNvPr id="25625" name="Line 29"/>
          <p:cNvSpPr>
            <a:spLocks noChangeShapeType="1"/>
          </p:cNvSpPr>
          <p:nvPr/>
        </p:nvSpPr>
        <p:spPr bwMode="auto">
          <a:xfrm flipH="1">
            <a:off x="2865438" y="2155825"/>
            <a:ext cx="914400" cy="152400"/>
          </a:xfrm>
          <a:prstGeom prst="line">
            <a:avLst/>
          </a:prstGeom>
          <a:noFill/>
          <a:ln w="9525">
            <a:solidFill>
              <a:schemeClr val="tx1"/>
            </a:solidFill>
            <a:round/>
            <a:headEnd/>
            <a:tailEnd/>
          </a:ln>
        </p:spPr>
        <p:txBody>
          <a:bodyPr/>
          <a:lstStyle/>
          <a:p>
            <a:endParaRPr lang="vi-VN"/>
          </a:p>
        </p:txBody>
      </p:sp>
      <p:sp>
        <p:nvSpPr>
          <p:cNvPr id="29" name="Date Placeholder 28"/>
          <p:cNvSpPr>
            <a:spLocks noGrp="1"/>
          </p:cNvSpPr>
          <p:nvPr>
            <p:ph type="dt" sz="quarter" idx="4294967295"/>
          </p:nvPr>
        </p:nvSpPr>
        <p:spPr>
          <a:xfrm>
            <a:off x="457200" y="6245225"/>
            <a:ext cx="2133600" cy="476250"/>
          </a:xfrm>
          <a:prstGeom prst="rect">
            <a:avLst/>
          </a:prstGeom>
        </p:spPr>
        <p:txBody>
          <a:bodyPr/>
          <a:lstStyle/>
          <a:p>
            <a:pPr>
              <a:defRPr/>
            </a:pPr>
            <a:fld id="{74C94007-46CA-4E2C-8568-E7B662CC042C}" type="datetime1">
              <a:rPr lang="en-US"/>
              <a:pPr>
                <a:defRPr/>
              </a:pPr>
              <a:t>02/10/2023</a:t>
            </a:fld>
            <a:endParaRPr lang="en-US"/>
          </a:p>
        </p:txBody>
      </p:sp>
      <p:sp>
        <p:nvSpPr>
          <p:cNvPr id="25627" name="TextBox 27"/>
          <p:cNvSpPr txBox="1">
            <a:spLocks noChangeArrowheads="1"/>
          </p:cNvSpPr>
          <p:nvPr/>
        </p:nvSpPr>
        <p:spPr bwMode="auto">
          <a:xfrm>
            <a:off x="228600" y="228600"/>
            <a:ext cx="8915400" cy="646113"/>
          </a:xfrm>
          <a:prstGeom prst="rect">
            <a:avLst/>
          </a:prstGeom>
          <a:noFill/>
          <a:ln w="9525">
            <a:noFill/>
            <a:miter lim="800000"/>
            <a:headEnd/>
            <a:tailEnd/>
          </a:ln>
        </p:spPr>
        <p:txBody>
          <a:bodyPr>
            <a:spAutoFit/>
          </a:bodyPr>
          <a:lstStyle/>
          <a:p>
            <a:pPr eaLnBrk="1" hangingPunct="1"/>
            <a:r>
              <a:rPr lang="en-US" altLang="en-US" sz="3600" b="1" i="1">
                <a:latin typeface="Times New Roman" pitchFamily="18" charset="0"/>
                <a:cs typeface="Times New Roman" pitchFamily="18" charset="0"/>
              </a:rPr>
              <a:t>a. Nội dung vấn đề cơ bản của triết học</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8441"/>
                                        </p:tgtEl>
                                        <p:attrNameLst>
                                          <p:attrName>style.visibility</p:attrName>
                                        </p:attrNameLst>
                                      </p:cBhvr>
                                      <p:to>
                                        <p:strVal val="visible"/>
                                      </p:to>
                                    </p:set>
                                    <p:animEffect transition="in" filter="box(in)">
                                      <p:cBhvr>
                                        <p:cTn id="7" dur="500"/>
                                        <p:tgtEl>
                                          <p:spTgt spid="1844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nodeType="clickEffect">
                                  <p:stCondLst>
                                    <p:cond delay="0"/>
                                  </p:stCondLst>
                                  <p:childTnLst>
                                    <p:set>
                                      <p:cBhvr>
                                        <p:cTn id="11" dur="1" fill="hold">
                                          <p:stCondLst>
                                            <p:cond delay="0"/>
                                          </p:stCondLst>
                                        </p:cTn>
                                        <p:tgtEl>
                                          <p:spTgt spid="18435">
                                            <p:txEl>
                                              <p:pRg st="1" end="1"/>
                                            </p:txEl>
                                          </p:spTgt>
                                        </p:tgtEl>
                                        <p:attrNameLst>
                                          <p:attrName>style.visibility</p:attrName>
                                        </p:attrNameLst>
                                      </p:cBhvr>
                                      <p:to>
                                        <p:strVal val="visible"/>
                                      </p:to>
                                    </p:set>
                                    <p:animEffect transition="in" filter="box(in)">
                                      <p:cBhvr>
                                        <p:cTn id="12" dur="500"/>
                                        <p:tgtEl>
                                          <p:spTgt spid="18435">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18437"/>
                                        </p:tgtEl>
                                        <p:attrNameLst>
                                          <p:attrName>style.visibility</p:attrName>
                                        </p:attrNameLst>
                                      </p:cBhvr>
                                      <p:to>
                                        <p:strVal val="visible"/>
                                      </p:to>
                                    </p:set>
                                    <p:animEffect transition="in" filter="box(in)">
                                      <p:cBhvr>
                                        <p:cTn id="17" dur="500"/>
                                        <p:tgtEl>
                                          <p:spTgt spid="18437"/>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18444"/>
                                        </p:tgtEl>
                                        <p:attrNameLst>
                                          <p:attrName>style.visibility</p:attrName>
                                        </p:attrNameLst>
                                      </p:cBhvr>
                                      <p:to>
                                        <p:strVal val="visible"/>
                                      </p:to>
                                    </p:set>
                                    <p:animEffect transition="in" filter="box(in)">
                                      <p:cBhvr>
                                        <p:cTn id="22" dur="500"/>
                                        <p:tgtEl>
                                          <p:spTgt spid="18444"/>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4" presetClass="entr" presetSubtype="16" fill="hold" grpId="0" nodeType="clickEffect">
                                  <p:stCondLst>
                                    <p:cond delay="0"/>
                                  </p:stCondLst>
                                  <p:childTnLst>
                                    <p:set>
                                      <p:cBhvr>
                                        <p:cTn id="26" dur="1" fill="hold">
                                          <p:stCondLst>
                                            <p:cond delay="0"/>
                                          </p:stCondLst>
                                        </p:cTn>
                                        <p:tgtEl>
                                          <p:spTgt spid="18438"/>
                                        </p:tgtEl>
                                        <p:attrNameLst>
                                          <p:attrName>style.visibility</p:attrName>
                                        </p:attrNameLst>
                                      </p:cBhvr>
                                      <p:to>
                                        <p:strVal val="visible"/>
                                      </p:to>
                                    </p:set>
                                    <p:animEffect transition="in" filter="box(in)">
                                      <p:cBhvr>
                                        <p:cTn id="27" dur="500"/>
                                        <p:tgtEl>
                                          <p:spTgt spid="18438"/>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4" presetClass="entr" presetSubtype="16" fill="hold" grpId="0" nodeType="clickEffect">
                                  <p:stCondLst>
                                    <p:cond delay="0"/>
                                  </p:stCondLst>
                                  <p:childTnLst>
                                    <p:set>
                                      <p:cBhvr>
                                        <p:cTn id="31" dur="1" fill="hold">
                                          <p:stCondLst>
                                            <p:cond delay="0"/>
                                          </p:stCondLst>
                                        </p:cTn>
                                        <p:tgtEl>
                                          <p:spTgt spid="18443"/>
                                        </p:tgtEl>
                                        <p:attrNameLst>
                                          <p:attrName>style.visibility</p:attrName>
                                        </p:attrNameLst>
                                      </p:cBhvr>
                                      <p:to>
                                        <p:strVal val="visible"/>
                                      </p:to>
                                    </p:set>
                                    <p:animEffect transition="in" filter="box(in)">
                                      <p:cBhvr>
                                        <p:cTn id="32" dur="500"/>
                                        <p:tgtEl>
                                          <p:spTgt spid="18443"/>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4" presetClass="entr" presetSubtype="16" fill="hold" grpId="0" nodeType="clickEffect">
                                  <p:stCondLst>
                                    <p:cond delay="0"/>
                                  </p:stCondLst>
                                  <p:childTnLst>
                                    <p:set>
                                      <p:cBhvr>
                                        <p:cTn id="36" dur="1" fill="hold">
                                          <p:stCondLst>
                                            <p:cond delay="0"/>
                                          </p:stCondLst>
                                        </p:cTn>
                                        <p:tgtEl>
                                          <p:spTgt spid="18436"/>
                                        </p:tgtEl>
                                        <p:attrNameLst>
                                          <p:attrName>style.visibility</p:attrName>
                                        </p:attrNameLst>
                                      </p:cBhvr>
                                      <p:to>
                                        <p:strVal val="visible"/>
                                      </p:to>
                                    </p:set>
                                    <p:animEffect transition="in" filter="box(in)">
                                      <p:cBhvr>
                                        <p:cTn id="37" dur="500"/>
                                        <p:tgtEl>
                                          <p:spTgt spid="18436"/>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4" presetClass="entr" presetSubtype="16" fill="hold" grpId="0" nodeType="clickEffect">
                                  <p:stCondLst>
                                    <p:cond delay="0"/>
                                  </p:stCondLst>
                                  <p:childTnLst>
                                    <p:set>
                                      <p:cBhvr>
                                        <p:cTn id="41" dur="1" fill="hold">
                                          <p:stCondLst>
                                            <p:cond delay="0"/>
                                          </p:stCondLst>
                                        </p:cTn>
                                        <p:tgtEl>
                                          <p:spTgt spid="18442"/>
                                        </p:tgtEl>
                                        <p:attrNameLst>
                                          <p:attrName>style.visibility</p:attrName>
                                        </p:attrNameLst>
                                      </p:cBhvr>
                                      <p:to>
                                        <p:strVal val="visible"/>
                                      </p:to>
                                    </p:set>
                                    <p:animEffect transition="in" filter="box(in)">
                                      <p:cBhvr>
                                        <p:cTn id="42" dur="500"/>
                                        <p:tgtEl>
                                          <p:spTgt spid="18442"/>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4" presetClass="entr" presetSubtype="16" fill="hold" grpId="1" nodeType="clickEffect">
                                  <p:stCondLst>
                                    <p:cond delay="0"/>
                                  </p:stCondLst>
                                  <p:childTnLst>
                                    <p:set>
                                      <p:cBhvr>
                                        <p:cTn id="46" dur="1" fill="hold">
                                          <p:stCondLst>
                                            <p:cond delay="0"/>
                                          </p:stCondLst>
                                        </p:cTn>
                                        <p:tgtEl>
                                          <p:spTgt spid="18443"/>
                                        </p:tgtEl>
                                        <p:attrNameLst>
                                          <p:attrName>style.visibility</p:attrName>
                                        </p:attrNameLst>
                                      </p:cBhvr>
                                      <p:to>
                                        <p:strVal val="visible"/>
                                      </p:to>
                                    </p:set>
                                    <p:animEffect transition="in" filter="box(in)">
                                      <p:cBhvr>
                                        <p:cTn id="47" dur="500"/>
                                        <p:tgtEl>
                                          <p:spTgt spid="18443"/>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4" presetClass="entr" presetSubtype="16" fill="hold" grpId="0" nodeType="clickEffect">
                                  <p:stCondLst>
                                    <p:cond delay="0"/>
                                  </p:stCondLst>
                                  <p:childTnLst>
                                    <p:set>
                                      <p:cBhvr>
                                        <p:cTn id="51" dur="1" fill="hold">
                                          <p:stCondLst>
                                            <p:cond delay="0"/>
                                          </p:stCondLst>
                                        </p:cTn>
                                        <p:tgtEl>
                                          <p:spTgt spid="18445"/>
                                        </p:tgtEl>
                                        <p:attrNameLst>
                                          <p:attrName>style.visibility</p:attrName>
                                        </p:attrNameLst>
                                      </p:cBhvr>
                                      <p:to>
                                        <p:strVal val="visible"/>
                                      </p:to>
                                    </p:set>
                                    <p:animEffect transition="in" filter="box(in)">
                                      <p:cBhvr>
                                        <p:cTn id="52" dur="500"/>
                                        <p:tgtEl>
                                          <p:spTgt spid="18445"/>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4" presetClass="entr" presetSubtype="16" fill="hold" grpId="1" nodeType="clickEffect">
                                  <p:stCondLst>
                                    <p:cond delay="0"/>
                                  </p:stCondLst>
                                  <p:childTnLst>
                                    <p:set>
                                      <p:cBhvr>
                                        <p:cTn id="56" dur="1" fill="hold">
                                          <p:stCondLst>
                                            <p:cond delay="0"/>
                                          </p:stCondLst>
                                        </p:cTn>
                                        <p:tgtEl>
                                          <p:spTgt spid="18444"/>
                                        </p:tgtEl>
                                        <p:attrNameLst>
                                          <p:attrName>style.visibility</p:attrName>
                                        </p:attrNameLst>
                                      </p:cBhvr>
                                      <p:to>
                                        <p:strVal val="visible"/>
                                      </p:to>
                                    </p:set>
                                    <p:animEffect transition="in" filter="box(in)">
                                      <p:cBhvr>
                                        <p:cTn id="57" dur="500"/>
                                        <p:tgtEl>
                                          <p:spTgt spid="184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6" grpId="0" animBg="1"/>
      <p:bldP spid="18437" grpId="0" animBg="1"/>
      <p:bldP spid="18438" grpId="0" animBg="1"/>
      <p:bldP spid="18441" grpId="0" animBg="1"/>
      <p:bldP spid="18442" grpId="0" animBg="1"/>
      <p:bldP spid="18443" grpId="0" animBg="1"/>
      <p:bldP spid="18443" grpId="1" animBg="1"/>
      <p:bldP spid="18444" grpId="0" animBg="1"/>
      <p:bldP spid="18444" grpId="1" animBg="1"/>
      <p:bldP spid="18445" grpId="0" animBg="1"/>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Title 2"/>
          <p:cNvSpPr>
            <a:spLocks noGrp="1"/>
          </p:cNvSpPr>
          <p:nvPr>
            <p:ph type="title"/>
          </p:nvPr>
        </p:nvSpPr>
        <p:spPr>
          <a:xfrm>
            <a:off x="381000" y="381000"/>
            <a:ext cx="8610600" cy="762000"/>
          </a:xfrm>
        </p:spPr>
        <p:txBody>
          <a:bodyPr/>
          <a:lstStyle/>
          <a:p>
            <a:r>
              <a:rPr kumimoji="1" lang="en-US" altLang="zh-CN" i="1">
                <a:solidFill>
                  <a:srgbClr val="000000"/>
                </a:solidFill>
                <a:latin typeface="Times New Roman" pitchFamily="18" charset="0"/>
                <a:ea typeface="方正大黑简体"/>
                <a:cs typeface="方正大黑简体"/>
              </a:rPr>
              <a:t>- </a:t>
            </a:r>
            <a:r>
              <a:rPr kumimoji="1" lang="en-US" altLang="zh-CN" sz="3200" i="1">
                <a:solidFill>
                  <a:srgbClr val="000000"/>
                </a:solidFill>
                <a:latin typeface="Times New Roman" pitchFamily="18" charset="0"/>
                <a:ea typeface="方正大黑简体"/>
                <a:cs typeface="方正大黑简体"/>
              </a:rPr>
              <a:t>Thực tiễn là tiêu chuẩn để kiểm tra chân lý</a:t>
            </a:r>
            <a:br>
              <a:rPr kumimoji="1" lang="en-US" altLang="zh-CN" sz="3200" i="1">
                <a:solidFill>
                  <a:srgbClr val="000000"/>
                </a:solidFill>
                <a:latin typeface="Times New Roman" pitchFamily="18" charset="0"/>
                <a:ea typeface="方正大黑简体"/>
                <a:cs typeface="方正大黑简体"/>
              </a:rPr>
            </a:br>
            <a:endParaRPr lang="vi-VN" altLang="en-US" sz="3200"/>
          </a:p>
        </p:txBody>
      </p:sp>
      <p:sp>
        <p:nvSpPr>
          <p:cNvPr id="139267" name="Slide Number Placeholder 1"/>
          <p:cNvSpPr>
            <a:spLocks noGrp="1"/>
          </p:cNvSpPr>
          <p:nvPr>
            <p:ph type="sldNum" sz="quarter" idx="4294967295"/>
          </p:nvPr>
        </p:nvSpPr>
        <p:spPr>
          <a:xfrm>
            <a:off x="6553200" y="6245225"/>
            <a:ext cx="2133600" cy="476250"/>
          </a:xfrm>
          <a:prstGeom prst="rect">
            <a:avLst/>
          </a:prstGeom>
          <a:noFill/>
        </p:spPr>
        <p:txBody>
          <a:bodyPr/>
          <a:lstStyle/>
          <a:p>
            <a:fld id="{A1A2E74B-756D-4C4E-AD12-F87933B38A83}" type="slidenum">
              <a:rPr lang="en-US" altLang="en-US"/>
              <a:pPr/>
              <a:t>140</a:t>
            </a:fld>
            <a:endParaRPr lang="th-TH" altLang="en-US"/>
          </a:p>
        </p:txBody>
      </p:sp>
      <p:sp>
        <p:nvSpPr>
          <p:cNvPr id="4" name="Round Diagonal Corner Rectangle 3"/>
          <p:cNvSpPr/>
          <p:nvPr/>
        </p:nvSpPr>
        <p:spPr>
          <a:xfrm>
            <a:off x="1004888" y="2844800"/>
            <a:ext cx="7696200" cy="2219325"/>
          </a:xfrm>
          <a:prstGeom prst="round2DiagRect">
            <a:avLst>
              <a:gd name="adj1" fmla="val 50000"/>
              <a:gd name="adj2" fmla="val 0"/>
            </a:avLst>
          </a:prstGeom>
        </p:spPr>
        <p:style>
          <a:lnRef idx="1">
            <a:schemeClr val="accent2"/>
          </a:lnRef>
          <a:fillRef idx="2">
            <a:schemeClr val="accent2"/>
          </a:fillRef>
          <a:effectRef idx="1">
            <a:schemeClr val="accent2"/>
          </a:effectRef>
          <a:fontRef idx="minor">
            <a:schemeClr val="dk1"/>
          </a:fontRef>
        </p:style>
        <p:txBody>
          <a:bodyPr anchor="ctr"/>
          <a:lstStyle/>
          <a:p>
            <a:pPr marL="342900" indent="-342900" algn="just">
              <a:spcBef>
                <a:spcPct val="20000"/>
              </a:spcBef>
              <a:buFontTx/>
              <a:buChar char="•"/>
            </a:pPr>
            <a:r>
              <a:rPr lang="nl-NL" altLang="en-US" sz="2400">
                <a:solidFill>
                  <a:srgbClr val="000000"/>
                </a:solidFill>
                <a:latin typeface="Times New Roman" pitchFamily="18" charset="0"/>
                <a:cs typeface="Times New Roman" pitchFamily="18" charset="0"/>
              </a:rPr>
              <a:t>Thực tiễn có nhiều hình thức nên khi kiểm tra chân lý có thể bằng thực nghiệm khoa học hoặc vận dụng lý luận xã hội vào quá trình cải biến xã hội. (chân lý có tính tuyệt đối và tương đối nên phải xét thực tiễn trong không gian rộng và thời gian dài)</a:t>
            </a:r>
          </a:p>
        </p:txBody>
      </p:sp>
      <p:sp>
        <p:nvSpPr>
          <p:cNvPr id="8" name="Round Diagonal Corner Rectangle 7"/>
          <p:cNvSpPr/>
          <p:nvPr/>
        </p:nvSpPr>
        <p:spPr>
          <a:xfrm>
            <a:off x="1011238" y="1143000"/>
            <a:ext cx="7696200" cy="1447800"/>
          </a:xfrm>
          <a:prstGeom prst="round2DiagRect">
            <a:avLst>
              <a:gd name="adj1" fmla="val 50000"/>
              <a:gd name="adj2" fmla="val 0"/>
            </a:avLst>
          </a:prstGeom>
          <a:solidFill>
            <a:srgbClr val="CCFF66"/>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342900" indent="-342900" algn="just">
              <a:spcBef>
                <a:spcPct val="20000"/>
              </a:spcBef>
              <a:buFontTx/>
              <a:buChar char="•"/>
            </a:pPr>
            <a:r>
              <a:rPr lang="nl-NL" altLang="en-US" sz="2400">
                <a:solidFill>
                  <a:srgbClr val="000000"/>
                </a:solidFill>
                <a:latin typeface="Times New Roman" pitchFamily="18" charset="0"/>
                <a:cs typeface="Times New Roman" pitchFamily="18" charset="0"/>
              </a:rPr>
              <a:t>Tri thức là kết quả của quá trình nhận thức, tri thức đó có thể phản ánh đúng hoặc không đúng hiện thực nên phải được kiểm tra trong thực tiễn</a:t>
            </a:r>
          </a:p>
        </p:txBody>
      </p:sp>
      <p:sp>
        <p:nvSpPr>
          <p:cNvPr id="9" name="Round Diagonal Corner Rectangle 8"/>
          <p:cNvSpPr/>
          <p:nvPr/>
        </p:nvSpPr>
        <p:spPr>
          <a:xfrm>
            <a:off x="1011238" y="5319713"/>
            <a:ext cx="7696200" cy="1079500"/>
          </a:xfrm>
          <a:prstGeom prst="round2DiagRect">
            <a:avLst>
              <a:gd name="adj1" fmla="val 50000"/>
              <a:gd name="adj2" fmla="val 0"/>
            </a:avLst>
          </a:prstGeom>
        </p:spPr>
        <p:style>
          <a:lnRef idx="1">
            <a:schemeClr val="accent1"/>
          </a:lnRef>
          <a:fillRef idx="2">
            <a:schemeClr val="accent1"/>
          </a:fillRef>
          <a:effectRef idx="1">
            <a:schemeClr val="accent1"/>
          </a:effectRef>
          <a:fontRef idx="minor">
            <a:schemeClr val="dk1"/>
          </a:fontRef>
        </p:style>
        <p:txBody>
          <a:bodyPr anchor="ctr"/>
          <a:lstStyle/>
          <a:p>
            <a:pPr marL="342900" indent="-342900" algn="just">
              <a:spcBef>
                <a:spcPct val="20000"/>
              </a:spcBef>
              <a:buFontTx/>
              <a:buChar char="•"/>
            </a:pPr>
            <a:r>
              <a:rPr lang="nl-NL" altLang="en-US" sz="2400">
                <a:solidFill>
                  <a:srgbClr val="000000"/>
                </a:solidFill>
                <a:latin typeface="Times New Roman" pitchFamily="18" charset="0"/>
                <a:cs typeface="Times New Roman" pitchFamily="18" charset="0"/>
              </a:rPr>
              <a:t>Cần phải quán triệt quan điểm thực tiễn trong nhận thức và hoạt động để khắc phục bệnh giáo điều</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0" presetClass="entr" presetSubtype="0" decel="10000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1000" fill="hold"/>
                                        <p:tgtEl>
                                          <p:spTgt spid="8"/>
                                        </p:tgtEl>
                                        <p:attrNameLst>
                                          <p:attrName>ppt_w</p:attrName>
                                        </p:attrNameLst>
                                      </p:cBhvr>
                                      <p:tavLst>
                                        <p:tav tm="0">
                                          <p:val>
                                            <p:strVal val="#ppt_w+.3"/>
                                          </p:val>
                                        </p:tav>
                                        <p:tav tm="100000">
                                          <p:val>
                                            <p:strVal val="#ppt_w"/>
                                          </p:val>
                                        </p:tav>
                                      </p:tavLst>
                                    </p:anim>
                                    <p:anim calcmode="lin" valueType="num">
                                      <p:cBhvr>
                                        <p:cTn id="8" dur="1000" fill="hold"/>
                                        <p:tgtEl>
                                          <p:spTgt spid="8"/>
                                        </p:tgtEl>
                                        <p:attrNameLst>
                                          <p:attrName>ppt_h</p:attrName>
                                        </p:attrNameLst>
                                      </p:cBhvr>
                                      <p:tavLst>
                                        <p:tav tm="0">
                                          <p:val>
                                            <p:strVal val="#ppt_h"/>
                                          </p:val>
                                        </p:tav>
                                        <p:tav tm="100000">
                                          <p:val>
                                            <p:strVal val="#ppt_h"/>
                                          </p:val>
                                        </p:tav>
                                      </p:tavLst>
                                    </p:anim>
                                    <p:animEffect transition="in" filter="fade">
                                      <p:cBhvr>
                                        <p:cTn id="9" dur="1000"/>
                                        <p:tgtEl>
                                          <p:spTgt spid="8"/>
                                        </p:tgtEl>
                                      </p:cBhvr>
                                    </p:animEffect>
                                  </p:childTnLst>
                                </p:cTn>
                              </p:par>
                            </p:childTnLst>
                          </p:cTn>
                        </p:par>
                      </p:childTnLst>
                    </p:cTn>
                  </p:par>
                  <p:par>
                    <p:cTn id="10" fill="hold">
                      <p:stCondLst>
                        <p:cond delay="indefinite"/>
                      </p:stCondLst>
                      <p:childTnLst>
                        <p:par>
                          <p:cTn id="11" fill="hold">
                            <p:stCondLst>
                              <p:cond delay="0"/>
                            </p:stCondLst>
                            <p:childTnLst>
                              <p:par>
                                <p:cTn id="12" presetID="37" presetClass="entr" presetSubtype="0" fill="hold" grpId="0"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900" decel="100000" fill="hold"/>
                                        <p:tgtEl>
                                          <p:spTgt spid="4"/>
                                        </p:tgtEl>
                                        <p:attrNameLst>
                                          <p:attrName>ppt_y</p:attrName>
                                        </p:attrNameLst>
                                      </p:cBhvr>
                                      <p:tavLst>
                                        <p:tav tm="0">
                                          <p:val>
                                            <p:strVal val="#ppt_y+1"/>
                                          </p:val>
                                        </p:tav>
                                        <p:tav tm="100000">
                                          <p:val>
                                            <p:strVal val="#ppt_y-.03"/>
                                          </p:val>
                                        </p:tav>
                                      </p:tavLst>
                                    </p:anim>
                                    <p:anim calcmode="lin" valueType="num">
                                      <p:cBhvr>
                                        <p:cTn id="17" dur="100" accel="100000" fill="hold">
                                          <p:stCondLst>
                                            <p:cond delay="900"/>
                                          </p:stCondLst>
                                        </p:cTn>
                                        <p:tgtEl>
                                          <p:spTgt spid="4"/>
                                        </p:tgtEl>
                                        <p:attrNameLst>
                                          <p:attrName>ppt_y</p:attrName>
                                        </p:attrNameLst>
                                      </p:cBhvr>
                                      <p:tavLst>
                                        <p:tav tm="0">
                                          <p:val>
                                            <p:strVal val="#ppt_y-.03"/>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47"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1000"/>
                                        <p:tgtEl>
                                          <p:spTgt spid="9"/>
                                        </p:tgtEl>
                                      </p:cBhvr>
                                    </p:animEffect>
                                    <p:anim calcmode="lin" valueType="num">
                                      <p:cBhvr>
                                        <p:cTn id="23" dur="1000" fill="hold"/>
                                        <p:tgtEl>
                                          <p:spTgt spid="9"/>
                                        </p:tgtEl>
                                        <p:attrNameLst>
                                          <p:attrName>ppt_x</p:attrName>
                                        </p:attrNameLst>
                                      </p:cBhvr>
                                      <p:tavLst>
                                        <p:tav tm="0">
                                          <p:val>
                                            <p:strVal val="#ppt_x"/>
                                          </p:val>
                                        </p:tav>
                                        <p:tav tm="100000">
                                          <p:val>
                                            <p:strVal val="#ppt_x"/>
                                          </p:val>
                                        </p:tav>
                                      </p:tavLst>
                                    </p:anim>
                                    <p:anim calcmode="lin" valueType="num">
                                      <p:cBhvr>
                                        <p:cTn id="24"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9" grpId="0" animBg="1"/>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Slide Number Placeholder 3"/>
          <p:cNvSpPr>
            <a:spLocks noGrp="1"/>
          </p:cNvSpPr>
          <p:nvPr>
            <p:ph type="sldNum" sz="quarter" idx="4294967295"/>
          </p:nvPr>
        </p:nvSpPr>
        <p:spPr>
          <a:xfrm>
            <a:off x="6553200" y="6245225"/>
            <a:ext cx="2133600" cy="476250"/>
          </a:xfrm>
          <a:prstGeom prst="rect">
            <a:avLst/>
          </a:prstGeom>
          <a:noFill/>
        </p:spPr>
        <p:txBody>
          <a:bodyPr/>
          <a:lstStyle/>
          <a:p>
            <a:fld id="{DB6E17A2-3213-4815-8BF7-954D469B9743}" type="slidenum">
              <a:rPr lang="en-US" altLang="en-US"/>
              <a:pPr/>
              <a:t>141</a:t>
            </a:fld>
            <a:endParaRPr lang="th-TH" altLang="en-US"/>
          </a:p>
        </p:txBody>
      </p:sp>
      <p:sp>
        <p:nvSpPr>
          <p:cNvPr id="140291" name="Title 1"/>
          <p:cNvSpPr>
            <a:spLocks noGrp="1"/>
          </p:cNvSpPr>
          <p:nvPr>
            <p:ph type="title"/>
          </p:nvPr>
        </p:nvSpPr>
        <p:spPr>
          <a:xfrm>
            <a:off x="76200" y="0"/>
            <a:ext cx="9067800" cy="762000"/>
          </a:xfrm>
        </p:spPr>
        <p:txBody>
          <a:bodyPr/>
          <a:lstStyle/>
          <a:p>
            <a:br>
              <a:rPr lang="vi-VN" altLang="en-US" sz="3200" i="1">
                <a:latin typeface="Times New Roman" pitchFamily="18" charset="0"/>
                <a:cs typeface="Times New Roman" pitchFamily="18" charset="0"/>
              </a:rPr>
            </a:br>
            <a:r>
              <a:rPr lang="vi-VN" altLang="en-US" sz="3200" i="1">
                <a:latin typeface="Times New Roman" pitchFamily="18" charset="0"/>
                <a:cs typeface="Times New Roman" pitchFamily="18" charset="0"/>
              </a:rPr>
              <a:t>d) Các giai đoạn cơ bản của quá trình nhận thức</a:t>
            </a:r>
            <a:br>
              <a:rPr lang="vi-VN" altLang="en-US" sz="3200" i="1">
                <a:latin typeface="Times New Roman" pitchFamily="18" charset="0"/>
                <a:cs typeface="Times New Roman" pitchFamily="18" charset="0"/>
              </a:rPr>
            </a:br>
            <a:endParaRPr lang="vi-VN" altLang="en-US" sz="3200"/>
          </a:p>
        </p:txBody>
      </p:sp>
      <p:sp>
        <p:nvSpPr>
          <p:cNvPr id="6" name="Flowchart: Terminator 5"/>
          <p:cNvSpPr/>
          <p:nvPr/>
        </p:nvSpPr>
        <p:spPr>
          <a:xfrm>
            <a:off x="1066800" y="838200"/>
            <a:ext cx="7086600" cy="990600"/>
          </a:xfrm>
          <a:prstGeom prst="flowChartTerminator">
            <a:avLst/>
          </a:prstGeom>
        </p:spPr>
        <p:style>
          <a:lnRef idx="1">
            <a:schemeClr val="accent1"/>
          </a:lnRef>
          <a:fillRef idx="2">
            <a:schemeClr val="accent1"/>
          </a:fillRef>
          <a:effectRef idx="1">
            <a:schemeClr val="accent1"/>
          </a:effectRef>
          <a:fontRef idx="minor">
            <a:schemeClr val="dk1"/>
          </a:fontRef>
        </p:style>
        <p:txBody>
          <a:bodyPr anchor="ctr"/>
          <a:lstStyle/>
          <a:p>
            <a:pPr algn="ctr"/>
            <a:r>
              <a:rPr lang="en-GB" altLang="en-US" sz="2800" i="1">
                <a:solidFill>
                  <a:srgbClr val="000000"/>
                </a:solidFill>
                <a:latin typeface="Times New Roman" pitchFamily="18" charset="0"/>
                <a:cs typeface="Times New Roman" pitchFamily="18" charset="0"/>
              </a:rPr>
              <a:t>Nhận thức cảm tính</a:t>
            </a:r>
            <a:r>
              <a:rPr lang="vi-VN" altLang="en-US" sz="2800" i="1">
                <a:solidFill>
                  <a:srgbClr val="000000"/>
                </a:solidFill>
                <a:latin typeface="Times New Roman" pitchFamily="18" charset="0"/>
                <a:cs typeface="Times New Roman" pitchFamily="18" charset="0"/>
              </a:rPr>
              <a:t>: </a:t>
            </a:r>
            <a:r>
              <a:rPr lang="vi-VN" altLang="en-US" sz="2800">
                <a:solidFill>
                  <a:srgbClr val="000000"/>
                </a:solidFill>
                <a:latin typeface="Times New Roman" pitchFamily="18" charset="0"/>
                <a:cs typeface="Times New Roman" pitchFamily="18" charset="0"/>
              </a:rPr>
              <a:t>là sự </a:t>
            </a:r>
            <a:r>
              <a:rPr lang="en-GB" altLang="en-US" sz="2800">
                <a:solidFill>
                  <a:srgbClr val="000000"/>
                </a:solidFill>
                <a:latin typeface="Times New Roman" pitchFamily="18" charset="0"/>
                <a:cs typeface="Times New Roman" pitchFamily="18" charset="0"/>
              </a:rPr>
              <a:t>phản ánh trực tiếp khách thể thông qua các giác quan</a:t>
            </a:r>
            <a:endParaRPr lang="en-US">
              <a:solidFill>
                <a:srgbClr val="000000"/>
              </a:solidFill>
              <a:cs typeface="Cordia New" pitchFamily="34" charset="-34"/>
            </a:endParaRPr>
          </a:p>
        </p:txBody>
      </p:sp>
      <p:sp>
        <p:nvSpPr>
          <p:cNvPr id="7" name="Right Arrow Callout 6"/>
          <p:cNvSpPr/>
          <p:nvPr/>
        </p:nvSpPr>
        <p:spPr>
          <a:xfrm>
            <a:off x="76200" y="2209800"/>
            <a:ext cx="3810000" cy="4035425"/>
          </a:xfrm>
          <a:prstGeom prst="rightArrowCallout">
            <a:avLst>
              <a:gd name="adj1" fmla="val 23545"/>
              <a:gd name="adj2" fmla="val 25000"/>
              <a:gd name="adj3" fmla="val 18091"/>
              <a:gd name="adj4" fmla="val 73704"/>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just"/>
            <a:r>
              <a:rPr lang="en-GB" altLang="en-US" sz="2400" i="1">
                <a:solidFill>
                  <a:schemeClr val="tx1"/>
                </a:solidFill>
                <a:latin typeface="Times New Roman" pitchFamily="18" charset="0"/>
                <a:cs typeface="Times New Roman" pitchFamily="18" charset="0"/>
              </a:rPr>
              <a:t>Cảm giác</a:t>
            </a:r>
            <a:r>
              <a:rPr lang="vi-VN" altLang="en-US" sz="2400">
                <a:solidFill>
                  <a:schemeClr val="tx1"/>
                </a:solidFill>
                <a:latin typeface="Times New Roman" pitchFamily="18" charset="0"/>
                <a:cs typeface="Times New Roman" pitchFamily="18" charset="0"/>
              </a:rPr>
              <a:t>: </a:t>
            </a:r>
            <a:r>
              <a:rPr lang="en-GB" altLang="en-US" sz="2400">
                <a:solidFill>
                  <a:schemeClr val="tx1"/>
                </a:solidFill>
                <a:latin typeface="Times New Roman" pitchFamily="18" charset="0"/>
                <a:cs typeface="Times New Roman" pitchFamily="18" charset="0"/>
              </a:rPr>
              <a:t>nảy sinh do sự tác động trực tiếp của khách thể lên các giác quan của con người</a:t>
            </a:r>
            <a:r>
              <a:rPr lang="vi-VN" altLang="en-US" sz="2400">
                <a:solidFill>
                  <a:schemeClr val="tx1"/>
                </a:solidFill>
                <a:latin typeface="Times New Roman" pitchFamily="18" charset="0"/>
                <a:cs typeface="Times New Roman" pitchFamily="18" charset="0"/>
              </a:rPr>
              <a:t> hình thành tri thức</a:t>
            </a:r>
            <a:r>
              <a:rPr lang="en-GB" altLang="en-US" sz="2400">
                <a:solidFill>
                  <a:schemeClr val="tx1"/>
                </a:solidFill>
                <a:latin typeface="Times New Roman" pitchFamily="18" charset="0"/>
                <a:cs typeface="Times New Roman" pitchFamily="18" charset="0"/>
              </a:rPr>
              <a:t> giản đơn nhất về một thuộc tính riêng lẻ của sự vật</a:t>
            </a:r>
            <a:endParaRPr lang="vi-VN" altLang="en-US" sz="2400">
              <a:solidFill>
                <a:schemeClr val="tx1"/>
              </a:solidFill>
              <a:latin typeface="Times New Roman" pitchFamily="18" charset="0"/>
              <a:cs typeface="Times New Roman" pitchFamily="18" charset="0"/>
            </a:endParaRPr>
          </a:p>
        </p:txBody>
      </p:sp>
      <p:sp>
        <p:nvSpPr>
          <p:cNvPr id="8" name="Right Arrow Callout 7"/>
          <p:cNvSpPr/>
          <p:nvPr/>
        </p:nvSpPr>
        <p:spPr>
          <a:xfrm>
            <a:off x="3886200" y="2209800"/>
            <a:ext cx="2471738" cy="4035425"/>
          </a:xfrm>
          <a:prstGeom prst="rightArrowCallout">
            <a:avLst>
              <a:gd name="adj1" fmla="val 37333"/>
              <a:gd name="adj2" fmla="val 38455"/>
              <a:gd name="adj3" fmla="val 25000"/>
              <a:gd name="adj4" fmla="val 64977"/>
            </a:avLst>
          </a:prstGeom>
          <a:solidFill>
            <a:srgbClr val="CCCC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just"/>
            <a:r>
              <a:rPr lang="en-GB" altLang="en-US" sz="2400" i="1">
                <a:solidFill>
                  <a:srgbClr val="FEE9DE"/>
                </a:solidFill>
                <a:latin typeface="Times New Roman" pitchFamily="18" charset="0"/>
                <a:cs typeface="Times New Roman" pitchFamily="18" charset="0"/>
              </a:rPr>
              <a:t>Tri giác</a:t>
            </a:r>
            <a:r>
              <a:rPr lang="vi-VN" altLang="en-US" sz="2400">
                <a:solidFill>
                  <a:srgbClr val="FEE9DE"/>
                </a:solidFill>
                <a:latin typeface="Times New Roman" pitchFamily="18" charset="0"/>
                <a:cs typeface="Times New Roman" pitchFamily="18" charset="0"/>
              </a:rPr>
              <a:t>:</a:t>
            </a:r>
            <a:r>
              <a:rPr lang="en-US" altLang="en-US" sz="2400">
                <a:solidFill>
                  <a:srgbClr val="FEE9DE"/>
                </a:solidFill>
                <a:latin typeface="Times New Roman" pitchFamily="18" charset="0"/>
                <a:cs typeface="Times New Roman" pitchFamily="18" charset="0"/>
              </a:rPr>
              <a:t> </a:t>
            </a:r>
            <a:r>
              <a:rPr lang="en-GB" altLang="en-US" sz="2400">
                <a:solidFill>
                  <a:srgbClr val="FEE9DE"/>
                </a:solidFill>
                <a:latin typeface="Times New Roman" pitchFamily="18" charset="0"/>
                <a:cs typeface="Times New Roman" pitchFamily="18" charset="0"/>
              </a:rPr>
              <a:t>là tổng hợp của nhiều cảm giác</a:t>
            </a:r>
            <a:endParaRPr lang="vi-VN" altLang="en-US" sz="2400">
              <a:solidFill>
                <a:srgbClr val="FEE9DE"/>
              </a:solidFill>
              <a:latin typeface="Times New Roman" pitchFamily="18" charset="0"/>
              <a:cs typeface="Times New Roman" pitchFamily="18" charset="0"/>
            </a:endParaRPr>
          </a:p>
        </p:txBody>
      </p:sp>
      <p:sp>
        <p:nvSpPr>
          <p:cNvPr id="9" name="Right Arrow Callout 8"/>
          <p:cNvSpPr/>
          <p:nvPr/>
        </p:nvSpPr>
        <p:spPr>
          <a:xfrm>
            <a:off x="6469063" y="2209800"/>
            <a:ext cx="3276600" cy="4035425"/>
          </a:xfrm>
          <a:prstGeom prst="rightArrowCallout">
            <a:avLst>
              <a:gd name="adj1" fmla="val 25000"/>
              <a:gd name="adj2" fmla="val 25000"/>
              <a:gd name="adj3" fmla="val 25000"/>
              <a:gd name="adj4" fmla="val 71742"/>
            </a:avLst>
          </a:prstGeom>
        </p:spPr>
        <p:style>
          <a:lnRef idx="1">
            <a:schemeClr val="accent2"/>
          </a:lnRef>
          <a:fillRef idx="2">
            <a:schemeClr val="accent2"/>
          </a:fillRef>
          <a:effectRef idx="1">
            <a:schemeClr val="accent2"/>
          </a:effectRef>
          <a:fontRef idx="minor">
            <a:schemeClr val="dk1"/>
          </a:fontRef>
        </p:style>
        <p:txBody>
          <a:bodyPr anchor="ctr"/>
          <a:lstStyle/>
          <a:p>
            <a:pPr algn="just"/>
            <a:r>
              <a:rPr lang="en-GB" altLang="en-US" sz="2400" i="1">
                <a:solidFill>
                  <a:srgbClr val="000000"/>
                </a:solidFill>
                <a:latin typeface="Times New Roman" pitchFamily="18" charset="0"/>
                <a:cs typeface="Times New Roman" pitchFamily="18" charset="0"/>
              </a:rPr>
              <a:t>Biểu tượng</a:t>
            </a:r>
            <a:r>
              <a:rPr lang="vi-VN" altLang="en-US" sz="2400">
                <a:solidFill>
                  <a:srgbClr val="000000"/>
                </a:solidFill>
                <a:latin typeface="Times New Roman" pitchFamily="18" charset="0"/>
                <a:cs typeface="Times New Roman" pitchFamily="18" charset="0"/>
              </a:rPr>
              <a:t>:</a:t>
            </a:r>
            <a:r>
              <a:rPr lang="en-US" altLang="en-US" sz="2400">
                <a:solidFill>
                  <a:srgbClr val="000000"/>
                </a:solidFill>
                <a:latin typeface="Times New Roman" pitchFamily="18" charset="0"/>
                <a:cs typeface="Times New Roman" pitchFamily="18" charset="0"/>
              </a:rPr>
              <a:t> </a:t>
            </a:r>
            <a:r>
              <a:rPr lang="en-GB" altLang="en-US" sz="2400">
                <a:solidFill>
                  <a:srgbClr val="000000"/>
                </a:solidFill>
                <a:latin typeface="Times New Roman" pitchFamily="18" charset="0"/>
                <a:cs typeface="Times New Roman" pitchFamily="18" charset="0"/>
              </a:rPr>
              <a:t>là hình ảnh sự vật được tái hiện trong óc nhờ trí nhớ</a:t>
            </a:r>
            <a:r>
              <a:rPr lang="vi-VN" altLang="en-US" sz="2400">
                <a:solidFill>
                  <a:srgbClr val="000000"/>
                </a:solidFill>
                <a:latin typeface="Times New Roman" pitchFamily="18" charset="0"/>
                <a:cs typeface="Times New Roman" pitchFamily="18" charset="0"/>
              </a:rPr>
              <a:t>;</a:t>
            </a:r>
            <a:r>
              <a:rPr lang="en-GB" altLang="en-US" sz="2400">
                <a:solidFill>
                  <a:srgbClr val="000000"/>
                </a:solidFill>
                <a:cs typeface="Cordia New" pitchFamily="34" charset="-34"/>
              </a:rPr>
              <a:t> </a:t>
            </a:r>
            <a:r>
              <a:rPr lang="en-GB" altLang="en-US" sz="2400">
                <a:solidFill>
                  <a:srgbClr val="000000"/>
                </a:solidFill>
                <a:latin typeface="Times New Roman" pitchFamily="18" charset="0"/>
                <a:cs typeface="Times New Roman" pitchFamily="18" charset="0"/>
              </a:rPr>
              <a:t>là khâu trung gian chuyển từ nhận thức cảm tính lên nhận thức lý tính</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ppt_x"/>
                                          </p:val>
                                        </p:tav>
                                        <p:tav tm="100000">
                                          <p:val>
                                            <p:strVal val="#ppt_x"/>
                                          </p:val>
                                        </p:tav>
                                      </p:tavLst>
                                    </p:anim>
                                    <p:anim calcmode="lin" valueType="num">
                                      <p:cBhvr additive="base">
                                        <p:cTn id="13"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3" presetClass="entr" presetSubtype="16" fill="hold" grpId="0"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plus(in)">
                                      <p:cBhvr>
                                        <p:cTn id="18" dur="20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18" presetClass="entr" presetSubtype="12"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strips(downLeft)">
                                      <p:cBhvr>
                                        <p:cTn id="2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Slide Number Placeholder 3"/>
          <p:cNvSpPr>
            <a:spLocks noGrp="1"/>
          </p:cNvSpPr>
          <p:nvPr>
            <p:ph type="sldNum" sz="quarter" idx="4294967295"/>
          </p:nvPr>
        </p:nvSpPr>
        <p:spPr>
          <a:xfrm>
            <a:off x="6553200" y="6245225"/>
            <a:ext cx="2133600" cy="476250"/>
          </a:xfrm>
          <a:prstGeom prst="rect">
            <a:avLst/>
          </a:prstGeom>
          <a:noFill/>
        </p:spPr>
        <p:txBody>
          <a:bodyPr/>
          <a:lstStyle/>
          <a:p>
            <a:fld id="{E903F230-C1BE-4A74-93A6-7196F5E90B52}" type="slidenum">
              <a:rPr lang="en-US" altLang="en-US"/>
              <a:pPr/>
              <a:t>142</a:t>
            </a:fld>
            <a:endParaRPr lang="th-TH" altLang="en-US"/>
          </a:p>
        </p:txBody>
      </p:sp>
      <p:sp>
        <p:nvSpPr>
          <p:cNvPr id="141315" name="Title 1"/>
          <p:cNvSpPr>
            <a:spLocks noGrp="1"/>
          </p:cNvSpPr>
          <p:nvPr>
            <p:ph type="title"/>
          </p:nvPr>
        </p:nvSpPr>
        <p:spPr>
          <a:xfrm>
            <a:off x="76200" y="0"/>
            <a:ext cx="9067800" cy="762000"/>
          </a:xfrm>
        </p:spPr>
        <p:txBody>
          <a:bodyPr/>
          <a:lstStyle/>
          <a:p>
            <a:br>
              <a:rPr lang="vi-VN" altLang="en-US" sz="3200" i="1">
                <a:latin typeface="Times New Roman" pitchFamily="18" charset="0"/>
                <a:cs typeface="Times New Roman" pitchFamily="18" charset="0"/>
              </a:rPr>
            </a:br>
            <a:r>
              <a:rPr lang="vi-VN" altLang="en-US" sz="3200" i="1">
                <a:latin typeface="Times New Roman" pitchFamily="18" charset="0"/>
                <a:cs typeface="Times New Roman" pitchFamily="18" charset="0"/>
              </a:rPr>
              <a:t>d) Các giai đoạn cơ bản của quá trình nhận thức</a:t>
            </a:r>
            <a:br>
              <a:rPr lang="vi-VN" altLang="en-US" sz="3200" i="1">
                <a:latin typeface="Times New Roman" pitchFamily="18" charset="0"/>
                <a:cs typeface="Times New Roman" pitchFamily="18" charset="0"/>
              </a:rPr>
            </a:br>
            <a:endParaRPr lang="vi-VN" altLang="en-US" sz="3200"/>
          </a:p>
        </p:txBody>
      </p:sp>
      <p:sp>
        <p:nvSpPr>
          <p:cNvPr id="6" name="Flowchart: Terminator 5"/>
          <p:cNvSpPr/>
          <p:nvPr/>
        </p:nvSpPr>
        <p:spPr>
          <a:xfrm>
            <a:off x="1066800" y="838200"/>
            <a:ext cx="7086600" cy="990600"/>
          </a:xfrm>
          <a:prstGeom prst="flowChartTerminator">
            <a:avLst/>
          </a:prstGeom>
          <a:solidFill>
            <a:srgbClr val="CCFF66"/>
          </a:solidFill>
          <a:ln>
            <a:solidFill>
              <a:srgbClr val="CCFF6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GB" altLang="en-US" sz="2800" i="1">
                <a:solidFill>
                  <a:srgbClr val="000000"/>
                </a:solidFill>
                <a:latin typeface="Times New Roman" pitchFamily="18" charset="0"/>
                <a:cs typeface="Times New Roman" pitchFamily="18" charset="0"/>
              </a:rPr>
              <a:t>Nhận thức cảm tính</a:t>
            </a:r>
            <a:r>
              <a:rPr lang="vi-VN" altLang="en-US" sz="2800" i="1">
                <a:solidFill>
                  <a:srgbClr val="000000"/>
                </a:solidFill>
                <a:latin typeface="Times New Roman" pitchFamily="18" charset="0"/>
                <a:cs typeface="Times New Roman" pitchFamily="18" charset="0"/>
              </a:rPr>
              <a:t>: </a:t>
            </a:r>
            <a:r>
              <a:rPr lang="vi-VN" altLang="en-US" sz="2800">
                <a:solidFill>
                  <a:srgbClr val="000000"/>
                </a:solidFill>
                <a:latin typeface="Times New Roman" pitchFamily="18" charset="0"/>
                <a:cs typeface="Times New Roman" pitchFamily="18" charset="0"/>
              </a:rPr>
              <a:t>là sự </a:t>
            </a:r>
            <a:r>
              <a:rPr lang="en-GB" altLang="en-US" sz="2800">
                <a:solidFill>
                  <a:srgbClr val="000000"/>
                </a:solidFill>
                <a:latin typeface="Times New Roman" pitchFamily="18" charset="0"/>
                <a:cs typeface="Times New Roman" pitchFamily="18" charset="0"/>
              </a:rPr>
              <a:t>phản ánh trực tiếp khách thể thông qua các giác quan</a:t>
            </a:r>
            <a:endParaRPr lang="en-US">
              <a:solidFill>
                <a:srgbClr val="FEE9DE"/>
              </a:solidFill>
              <a:cs typeface="Cordia New" pitchFamily="34" charset="-34"/>
            </a:endParaRPr>
          </a:p>
        </p:txBody>
      </p:sp>
      <p:sp>
        <p:nvSpPr>
          <p:cNvPr id="2" name="Rectangle 1"/>
          <p:cNvSpPr/>
          <p:nvPr/>
        </p:nvSpPr>
        <p:spPr>
          <a:xfrm>
            <a:off x="1371600" y="2149475"/>
            <a:ext cx="7315200" cy="479425"/>
          </a:xfrm>
          <a:prstGeom prst="rect">
            <a:avLst/>
          </a:prstGeom>
        </p:spPr>
        <p:txBody>
          <a:bodyPr>
            <a:spAutoFit/>
          </a:bodyPr>
          <a:lstStyle/>
          <a:p>
            <a:pPr marL="342900" indent="-342900" algn="just" eaLnBrk="1" hangingPunct="1">
              <a:lnSpc>
                <a:spcPct val="90000"/>
              </a:lnSpc>
              <a:spcBef>
                <a:spcPct val="20000"/>
              </a:spcBef>
              <a:buFontTx/>
              <a:buChar char="•"/>
            </a:pPr>
            <a:r>
              <a:rPr lang="en-US" altLang="en-US" sz="2800" b="1">
                <a:solidFill>
                  <a:srgbClr val="000000"/>
                </a:solidFill>
                <a:latin typeface="Times New Roman" pitchFamily="18" charset="0"/>
                <a:cs typeface="Times New Roman" pitchFamily="18" charset="0"/>
              </a:rPr>
              <a:t>Đặc điểm giai đoạn nhận thức cảm tính:</a:t>
            </a:r>
          </a:p>
        </p:txBody>
      </p:sp>
      <p:sp>
        <p:nvSpPr>
          <p:cNvPr id="10" name="Can 9"/>
          <p:cNvSpPr/>
          <p:nvPr/>
        </p:nvSpPr>
        <p:spPr>
          <a:xfrm>
            <a:off x="838200" y="3429000"/>
            <a:ext cx="3657600" cy="3124200"/>
          </a:xfrm>
          <a:prstGeom prst="can">
            <a:avLst/>
          </a:prstGeom>
        </p:spPr>
        <p:style>
          <a:lnRef idx="0">
            <a:schemeClr val="accent1"/>
          </a:lnRef>
          <a:fillRef idx="3">
            <a:schemeClr val="accent1"/>
          </a:fillRef>
          <a:effectRef idx="3">
            <a:schemeClr val="accent1"/>
          </a:effectRef>
          <a:fontRef idx="minor">
            <a:schemeClr val="lt1"/>
          </a:fontRef>
        </p:style>
        <p:txBody>
          <a:bodyPr anchor="ctr"/>
          <a:lstStyle/>
          <a:p>
            <a:pPr algn="just" eaLnBrk="1" hangingPunct="1">
              <a:lnSpc>
                <a:spcPct val="90000"/>
              </a:lnSpc>
            </a:pPr>
            <a:r>
              <a:rPr lang="en-US" altLang="en-US" sz="2800">
                <a:solidFill>
                  <a:srgbClr val="FEE9DE"/>
                </a:solidFill>
                <a:latin typeface="Times New Roman" pitchFamily="18" charset="0"/>
                <a:cs typeface="Times New Roman" pitchFamily="18" charset="0"/>
              </a:rPr>
              <a:t>+ Là sự phản ánh trực tiếp đối tượng bằng các giác quan của chủ thể nhận thức.</a:t>
            </a:r>
          </a:p>
        </p:txBody>
      </p:sp>
      <p:sp>
        <p:nvSpPr>
          <p:cNvPr id="11" name="Can 10"/>
          <p:cNvSpPr/>
          <p:nvPr/>
        </p:nvSpPr>
        <p:spPr>
          <a:xfrm>
            <a:off x="5195888" y="3429000"/>
            <a:ext cx="3657600" cy="3124200"/>
          </a:xfrm>
          <a:prstGeom prst="can">
            <a:avLst/>
          </a:prstGeom>
        </p:spPr>
        <p:style>
          <a:lnRef idx="1">
            <a:schemeClr val="accent2"/>
          </a:lnRef>
          <a:fillRef idx="2">
            <a:schemeClr val="accent2"/>
          </a:fillRef>
          <a:effectRef idx="1">
            <a:schemeClr val="accent2"/>
          </a:effectRef>
          <a:fontRef idx="minor">
            <a:schemeClr val="dk1"/>
          </a:fontRef>
        </p:style>
        <p:txBody>
          <a:bodyPr anchor="ctr"/>
          <a:lstStyle/>
          <a:p>
            <a:pPr algn="just" eaLnBrk="1" hangingPunct="1">
              <a:lnSpc>
                <a:spcPct val="90000"/>
              </a:lnSpc>
            </a:pPr>
            <a:r>
              <a:rPr lang="en-US" altLang="en-US" sz="2800">
                <a:solidFill>
                  <a:srgbClr val="000000"/>
                </a:solidFill>
                <a:latin typeface="Times New Roman" pitchFamily="18" charset="0"/>
                <a:cs typeface="Times New Roman" pitchFamily="18" charset="0"/>
              </a:rPr>
              <a:t>+ Chỉ phản ánh được cái bề ngoài, có cả cái  tất nhiên và ngẫu nhiên, cả cái bản chất và không bản chất. </a:t>
            </a:r>
          </a:p>
        </p:txBody>
      </p:sp>
      <p:sp>
        <p:nvSpPr>
          <p:cNvPr id="17" name="Left Brace 16"/>
          <p:cNvSpPr/>
          <p:nvPr/>
        </p:nvSpPr>
        <p:spPr>
          <a:xfrm rot="5400000">
            <a:off x="4281488" y="700087"/>
            <a:ext cx="838200" cy="4829175"/>
          </a:xfrm>
          <a:prstGeom prst="leftBrace">
            <a:avLst/>
          </a:prstGeom>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ox(in)">
                                      <p:cBhvr>
                                        <p:cTn id="7" dur="2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arn(inVertical)">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wipe(down)">
                                      <p:cBhvr>
                                        <p:cTn id="17" dur="500"/>
                                        <p:tgtEl>
                                          <p:spTgt spid="17"/>
                                        </p:tgtEl>
                                      </p:cBhvr>
                                    </p:animEffect>
                                  </p:childTnLst>
                                </p:cTn>
                              </p:par>
                              <p:par>
                                <p:cTn id="18" presetID="22" presetClass="entr" presetSubtype="4" fill="hold" nodeType="with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wipe(down)">
                                      <p:cBhvr>
                                        <p:cTn id="20" dur="500"/>
                                        <p:tgtEl>
                                          <p:spTgt spid="10"/>
                                        </p:tgtEl>
                                      </p:cBhvr>
                                    </p:animEffect>
                                  </p:childTnLst>
                                </p:cTn>
                              </p:par>
                            </p:childTnLst>
                          </p:cTn>
                        </p:par>
                      </p:childTnLst>
                    </p:cTn>
                  </p:par>
                  <p:par>
                    <p:cTn id="21" fill="hold">
                      <p:stCondLst>
                        <p:cond delay="indefinite"/>
                      </p:stCondLst>
                      <p:childTnLst>
                        <p:par>
                          <p:cTn id="22" fill="hold">
                            <p:stCondLst>
                              <p:cond delay="0"/>
                            </p:stCondLst>
                            <p:childTnLst>
                              <p:par>
                                <p:cTn id="23" presetID="6" presetClass="entr" presetSubtype="16"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circle(in)">
                                      <p:cBhvr>
                                        <p:cTn id="25" dur="2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 grpId="0"/>
      <p:bldP spid="11" grpId="0" animBg="1"/>
      <p:bldP spid="17" grpId="0" animBg="1"/>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Slide Number Placeholder 3"/>
          <p:cNvSpPr>
            <a:spLocks noGrp="1"/>
          </p:cNvSpPr>
          <p:nvPr>
            <p:ph type="sldNum" sz="quarter" idx="4294967295"/>
          </p:nvPr>
        </p:nvSpPr>
        <p:spPr>
          <a:xfrm>
            <a:off x="6553200" y="6245225"/>
            <a:ext cx="2133600" cy="476250"/>
          </a:xfrm>
          <a:prstGeom prst="rect">
            <a:avLst/>
          </a:prstGeom>
          <a:noFill/>
        </p:spPr>
        <p:txBody>
          <a:bodyPr/>
          <a:lstStyle/>
          <a:p>
            <a:fld id="{1B611BDF-B507-4464-958D-8860D98BDA5D}" type="slidenum">
              <a:rPr lang="en-US" altLang="en-US"/>
              <a:pPr/>
              <a:t>143</a:t>
            </a:fld>
            <a:endParaRPr lang="th-TH" altLang="en-US"/>
          </a:p>
        </p:txBody>
      </p:sp>
      <p:sp>
        <p:nvSpPr>
          <p:cNvPr id="142339" name="Title 1"/>
          <p:cNvSpPr>
            <a:spLocks noGrp="1"/>
          </p:cNvSpPr>
          <p:nvPr>
            <p:ph type="title"/>
          </p:nvPr>
        </p:nvSpPr>
        <p:spPr>
          <a:xfrm>
            <a:off x="76200" y="0"/>
            <a:ext cx="9067800" cy="762000"/>
          </a:xfrm>
        </p:spPr>
        <p:txBody>
          <a:bodyPr/>
          <a:lstStyle/>
          <a:p>
            <a:br>
              <a:rPr lang="vi-VN" altLang="en-US" sz="3200" i="1">
                <a:latin typeface="Times New Roman" pitchFamily="18" charset="0"/>
                <a:cs typeface="Times New Roman" pitchFamily="18" charset="0"/>
              </a:rPr>
            </a:br>
            <a:r>
              <a:rPr lang="vi-VN" altLang="en-US" sz="3200" i="1">
                <a:latin typeface="Times New Roman" pitchFamily="18" charset="0"/>
                <a:cs typeface="Times New Roman" pitchFamily="18" charset="0"/>
              </a:rPr>
              <a:t>d) Các giai đoạn cơ bản của quá trình nhận thức</a:t>
            </a:r>
            <a:br>
              <a:rPr lang="vi-VN" altLang="en-US" sz="3200" i="1">
                <a:latin typeface="Times New Roman" pitchFamily="18" charset="0"/>
                <a:cs typeface="Times New Roman" pitchFamily="18" charset="0"/>
              </a:rPr>
            </a:br>
            <a:endParaRPr lang="vi-VN" altLang="en-US" sz="3200"/>
          </a:p>
        </p:txBody>
      </p:sp>
      <p:sp>
        <p:nvSpPr>
          <p:cNvPr id="6" name="Flowchart: Terminator 5"/>
          <p:cNvSpPr/>
          <p:nvPr/>
        </p:nvSpPr>
        <p:spPr>
          <a:xfrm>
            <a:off x="381000" y="838200"/>
            <a:ext cx="8534400" cy="984250"/>
          </a:xfrm>
          <a:prstGeom prst="flowChartTerminator">
            <a:avLst/>
          </a:prstGeom>
        </p:spPr>
        <p:style>
          <a:lnRef idx="1">
            <a:schemeClr val="accent2"/>
          </a:lnRef>
          <a:fillRef idx="2">
            <a:schemeClr val="accent2"/>
          </a:fillRef>
          <a:effectRef idx="1">
            <a:schemeClr val="accent2"/>
          </a:effectRef>
          <a:fontRef idx="minor">
            <a:schemeClr val="dk1"/>
          </a:fontRef>
        </p:style>
        <p:txBody>
          <a:bodyPr anchor="ctr"/>
          <a:lstStyle/>
          <a:p>
            <a:r>
              <a:rPr lang="en-GB" sz="2400" i="1" dirty="0">
                <a:solidFill>
                  <a:srgbClr val="000000"/>
                </a:solidFill>
                <a:latin typeface="Times New Roman" pitchFamily="18" charset="0"/>
                <a:cs typeface="Times New Roman" pitchFamily="18" charset="0"/>
              </a:rPr>
              <a:t>* </a:t>
            </a:r>
            <a:r>
              <a:rPr lang="en-GB" sz="2400" i="1" dirty="0" err="1">
                <a:solidFill>
                  <a:srgbClr val="000000"/>
                </a:solidFill>
                <a:latin typeface="Times New Roman" pitchFamily="18" charset="0"/>
                <a:cs typeface="Times New Roman" pitchFamily="18" charset="0"/>
              </a:rPr>
              <a:t>Nhận</a:t>
            </a:r>
            <a:r>
              <a:rPr lang="en-GB" sz="2400" i="1" dirty="0">
                <a:solidFill>
                  <a:srgbClr val="000000"/>
                </a:solidFill>
                <a:latin typeface="Times New Roman" pitchFamily="18" charset="0"/>
                <a:cs typeface="Times New Roman" pitchFamily="18" charset="0"/>
              </a:rPr>
              <a:t> </a:t>
            </a:r>
            <a:r>
              <a:rPr lang="en-GB" sz="2400" i="1" dirty="0" err="1">
                <a:solidFill>
                  <a:srgbClr val="000000"/>
                </a:solidFill>
                <a:latin typeface="Times New Roman" pitchFamily="18" charset="0"/>
                <a:cs typeface="Times New Roman" pitchFamily="18" charset="0"/>
              </a:rPr>
              <a:t>thức</a:t>
            </a:r>
            <a:r>
              <a:rPr lang="en-GB" sz="2400" i="1" dirty="0">
                <a:solidFill>
                  <a:srgbClr val="000000"/>
                </a:solidFill>
                <a:latin typeface="Times New Roman" pitchFamily="18" charset="0"/>
                <a:cs typeface="Times New Roman" pitchFamily="18" charset="0"/>
              </a:rPr>
              <a:t> </a:t>
            </a:r>
            <a:r>
              <a:rPr lang="en-GB" sz="2400" i="1" dirty="0" err="1">
                <a:solidFill>
                  <a:srgbClr val="000000"/>
                </a:solidFill>
                <a:latin typeface="Times New Roman" pitchFamily="18" charset="0"/>
                <a:cs typeface="Times New Roman" pitchFamily="18" charset="0"/>
              </a:rPr>
              <a:t>lý</a:t>
            </a:r>
            <a:r>
              <a:rPr lang="en-GB" sz="2400" i="1" dirty="0">
                <a:solidFill>
                  <a:srgbClr val="000000"/>
                </a:solidFill>
                <a:latin typeface="Times New Roman" pitchFamily="18" charset="0"/>
                <a:cs typeface="Times New Roman" pitchFamily="18" charset="0"/>
              </a:rPr>
              <a:t> </a:t>
            </a:r>
            <a:r>
              <a:rPr lang="en-GB" sz="2400" i="1" dirty="0" err="1">
                <a:solidFill>
                  <a:srgbClr val="000000"/>
                </a:solidFill>
                <a:latin typeface="Times New Roman" pitchFamily="18" charset="0"/>
                <a:cs typeface="Times New Roman" pitchFamily="18" charset="0"/>
              </a:rPr>
              <a:t>tính</a:t>
            </a:r>
            <a:r>
              <a:rPr lang="en-GB" sz="2400" i="1" dirty="0">
                <a:solidFill>
                  <a:srgbClr val="000000"/>
                </a:solidFill>
                <a:latin typeface="Times New Roman" pitchFamily="18" charset="0"/>
                <a:cs typeface="Times New Roman" pitchFamily="18" charset="0"/>
              </a:rPr>
              <a:t>: </a:t>
            </a:r>
            <a:r>
              <a:rPr lang="en-GB" sz="2400" dirty="0" err="1">
                <a:solidFill>
                  <a:srgbClr val="000000"/>
                </a:solidFill>
                <a:latin typeface="Times New Roman" pitchFamily="18" charset="0"/>
                <a:cs typeface="Times New Roman" pitchFamily="18" charset="0"/>
              </a:rPr>
              <a:t>thông</a:t>
            </a:r>
            <a:r>
              <a:rPr lang="en-GB" sz="2400" dirty="0">
                <a:solidFill>
                  <a:srgbClr val="000000"/>
                </a:solidFill>
                <a:latin typeface="Times New Roman" pitchFamily="18" charset="0"/>
                <a:cs typeface="Times New Roman" pitchFamily="18" charset="0"/>
              </a:rPr>
              <a:t> qua </a:t>
            </a:r>
            <a:r>
              <a:rPr lang="en-GB" sz="2400" dirty="0" err="1">
                <a:solidFill>
                  <a:srgbClr val="000000"/>
                </a:solidFill>
                <a:latin typeface="Times New Roman" pitchFamily="18" charset="0"/>
                <a:cs typeface="Times New Roman" pitchFamily="18" charset="0"/>
              </a:rPr>
              <a:t>tư</a:t>
            </a:r>
            <a:r>
              <a:rPr lang="en-GB" sz="2400" dirty="0">
                <a:solidFill>
                  <a:srgbClr val="000000"/>
                </a:solidFill>
                <a:latin typeface="Times New Roman" pitchFamily="18" charset="0"/>
                <a:cs typeface="Times New Roman" pitchFamily="18" charset="0"/>
              </a:rPr>
              <a:t> </a:t>
            </a:r>
            <a:r>
              <a:rPr lang="en-GB" sz="2400" dirty="0" err="1">
                <a:solidFill>
                  <a:srgbClr val="000000"/>
                </a:solidFill>
                <a:latin typeface="Times New Roman" pitchFamily="18" charset="0"/>
                <a:cs typeface="Times New Roman" pitchFamily="18" charset="0"/>
              </a:rPr>
              <a:t>duy</a:t>
            </a:r>
            <a:r>
              <a:rPr lang="en-GB" sz="2400" dirty="0">
                <a:solidFill>
                  <a:srgbClr val="000000"/>
                </a:solidFill>
                <a:latin typeface="Times New Roman" pitchFamily="18" charset="0"/>
                <a:cs typeface="Times New Roman" pitchFamily="18" charset="0"/>
              </a:rPr>
              <a:t> </a:t>
            </a:r>
            <a:r>
              <a:rPr lang="en-GB" sz="2400" dirty="0" err="1">
                <a:solidFill>
                  <a:srgbClr val="000000"/>
                </a:solidFill>
                <a:latin typeface="Times New Roman" pitchFamily="18" charset="0"/>
                <a:cs typeface="Times New Roman" pitchFamily="18" charset="0"/>
              </a:rPr>
              <a:t>trừu</a:t>
            </a:r>
            <a:r>
              <a:rPr lang="en-GB" sz="2400" dirty="0">
                <a:solidFill>
                  <a:srgbClr val="000000"/>
                </a:solidFill>
                <a:latin typeface="Times New Roman" pitchFamily="18" charset="0"/>
                <a:cs typeface="Times New Roman" pitchFamily="18" charset="0"/>
              </a:rPr>
              <a:t> </a:t>
            </a:r>
            <a:r>
              <a:rPr lang="en-GB" sz="2400" dirty="0" err="1">
                <a:solidFill>
                  <a:srgbClr val="000000"/>
                </a:solidFill>
                <a:latin typeface="Times New Roman" pitchFamily="18" charset="0"/>
                <a:cs typeface="Times New Roman" pitchFamily="18" charset="0"/>
              </a:rPr>
              <a:t>tượng</a:t>
            </a:r>
            <a:r>
              <a:rPr lang="en-GB" sz="2400" dirty="0">
                <a:solidFill>
                  <a:srgbClr val="000000"/>
                </a:solidFill>
                <a:latin typeface="Times New Roman" pitchFamily="18" charset="0"/>
                <a:cs typeface="Times New Roman" pitchFamily="18" charset="0"/>
              </a:rPr>
              <a:t>, con </a:t>
            </a:r>
            <a:r>
              <a:rPr lang="en-GB" sz="2400" dirty="0" err="1">
                <a:solidFill>
                  <a:srgbClr val="000000"/>
                </a:solidFill>
                <a:latin typeface="Times New Roman" pitchFamily="18" charset="0"/>
                <a:cs typeface="Times New Roman" pitchFamily="18" charset="0"/>
              </a:rPr>
              <a:t>người</a:t>
            </a:r>
            <a:r>
              <a:rPr lang="en-GB" sz="2400" dirty="0">
                <a:solidFill>
                  <a:srgbClr val="000000"/>
                </a:solidFill>
                <a:latin typeface="Times New Roman" pitchFamily="18" charset="0"/>
                <a:cs typeface="Times New Roman" pitchFamily="18" charset="0"/>
              </a:rPr>
              <a:t> </a:t>
            </a:r>
            <a:r>
              <a:rPr lang="en-GB" sz="2400" dirty="0" err="1">
                <a:solidFill>
                  <a:srgbClr val="000000"/>
                </a:solidFill>
                <a:latin typeface="Times New Roman" pitchFamily="18" charset="0"/>
                <a:cs typeface="Times New Roman" pitchFamily="18" charset="0"/>
              </a:rPr>
              <a:t>phản</a:t>
            </a:r>
            <a:r>
              <a:rPr lang="en-GB" sz="2400" dirty="0">
                <a:solidFill>
                  <a:srgbClr val="000000"/>
                </a:solidFill>
                <a:latin typeface="Times New Roman" pitchFamily="18" charset="0"/>
                <a:cs typeface="Times New Roman" pitchFamily="18" charset="0"/>
              </a:rPr>
              <a:t> </a:t>
            </a:r>
            <a:r>
              <a:rPr lang="en-GB" sz="2400" dirty="0" err="1">
                <a:solidFill>
                  <a:srgbClr val="000000"/>
                </a:solidFill>
                <a:latin typeface="Times New Roman" pitchFamily="18" charset="0"/>
                <a:cs typeface="Times New Roman" pitchFamily="18" charset="0"/>
              </a:rPr>
              <a:t>ánh</a:t>
            </a:r>
            <a:r>
              <a:rPr lang="en-GB" sz="2400" dirty="0">
                <a:solidFill>
                  <a:srgbClr val="000000"/>
                </a:solidFill>
                <a:latin typeface="Times New Roman" pitchFamily="18" charset="0"/>
                <a:cs typeface="Times New Roman" pitchFamily="18" charset="0"/>
              </a:rPr>
              <a:t> </a:t>
            </a:r>
            <a:r>
              <a:rPr lang="en-GB" sz="2400" dirty="0" err="1">
                <a:solidFill>
                  <a:srgbClr val="000000"/>
                </a:solidFill>
                <a:latin typeface="Times New Roman" pitchFamily="18" charset="0"/>
                <a:cs typeface="Times New Roman" pitchFamily="18" charset="0"/>
              </a:rPr>
              <a:t>sự</a:t>
            </a:r>
            <a:r>
              <a:rPr lang="en-GB" sz="2400" dirty="0">
                <a:solidFill>
                  <a:srgbClr val="000000"/>
                </a:solidFill>
                <a:latin typeface="Times New Roman" pitchFamily="18" charset="0"/>
                <a:cs typeface="Times New Roman" pitchFamily="18" charset="0"/>
              </a:rPr>
              <a:t> </a:t>
            </a:r>
            <a:r>
              <a:rPr lang="en-GB" sz="2400" dirty="0" err="1">
                <a:solidFill>
                  <a:srgbClr val="000000"/>
                </a:solidFill>
                <a:latin typeface="Times New Roman" pitchFamily="18" charset="0"/>
                <a:cs typeface="Times New Roman" pitchFamily="18" charset="0"/>
              </a:rPr>
              <a:t>vật</a:t>
            </a:r>
            <a:r>
              <a:rPr lang="en-GB" sz="2400" dirty="0">
                <a:solidFill>
                  <a:srgbClr val="000000"/>
                </a:solidFill>
                <a:latin typeface="Times New Roman" pitchFamily="18" charset="0"/>
                <a:cs typeface="Times New Roman" pitchFamily="18" charset="0"/>
              </a:rPr>
              <a:t> </a:t>
            </a:r>
            <a:r>
              <a:rPr lang="en-GB" sz="2400" dirty="0" err="1">
                <a:solidFill>
                  <a:srgbClr val="000000"/>
                </a:solidFill>
                <a:latin typeface="Times New Roman" pitchFamily="18" charset="0"/>
                <a:cs typeface="Times New Roman" pitchFamily="18" charset="0"/>
              </a:rPr>
              <a:t>một</a:t>
            </a:r>
            <a:r>
              <a:rPr lang="en-GB" sz="2400" dirty="0">
                <a:solidFill>
                  <a:srgbClr val="000000"/>
                </a:solidFill>
                <a:latin typeface="Times New Roman" pitchFamily="18" charset="0"/>
                <a:cs typeface="Times New Roman" pitchFamily="18" charset="0"/>
              </a:rPr>
              <a:t> </a:t>
            </a:r>
            <a:r>
              <a:rPr lang="en-GB" sz="2400" dirty="0" err="1">
                <a:solidFill>
                  <a:srgbClr val="000000"/>
                </a:solidFill>
                <a:latin typeface="Times New Roman" pitchFamily="18" charset="0"/>
                <a:cs typeface="Times New Roman" pitchFamily="18" charset="0"/>
              </a:rPr>
              <a:t>cách</a:t>
            </a:r>
            <a:r>
              <a:rPr lang="en-GB" sz="2400" dirty="0">
                <a:solidFill>
                  <a:srgbClr val="000000"/>
                </a:solidFill>
                <a:latin typeface="Times New Roman" pitchFamily="18" charset="0"/>
                <a:cs typeface="Times New Roman" pitchFamily="18" charset="0"/>
              </a:rPr>
              <a:t> </a:t>
            </a:r>
            <a:r>
              <a:rPr lang="en-GB" sz="2400" dirty="0" err="1">
                <a:solidFill>
                  <a:srgbClr val="000000"/>
                </a:solidFill>
                <a:latin typeface="Times New Roman" pitchFamily="18" charset="0"/>
                <a:cs typeface="Times New Roman" pitchFamily="18" charset="0"/>
              </a:rPr>
              <a:t>gián</a:t>
            </a:r>
            <a:r>
              <a:rPr lang="en-GB" sz="2400" dirty="0">
                <a:solidFill>
                  <a:srgbClr val="000000"/>
                </a:solidFill>
                <a:latin typeface="Times New Roman" pitchFamily="18" charset="0"/>
                <a:cs typeface="Times New Roman" pitchFamily="18" charset="0"/>
              </a:rPr>
              <a:t> </a:t>
            </a:r>
            <a:r>
              <a:rPr lang="en-GB" sz="2400" dirty="0" err="1">
                <a:solidFill>
                  <a:srgbClr val="000000"/>
                </a:solidFill>
                <a:latin typeface="Times New Roman" pitchFamily="18" charset="0"/>
                <a:cs typeface="Times New Roman" pitchFamily="18" charset="0"/>
              </a:rPr>
              <a:t>tiếp</a:t>
            </a:r>
            <a:r>
              <a:rPr lang="en-GB" sz="2400" dirty="0">
                <a:solidFill>
                  <a:srgbClr val="000000"/>
                </a:solidFill>
                <a:latin typeface="Times New Roman" pitchFamily="18" charset="0"/>
                <a:cs typeface="Times New Roman" pitchFamily="18" charset="0"/>
              </a:rPr>
              <a:t>, </a:t>
            </a:r>
            <a:r>
              <a:rPr lang="en-GB" sz="2400" dirty="0" err="1">
                <a:solidFill>
                  <a:srgbClr val="000000"/>
                </a:solidFill>
                <a:latin typeface="Times New Roman" pitchFamily="18" charset="0"/>
                <a:cs typeface="Times New Roman" pitchFamily="18" charset="0"/>
              </a:rPr>
              <a:t>khái</a:t>
            </a:r>
            <a:r>
              <a:rPr lang="en-GB" sz="2400" dirty="0">
                <a:solidFill>
                  <a:srgbClr val="000000"/>
                </a:solidFill>
                <a:latin typeface="Times New Roman" pitchFamily="18" charset="0"/>
                <a:cs typeface="Times New Roman" pitchFamily="18" charset="0"/>
              </a:rPr>
              <a:t> </a:t>
            </a:r>
            <a:r>
              <a:rPr lang="en-GB" sz="2400" dirty="0" err="1">
                <a:solidFill>
                  <a:srgbClr val="000000"/>
                </a:solidFill>
                <a:latin typeface="Times New Roman" pitchFamily="18" charset="0"/>
                <a:cs typeface="Times New Roman" pitchFamily="18" charset="0"/>
              </a:rPr>
              <a:t>quát</a:t>
            </a:r>
            <a:r>
              <a:rPr lang="en-GB" sz="2400" dirty="0">
                <a:solidFill>
                  <a:srgbClr val="000000"/>
                </a:solidFill>
                <a:latin typeface="Times New Roman" pitchFamily="18" charset="0"/>
                <a:cs typeface="Times New Roman" pitchFamily="18" charset="0"/>
              </a:rPr>
              <a:t> </a:t>
            </a:r>
            <a:r>
              <a:rPr lang="en-GB" sz="2400" dirty="0" err="1">
                <a:solidFill>
                  <a:srgbClr val="000000"/>
                </a:solidFill>
                <a:latin typeface="Times New Roman" pitchFamily="18" charset="0"/>
                <a:cs typeface="Times New Roman" pitchFamily="18" charset="0"/>
              </a:rPr>
              <a:t>và</a:t>
            </a:r>
            <a:r>
              <a:rPr lang="en-GB" sz="2400" dirty="0">
                <a:solidFill>
                  <a:srgbClr val="000000"/>
                </a:solidFill>
                <a:latin typeface="Times New Roman" pitchFamily="18" charset="0"/>
                <a:cs typeface="Times New Roman" pitchFamily="18" charset="0"/>
              </a:rPr>
              <a:t> </a:t>
            </a:r>
            <a:r>
              <a:rPr lang="en-GB" sz="2400" dirty="0" err="1">
                <a:solidFill>
                  <a:srgbClr val="000000"/>
                </a:solidFill>
                <a:latin typeface="Times New Roman" pitchFamily="18" charset="0"/>
                <a:cs typeface="Times New Roman" pitchFamily="18" charset="0"/>
              </a:rPr>
              <a:t>đầy</a:t>
            </a:r>
            <a:r>
              <a:rPr lang="en-GB" sz="2400" dirty="0">
                <a:solidFill>
                  <a:srgbClr val="000000"/>
                </a:solidFill>
                <a:latin typeface="Times New Roman" pitchFamily="18" charset="0"/>
                <a:cs typeface="Times New Roman" pitchFamily="18" charset="0"/>
              </a:rPr>
              <a:t> </a:t>
            </a:r>
            <a:r>
              <a:rPr lang="en-GB" sz="2400" dirty="0" err="1">
                <a:solidFill>
                  <a:srgbClr val="000000"/>
                </a:solidFill>
                <a:latin typeface="Times New Roman" pitchFamily="18" charset="0"/>
                <a:cs typeface="Times New Roman" pitchFamily="18" charset="0"/>
              </a:rPr>
              <a:t>đủ</a:t>
            </a:r>
            <a:r>
              <a:rPr lang="en-GB" sz="2400" dirty="0">
                <a:solidFill>
                  <a:srgbClr val="000000"/>
                </a:solidFill>
                <a:latin typeface="Times New Roman" pitchFamily="18" charset="0"/>
                <a:cs typeface="Times New Roman" pitchFamily="18" charset="0"/>
              </a:rPr>
              <a:t> </a:t>
            </a:r>
            <a:r>
              <a:rPr lang="en-GB" sz="2400" dirty="0" err="1">
                <a:solidFill>
                  <a:srgbClr val="000000"/>
                </a:solidFill>
                <a:latin typeface="Times New Roman" pitchFamily="18" charset="0"/>
                <a:cs typeface="Times New Roman" pitchFamily="18" charset="0"/>
              </a:rPr>
              <a:t>hơn</a:t>
            </a:r>
            <a:endParaRPr lang="en-GB" sz="2400" dirty="0">
              <a:solidFill>
                <a:srgbClr val="000000"/>
              </a:solidFill>
              <a:latin typeface="Times New Roman" pitchFamily="18" charset="0"/>
              <a:cs typeface="Times New Roman" pitchFamily="18" charset="0"/>
            </a:endParaRPr>
          </a:p>
        </p:txBody>
      </p:sp>
      <p:sp>
        <p:nvSpPr>
          <p:cNvPr id="7" name="Pentagon 6"/>
          <p:cNvSpPr/>
          <p:nvPr/>
        </p:nvSpPr>
        <p:spPr>
          <a:xfrm>
            <a:off x="1162050" y="2093913"/>
            <a:ext cx="2133600" cy="914400"/>
          </a:xfrm>
          <a:prstGeom prst="homePlate">
            <a:avLst/>
          </a:prstGeom>
        </p:spPr>
        <p:style>
          <a:lnRef idx="1">
            <a:schemeClr val="accent1"/>
          </a:lnRef>
          <a:fillRef idx="2">
            <a:schemeClr val="accent1"/>
          </a:fillRef>
          <a:effectRef idx="1">
            <a:schemeClr val="accent1"/>
          </a:effectRef>
          <a:fontRef idx="minor">
            <a:schemeClr val="dk1"/>
          </a:fontRef>
        </p:style>
        <p:txBody>
          <a:bodyPr anchor="ctr"/>
          <a:lstStyle/>
          <a:p>
            <a:pPr algn="ctr"/>
            <a:r>
              <a:rPr lang="en-GB" sz="2800">
                <a:solidFill>
                  <a:srgbClr val="000000"/>
                </a:solidFill>
                <a:latin typeface="Times New Roman" pitchFamily="18" charset="0"/>
                <a:cs typeface="Times New Roman" pitchFamily="18" charset="0"/>
              </a:rPr>
              <a:t>Khái niệm</a:t>
            </a:r>
            <a:endParaRPr lang="en-US">
              <a:solidFill>
                <a:srgbClr val="000000"/>
              </a:solidFill>
              <a:cs typeface="Cordia New" pitchFamily="34" charset="-34"/>
            </a:endParaRPr>
          </a:p>
        </p:txBody>
      </p:sp>
      <p:sp>
        <p:nvSpPr>
          <p:cNvPr id="8" name="Pentagon 7"/>
          <p:cNvSpPr/>
          <p:nvPr/>
        </p:nvSpPr>
        <p:spPr>
          <a:xfrm>
            <a:off x="3581400" y="2093913"/>
            <a:ext cx="2133600" cy="914400"/>
          </a:xfrm>
          <a:prstGeom prst="homePlat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GB" sz="2800" kern="0">
                <a:solidFill>
                  <a:srgbClr val="000000"/>
                </a:solidFill>
                <a:latin typeface="Times New Roman" pitchFamily="18" charset="0"/>
                <a:cs typeface="Times New Roman" pitchFamily="18" charset="0"/>
              </a:rPr>
              <a:t>Phán đoán</a:t>
            </a:r>
            <a:endParaRPr lang="en-US"/>
          </a:p>
        </p:txBody>
      </p:sp>
      <p:sp>
        <p:nvSpPr>
          <p:cNvPr id="9" name="Pentagon 8"/>
          <p:cNvSpPr/>
          <p:nvPr/>
        </p:nvSpPr>
        <p:spPr>
          <a:xfrm>
            <a:off x="5918200" y="2057400"/>
            <a:ext cx="2133600" cy="914400"/>
          </a:xfrm>
          <a:prstGeom prst="homePlate">
            <a:avLst/>
          </a:prstGeom>
          <a:solidFill>
            <a:srgbClr val="CCFF66"/>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spcBef>
                <a:spcPct val="20000"/>
              </a:spcBef>
              <a:defRPr/>
            </a:pPr>
            <a:r>
              <a:rPr lang="en-GB" sz="2800" kern="0" dirty="0" err="1">
                <a:solidFill>
                  <a:srgbClr val="000000"/>
                </a:solidFill>
                <a:latin typeface="Times New Roman" pitchFamily="18" charset="0"/>
                <a:cs typeface="Times New Roman" pitchFamily="18" charset="0"/>
              </a:rPr>
              <a:t>Suy</a:t>
            </a:r>
            <a:r>
              <a:rPr lang="en-GB" sz="2800" kern="0" dirty="0">
                <a:solidFill>
                  <a:srgbClr val="000000"/>
                </a:solidFill>
                <a:latin typeface="Times New Roman" pitchFamily="18" charset="0"/>
                <a:cs typeface="Times New Roman" pitchFamily="18" charset="0"/>
              </a:rPr>
              <a:t> </a:t>
            </a:r>
            <a:r>
              <a:rPr lang="en-GB" sz="2800" kern="0" dirty="0" err="1">
                <a:solidFill>
                  <a:srgbClr val="000000"/>
                </a:solidFill>
                <a:latin typeface="Times New Roman" pitchFamily="18" charset="0"/>
                <a:cs typeface="Times New Roman" pitchFamily="18" charset="0"/>
              </a:rPr>
              <a:t>lý</a:t>
            </a:r>
            <a:r>
              <a:rPr lang="en-GB" sz="2800" kern="0" dirty="0">
                <a:solidFill>
                  <a:srgbClr val="000000"/>
                </a:solidFill>
                <a:latin typeface="Times New Roman" pitchFamily="18" charset="0"/>
                <a:cs typeface="Times New Roman" pitchFamily="18" charset="0"/>
              </a:rPr>
              <a:t> </a:t>
            </a:r>
          </a:p>
        </p:txBody>
      </p:sp>
      <p:sp>
        <p:nvSpPr>
          <p:cNvPr id="10" name="Rectangle 9"/>
          <p:cNvSpPr/>
          <p:nvPr/>
        </p:nvSpPr>
        <p:spPr>
          <a:xfrm>
            <a:off x="2671763" y="3249613"/>
            <a:ext cx="5336717" cy="523220"/>
          </a:xfrm>
          <a:prstGeom prst="rect">
            <a:avLst/>
          </a:prstGeom>
        </p:spPr>
        <p:txBody>
          <a:bodyPr wrap="none">
            <a:spAutoFit/>
          </a:bodyPr>
          <a:lstStyle/>
          <a:p>
            <a:pPr>
              <a:spcBef>
                <a:spcPct val="20000"/>
              </a:spcBef>
            </a:pPr>
            <a:r>
              <a:rPr lang="en-GB" sz="2800" b="1" dirty="0">
                <a:solidFill>
                  <a:srgbClr val="000000"/>
                </a:solidFill>
                <a:latin typeface="Times New Roman" pitchFamily="18" charset="0"/>
                <a:cs typeface="Times New Roman" pitchFamily="18" charset="0"/>
              </a:rPr>
              <a:t>* </a:t>
            </a:r>
            <a:r>
              <a:rPr lang="en-GB" sz="2800" b="1" i="1" dirty="0" err="1">
                <a:solidFill>
                  <a:srgbClr val="000000"/>
                </a:solidFill>
                <a:latin typeface="Times New Roman" pitchFamily="18" charset="0"/>
                <a:cs typeface="Times New Roman" pitchFamily="18" charset="0"/>
              </a:rPr>
              <a:t>Đặc</a:t>
            </a:r>
            <a:r>
              <a:rPr lang="en-GB" sz="2800" b="1" i="1" dirty="0">
                <a:solidFill>
                  <a:srgbClr val="000000"/>
                </a:solidFill>
                <a:latin typeface="Times New Roman" pitchFamily="18" charset="0"/>
                <a:cs typeface="Times New Roman" pitchFamily="18" charset="0"/>
              </a:rPr>
              <a:t> </a:t>
            </a:r>
            <a:r>
              <a:rPr lang="en-GB" sz="2800" b="1" i="1" dirty="0" err="1">
                <a:solidFill>
                  <a:srgbClr val="000000"/>
                </a:solidFill>
                <a:latin typeface="Times New Roman" pitchFamily="18" charset="0"/>
                <a:cs typeface="Times New Roman" pitchFamily="18" charset="0"/>
              </a:rPr>
              <a:t>điểm</a:t>
            </a:r>
            <a:r>
              <a:rPr lang="en-GB" sz="2800" b="1" i="1" dirty="0">
                <a:solidFill>
                  <a:srgbClr val="000000"/>
                </a:solidFill>
                <a:latin typeface="Times New Roman" pitchFamily="18" charset="0"/>
                <a:cs typeface="Times New Roman" pitchFamily="18" charset="0"/>
              </a:rPr>
              <a:t> </a:t>
            </a:r>
            <a:r>
              <a:rPr lang="en-GB" sz="2800" b="1" i="1" dirty="0" err="1">
                <a:solidFill>
                  <a:srgbClr val="000000"/>
                </a:solidFill>
                <a:latin typeface="Times New Roman" pitchFamily="18" charset="0"/>
                <a:cs typeface="Times New Roman" pitchFamily="18" charset="0"/>
              </a:rPr>
              <a:t>của</a:t>
            </a:r>
            <a:r>
              <a:rPr lang="en-GB" sz="2800" b="1" i="1" dirty="0">
                <a:solidFill>
                  <a:srgbClr val="000000"/>
                </a:solidFill>
                <a:latin typeface="Times New Roman" pitchFamily="18" charset="0"/>
                <a:cs typeface="Times New Roman" pitchFamily="18" charset="0"/>
              </a:rPr>
              <a:t> </a:t>
            </a:r>
            <a:r>
              <a:rPr lang="en-GB" sz="2800" b="1" i="1" dirty="0" err="1">
                <a:solidFill>
                  <a:srgbClr val="000000"/>
                </a:solidFill>
                <a:latin typeface="Times New Roman" pitchFamily="18" charset="0"/>
                <a:cs typeface="Times New Roman" pitchFamily="18" charset="0"/>
              </a:rPr>
              <a:t>Nhận</a:t>
            </a:r>
            <a:r>
              <a:rPr lang="en-GB" sz="2800" b="1" i="1" dirty="0">
                <a:solidFill>
                  <a:srgbClr val="000000"/>
                </a:solidFill>
                <a:latin typeface="Times New Roman" pitchFamily="18" charset="0"/>
                <a:cs typeface="Times New Roman" pitchFamily="18" charset="0"/>
              </a:rPr>
              <a:t> </a:t>
            </a:r>
            <a:r>
              <a:rPr lang="en-GB" sz="2800" b="1" i="1" dirty="0" err="1">
                <a:solidFill>
                  <a:srgbClr val="000000"/>
                </a:solidFill>
                <a:latin typeface="Times New Roman" pitchFamily="18" charset="0"/>
                <a:cs typeface="Times New Roman" pitchFamily="18" charset="0"/>
              </a:rPr>
              <a:t>thức</a:t>
            </a:r>
            <a:r>
              <a:rPr lang="en-GB" sz="2800" b="1" i="1" dirty="0">
                <a:solidFill>
                  <a:srgbClr val="000000"/>
                </a:solidFill>
                <a:latin typeface="Times New Roman" pitchFamily="18" charset="0"/>
                <a:cs typeface="Times New Roman" pitchFamily="18" charset="0"/>
              </a:rPr>
              <a:t> </a:t>
            </a:r>
            <a:r>
              <a:rPr lang="en-GB" sz="2800" b="1" i="1" dirty="0" err="1">
                <a:solidFill>
                  <a:srgbClr val="000000"/>
                </a:solidFill>
                <a:latin typeface="Times New Roman" pitchFamily="18" charset="0"/>
                <a:cs typeface="Times New Roman" pitchFamily="18" charset="0"/>
              </a:rPr>
              <a:t>lý</a:t>
            </a:r>
            <a:r>
              <a:rPr lang="en-GB" sz="2800" b="1" i="1" dirty="0">
                <a:solidFill>
                  <a:srgbClr val="000000"/>
                </a:solidFill>
                <a:latin typeface="Times New Roman" pitchFamily="18" charset="0"/>
                <a:cs typeface="Times New Roman" pitchFamily="18" charset="0"/>
              </a:rPr>
              <a:t> </a:t>
            </a:r>
            <a:r>
              <a:rPr lang="en-GB" sz="2800" b="1" i="1" dirty="0" err="1">
                <a:solidFill>
                  <a:srgbClr val="000000"/>
                </a:solidFill>
                <a:latin typeface="Times New Roman" pitchFamily="18" charset="0"/>
                <a:cs typeface="Times New Roman" pitchFamily="18" charset="0"/>
              </a:rPr>
              <a:t>tính</a:t>
            </a:r>
            <a:r>
              <a:rPr lang="en-GB" sz="2800" b="1" dirty="0">
                <a:solidFill>
                  <a:srgbClr val="000000"/>
                </a:solidFill>
                <a:latin typeface="Times New Roman" pitchFamily="18" charset="0"/>
                <a:cs typeface="Times New Roman" pitchFamily="18" charset="0"/>
              </a:rPr>
              <a:t>:</a:t>
            </a:r>
          </a:p>
        </p:txBody>
      </p:sp>
      <p:sp>
        <p:nvSpPr>
          <p:cNvPr id="11" name="Folded Corner 10"/>
          <p:cNvSpPr/>
          <p:nvPr/>
        </p:nvSpPr>
        <p:spPr>
          <a:xfrm>
            <a:off x="260350" y="4014788"/>
            <a:ext cx="2635250" cy="2667000"/>
          </a:xfrm>
          <a:prstGeom prst="foldedCorner">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just"/>
            <a:r>
              <a:rPr lang="en-GB" sz="2400">
                <a:solidFill>
                  <a:srgbClr val="FEE9DE"/>
                </a:solidFill>
                <a:latin typeface="Times New Roman" pitchFamily="18" charset="0"/>
                <a:cs typeface="Times New Roman" pitchFamily="18" charset="0"/>
              </a:rPr>
              <a:t>Phản ánh, khái quát, trừu tượng, gián tiếp sự vật, hiện tượng trong tính tất yếu, chỉnh thể toàn diện</a:t>
            </a:r>
          </a:p>
        </p:txBody>
      </p:sp>
      <p:sp>
        <p:nvSpPr>
          <p:cNvPr id="12" name="Folded Corner 11"/>
          <p:cNvSpPr/>
          <p:nvPr/>
        </p:nvSpPr>
        <p:spPr>
          <a:xfrm>
            <a:off x="3276600" y="4014788"/>
            <a:ext cx="2743200" cy="2646362"/>
          </a:xfrm>
          <a:prstGeom prst="foldedCorner">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just"/>
            <a:r>
              <a:rPr lang="en-GB" sz="2400">
                <a:solidFill>
                  <a:schemeClr val="tx1"/>
                </a:solidFill>
                <a:latin typeface="Times New Roman" pitchFamily="18" charset="0"/>
                <a:cs typeface="Times New Roman" pitchFamily="18" charset="0"/>
              </a:rPr>
              <a:t>Phản ánh được mối liên hệ bản chất, tất nhiên, bên trong của sự vật, nên sâu sắc hơn nhận thức cảm tính</a:t>
            </a:r>
          </a:p>
        </p:txBody>
      </p:sp>
      <p:sp>
        <p:nvSpPr>
          <p:cNvPr id="13" name="Folded Corner 12"/>
          <p:cNvSpPr/>
          <p:nvPr/>
        </p:nvSpPr>
        <p:spPr>
          <a:xfrm>
            <a:off x="6359525" y="4035425"/>
            <a:ext cx="2590800" cy="2646363"/>
          </a:xfrm>
          <a:prstGeom prst="foldedCorner">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just"/>
            <a:r>
              <a:rPr lang="en-GB" sz="2400">
                <a:solidFill>
                  <a:srgbClr val="FEE9DE"/>
                </a:solidFill>
                <a:latin typeface="Times New Roman" pitchFamily="18" charset="0"/>
                <a:cs typeface="Times New Roman" pitchFamily="18" charset="0"/>
              </a:rPr>
              <a:t>Nhận thức lý tính phải được gắn liền với thực tiễn và được kiểm tra bởi thực tiễn</a:t>
            </a:r>
            <a:endParaRPr lang="vi-VN" sz="2400">
              <a:solidFill>
                <a:srgbClr val="FEE9DE"/>
              </a:solidFill>
              <a:latin typeface="Times New Roman" pitchFamily="18" charset="0"/>
              <a:cs typeface="Times New Roman"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0" presetClass="entr" presetSubtype="0" decel="10000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1000" fill="hold"/>
                                        <p:tgtEl>
                                          <p:spTgt spid="6"/>
                                        </p:tgtEl>
                                        <p:attrNameLst>
                                          <p:attrName>ppt_w</p:attrName>
                                        </p:attrNameLst>
                                      </p:cBhvr>
                                      <p:tavLst>
                                        <p:tav tm="0">
                                          <p:val>
                                            <p:strVal val="#ppt_w+.3"/>
                                          </p:val>
                                        </p:tav>
                                        <p:tav tm="100000">
                                          <p:val>
                                            <p:strVal val="#ppt_w"/>
                                          </p:val>
                                        </p:tav>
                                      </p:tavLst>
                                    </p:anim>
                                    <p:anim calcmode="lin" valueType="num">
                                      <p:cBhvr>
                                        <p:cTn id="8" dur="1000" fill="hold"/>
                                        <p:tgtEl>
                                          <p:spTgt spid="6"/>
                                        </p:tgtEl>
                                        <p:attrNameLst>
                                          <p:attrName>ppt_h</p:attrName>
                                        </p:attrNameLst>
                                      </p:cBhvr>
                                      <p:tavLst>
                                        <p:tav tm="0">
                                          <p:val>
                                            <p:strVal val="#ppt_h"/>
                                          </p:val>
                                        </p:tav>
                                        <p:tav tm="100000">
                                          <p:val>
                                            <p:strVal val="#ppt_h"/>
                                          </p:val>
                                        </p:tav>
                                      </p:tavLst>
                                    </p:anim>
                                    <p:animEffect transition="in" filter="fade">
                                      <p:cBhvr>
                                        <p:cTn id="9" dur="1000"/>
                                        <p:tgtEl>
                                          <p:spTgt spid="6"/>
                                        </p:tgtEl>
                                      </p:cBhvr>
                                    </p:animEffect>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grpId="0"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barn(inVertical)">
                                      <p:cBhvr>
                                        <p:cTn id="14" dur="500"/>
                                        <p:tgtEl>
                                          <p:spTgt spid="7"/>
                                        </p:tgtEl>
                                      </p:cBhvr>
                                    </p:animEffect>
                                  </p:childTnLst>
                                </p:cTn>
                              </p:par>
                              <p:par>
                                <p:cTn id="15" presetID="16" presetClass="entr" presetSubtype="21"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barn(inVertical)">
                                      <p:cBhvr>
                                        <p:cTn id="17" dur="500"/>
                                        <p:tgtEl>
                                          <p:spTgt spid="8"/>
                                        </p:tgtEl>
                                      </p:cBhvr>
                                    </p:animEffect>
                                  </p:childTnLst>
                                </p:cTn>
                              </p:par>
                              <p:par>
                                <p:cTn id="18" presetID="16" presetClass="entr" presetSubtype="21" fill="hold" grpId="0" nodeType="with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barn(inVertical)">
                                      <p:cBhvr>
                                        <p:cTn id="20" dur="500"/>
                                        <p:tgtEl>
                                          <p:spTgt spid="9"/>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wipe(down)">
                                      <p:cBhvr>
                                        <p:cTn id="25" dur="500"/>
                                        <p:tgtEl>
                                          <p:spTgt spid="10"/>
                                        </p:tgtEl>
                                      </p:cBhvr>
                                    </p:animEffect>
                                  </p:childTnLst>
                                </p:cTn>
                              </p:par>
                            </p:childTnLst>
                          </p:cTn>
                        </p:par>
                      </p:childTnLst>
                    </p:cTn>
                  </p:par>
                  <p:par>
                    <p:cTn id="26" fill="hold">
                      <p:stCondLst>
                        <p:cond delay="indefinite"/>
                      </p:stCondLst>
                      <p:childTnLst>
                        <p:par>
                          <p:cTn id="27" fill="hold">
                            <p:stCondLst>
                              <p:cond delay="0"/>
                            </p:stCondLst>
                            <p:childTnLst>
                              <p:par>
                                <p:cTn id="28" presetID="12" presetClass="entr" presetSubtype="4" fill="hold" grpId="0" nodeType="clickEffect">
                                  <p:stCondLst>
                                    <p:cond delay="0"/>
                                  </p:stCondLst>
                                  <p:childTnLst>
                                    <p:set>
                                      <p:cBhvr>
                                        <p:cTn id="29" dur="1" fill="hold">
                                          <p:stCondLst>
                                            <p:cond delay="0"/>
                                          </p:stCondLst>
                                        </p:cTn>
                                        <p:tgtEl>
                                          <p:spTgt spid="11"/>
                                        </p:tgtEl>
                                        <p:attrNameLst>
                                          <p:attrName>style.visibility</p:attrName>
                                        </p:attrNameLst>
                                      </p:cBhvr>
                                      <p:to>
                                        <p:strVal val="visible"/>
                                      </p:to>
                                    </p:set>
                                    <p:anim calcmode="lin" valueType="num">
                                      <p:cBhvr additive="base">
                                        <p:cTn id="30" dur="500"/>
                                        <p:tgtEl>
                                          <p:spTgt spid="11"/>
                                        </p:tgtEl>
                                        <p:attrNameLst>
                                          <p:attrName>ppt_y</p:attrName>
                                        </p:attrNameLst>
                                      </p:cBhvr>
                                      <p:tavLst>
                                        <p:tav tm="0">
                                          <p:val>
                                            <p:strVal val="#ppt_y+#ppt_h*1.125000"/>
                                          </p:val>
                                        </p:tav>
                                        <p:tav tm="100000">
                                          <p:val>
                                            <p:strVal val="#ppt_y"/>
                                          </p:val>
                                        </p:tav>
                                      </p:tavLst>
                                    </p:anim>
                                    <p:animEffect transition="in" filter="wipe(up)">
                                      <p:cBhvr>
                                        <p:cTn id="31" dur="500"/>
                                        <p:tgtEl>
                                          <p:spTgt spid="11"/>
                                        </p:tgtEl>
                                      </p:cBhvr>
                                    </p:animEffect>
                                  </p:childTnLst>
                                </p:cTn>
                              </p:par>
                            </p:childTnLst>
                          </p:cTn>
                        </p:par>
                      </p:childTnLst>
                    </p:cTn>
                  </p:par>
                  <p:par>
                    <p:cTn id="32" fill="hold">
                      <p:stCondLst>
                        <p:cond delay="indefinite"/>
                      </p:stCondLst>
                      <p:childTnLst>
                        <p:par>
                          <p:cTn id="33" fill="hold">
                            <p:stCondLst>
                              <p:cond delay="0"/>
                            </p:stCondLst>
                            <p:childTnLst>
                              <p:par>
                                <p:cTn id="34" presetID="20" presetClass="entr" presetSubtype="0" fill="hold" grpId="0" nodeType="click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wedge">
                                      <p:cBhvr>
                                        <p:cTn id="36" dur="2000"/>
                                        <p:tgtEl>
                                          <p:spTgt spid="12"/>
                                        </p:tgtEl>
                                      </p:cBhvr>
                                    </p:animEffect>
                                  </p:childTnLst>
                                </p:cTn>
                              </p:par>
                            </p:childTnLst>
                          </p:cTn>
                        </p:par>
                      </p:childTnLst>
                    </p:cTn>
                  </p:par>
                  <p:par>
                    <p:cTn id="37" fill="hold">
                      <p:stCondLst>
                        <p:cond delay="indefinite"/>
                      </p:stCondLst>
                      <p:childTnLst>
                        <p:par>
                          <p:cTn id="38" fill="hold">
                            <p:stCondLst>
                              <p:cond delay="0"/>
                            </p:stCondLst>
                            <p:childTnLst>
                              <p:par>
                                <p:cTn id="39" presetID="55" presetClass="entr" presetSubtype="0" fill="hold" grpId="0" nodeType="clickEffect">
                                  <p:stCondLst>
                                    <p:cond delay="0"/>
                                  </p:stCondLst>
                                  <p:childTnLst>
                                    <p:set>
                                      <p:cBhvr>
                                        <p:cTn id="40" dur="1" fill="hold">
                                          <p:stCondLst>
                                            <p:cond delay="0"/>
                                          </p:stCondLst>
                                        </p:cTn>
                                        <p:tgtEl>
                                          <p:spTgt spid="13"/>
                                        </p:tgtEl>
                                        <p:attrNameLst>
                                          <p:attrName>style.visibility</p:attrName>
                                        </p:attrNameLst>
                                      </p:cBhvr>
                                      <p:to>
                                        <p:strVal val="visible"/>
                                      </p:to>
                                    </p:set>
                                    <p:anim calcmode="lin" valueType="num">
                                      <p:cBhvr>
                                        <p:cTn id="41" dur="1000" fill="hold"/>
                                        <p:tgtEl>
                                          <p:spTgt spid="13"/>
                                        </p:tgtEl>
                                        <p:attrNameLst>
                                          <p:attrName>ppt_w</p:attrName>
                                        </p:attrNameLst>
                                      </p:cBhvr>
                                      <p:tavLst>
                                        <p:tav tm="0">
                                          <p:val>
                                            <p:strVal val="#ppt_w*0.70"/>
                                          </p:val>
                                        </p:tav>
                                        <p:tav tm="100000">
                                          <p:val>
                                            <p:strVal val="#ppt_w"/>
                                          </p:val>
                                        </p:tav>
                                      </p:tavLst>
                                    </p:anim>
                                    <p:anim calcmode="lin" valueType="num">
                                      <p:cBhvr>
                                        <p:cTn id="42" dur="1000" fill="hold"/>
                                        <p:tgtEl>
                                          <p:spTgt spid="13"/>
                                        </p:tgtEl>
                                        <p:attrNameLst>
                                          <p:attrName>ppt_h</p:attrName>
                                        </p:attrNameLst>
                                      </p:cBhvr>
                                      <p:tavLst>
                                        <p:tav tm="0">
                                          <p:val>
                                            <p:strVal val="#ppt_h"/>
                                          </p:val>
                                        </p:tav>
                                        <p:tav tm="100000">
                                          <p:val>
                                            <p:strVal val="#ppt_h"/>
                                          </p:val>
                                        </p:tav>
                                      </p:tavLst>
                                    </p:anim>
                                    <p:animEffect transition="in" filter="fade">
                                      <p:cBhvr>
                                        <p:cTn id="43"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p:bldP spid="11" grpId="0" animBg="1"/>
      <p:bldP spid="12" grpId="0" animBg="1"/>
      <p:bldP spid="13" grpId="0" animBg="1"/>
    </p:bld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Slide Number Placeholder 3"/>
          <p:cNvSpPr>
            <a:spLocks noGrp="1"/>
          </p:cNvSpPr>
          <p:nvPr>
            <p:ph type="sldNum" sz="quarter" idx="4294967295"/>
          </p:nvPr>
        </p:nvSpPr>
        <p:spPr>
          <a:xfrm>
            <a:off x="6553200" y="6245225"/>
            <a:ext cx="2133600" cy="476250"/>
          </a:xfrm>
          <a:prstGeom prst="rect">
            <a:avLst/>
          </a:prstGeom>
          <a:noFill/>
        </p:spPr>
        <p:txBody>
          <a:bodyPr/>
          <a:lstStyle/>
          <a:p>
            <a:fld id="{B31D3415-ED68-47A0-9D66-AFB1BA2544E9}" type="slidenum">
              <a:rPr lang="en-US" altLang="en-US"/>
              <a:pPr/>
              <a:t>144</a:t>
            </a:fld>
            <a:endParaRPr lang="th-TH" altLang="en-US"/>
          </a:p>
        </p:txBody>
      </p:sp>
      <p:sp>
        <p:nvSpPr>
          <p:cNvPr id="143363" name="Title 1"/>
          <p:cNvSpPr>
            <a:spLocks noGrp="1"/>
          </p:cNvSpPr>
          <p:nvPr>
            <p:ph type="title"/>
          </p:nvPr>
        </p:nvSpPr>
        <p:spPr>
          <a:xfrm>
            <a:off x="76200" y="0"/>
            <a:ext cx="9067800" cy="762000"/>
          </a:xfrm>
        </p:spPr>
        <p:txBody>
          <a:bodyPr/>
          <a:lstStyle/>
          <a:p>
            <a:br>
              <a:rPr lang="vi-VN" altLang="en-US" sz="3200" i="1">
                <a:latin typeface="Times New Roman" pitchFamily="18" charset="0"/>
                <a:cs typeface="Times New Roman" pitchFamily="18" charset="0"/>
              </a:rPr>
            </a:br>
            <a:r>
              <a:rPr lang="vi-VN" altLang="en-US" sz="3200" i="1">
                <a:latin typeface="Times New Roman" pitchFamily="18" charset="0"/>
                <a:cs typeface="Times New Roman" pitchFamily="18" charset="0"/>
              </a:rPr>
              <a:t>d) Các giai đoạn cơ bản của quá trình nhận thức</a:t>
            </a:r>
            <a:br>
              <a:rPr lang="vi-VN" altLang="en-US" sz="3200" i="1">
                <a:latin typeface="Times New Roman" pitchFamily="18" charset="0"/>
                <a:cs typeface="Times New Roman" pitchFamily="18" charset="0"/>
              </a:rPr>
            </a:br>
            <a:endParaRPr lang="vi-VN" altLang="en-US" sz="3200"/>
          </a:p>
        </p:txBody>
      </p:sp>
      <p:sp>
        <p:nvSpPr>
          <p:cNvPr id="6" name="Flowchart: Terminator 5"/>
          <p:cNvSpPr/>
          <p:nvPr/>
        </p:nvSpPr>
        <p:spPr>
          <a:xfrm>
            <a:off x="990600" y="796925"/>
            <a:ext cx="7467600" cy="838200"/>
          </a:xfrm>
          <a:prstGeom prst="flowChartTerminator">
            <a:avLst/>
          </a:prstGeom>
        </p:spPr>
        <p:style>
          <a:lnRef idx="1">
            <a:schemeClr val="accent2"/>
          </a:lnRef>
          <a:fillRef idx="2">
            <a:schemeClr val="accent2"/>
          </a:fillRef>
          <a:effectRef idx="1">
            <a:schemeClr val="accent2"/>
          </a:effectRef>
          <a:fontRef idx="minor">
            <a:schemeClr val="dk1"/>
          </a:fontRef>
        </p:style>
        <p:txBody>
          <a:bodyPr anchor="ctr"/>
          <a:lstStyle/>
          <a:p>
            <a:pPr algn="ctr">
              <a:spcBef>
                <a:spcPct val="20000"/>
              </a:spcBef>
            </a:pPr>
            <a:r>
              <a:rPr lang="en-US" sz="2800" i="1">
                <a:solidFill>
                  <a:srgbClr val="000000"/>
                </a:solidFill>
                <a:latin typeface="Times New Roman" pitchFamily="18" charset="0"/>
                <a:cs typeface="Times New Roman" pitchFamily="18" charset="0"/>
              </a:rPr>
              <a:t>* Mối quan hệ giữa nhận thức cảm tính và nhận thức lý tính:</a:t>
            </a:r>
          </a:p>
        </p:txBody>
      </p:sp>
      <p:sp>
        <p:nvSpPr>
          <p:cNvPr id="7" name="Rounded Rectangle 6"/>
          <p:cNvSpPr/>
          <p:nvPr/>
        </p:nvSpPr>
        <p:spPr>
          <a:xfrm>
            <a:off x="755650" y="1865313"/>
            <a:ext cx="6858000" cy="1143000"/>
          </a:xfrm>
          <a:prstGeom prst="roundRect">
            <a:avLst/>
          </a:prstGeom>
        </p:spPr>
        <p:style>
          <a:lnRef idx="1">
            <a:schemeClr val="accent1"/>
          </a:lnRef>
          <a:fillRef idx="2">
            <a:schemeClr val="accent1"/>
          </a:fillRef>
          <a:effectRef idx="1">
            <a:schemeClr val="accent1"/>
          </a:effectRef>
          <a:fontRef idx="minor">
            <a:schemeClr val="dk1"/>
          </a:fontRef>
        </p:style>
        <p:txBody>
          <a:bodyPr anchor="ctr"/>
          <a:lstStyle/>
          <a:p>
            <a:pPr algn="just">
              <a:buFont typeface="Wingdings" pitchFamily="2" charset="2"/>
              <a:buChar char="ü"/>
            </a:pPr>
            <a:r>
              <a:rPr lang="en-GB" sz="2400">
                <a:solidFill>
                  <a:srgbClr val="000000"/>
                </a:solidFill>
                <a:latin typeface="Times New Roman" pitchFamily="18" charset="0"/>
                <a:cs typeface="Times New Roman" pitchFamily="18" charset="0"/>
              </a:rPr>
              <a:t>Có sự thống nhất với nhau, liên hệ, bổ sung cho nhau trong quá trình nhận thức của con người</a:t>
            </a:r>
          </a:p>
        </p:txBody>
      </p:sp>
      <p:sp>
        <p:nvSpPr>
          <p:cNvPr id="8" name="Rounded Rectangle 7"/>
          <p:cNvSpPr/>
          <p:nvPr/>
        </p:nvSpPr>
        <p:spPr>
          <a:xfrm>
            <a:off x="1863725" y="3130550"/>
            <a:ext cx="6858000" cy="1143000"/>
          </a:xfrm>
          <a:prstGeom prst="round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just" eaLnBrk="1" hangingPunct="1">
              <a:buFont typeface="Wingdings" pitchFamily="2" charset="2"/>
              <a:buChar char="ü"/>
            </a:pPr>
            <a:r>
              <a:rPr lang="en-US" sz="2400">
                <a:solidFill>
                  <a:srgbClr val="FEE9DE"/>
                </a:solidFill>
                <a:latin typeface="Times New Roman" pitchFamily="18" charset="0"/>
                <a:cs typeface="Times New Roman" pitchFamily="18" charset="0"/>
              </a:rPr>
              <a:t>NTCT cung cấp những hình ảnh chân thực, bề ngoài của sự vật hiện tượng, là cơ sở của NTLT</a:t>
            </a:r>
          </a:p>
        </p:txBody>
      </p:sp>
      <p:sp>
        <p:nvSpPr>
          <p:cNvPr id="9" name="Rounded Rectangle 8"/>
          <p:cNvSpPr/>
          <p:nvPr/>
        </p:nvSpPr>
        <p:spPr>
          <a:xfrm>
            <a:off x="762000" y="4359275"/>
            <a:ext cx="6858000" cy="1143000"/>
          </a:xfrm>
          <a:prstGeom prst="round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just" eaLnBrk="1" hangingPunct="1">
              <a:buFont typeface="Wingdings" pitchFamily="2" charset="2"/>
              <a:buChar char="ü"/>
            </a:pPr>
            <a:r>
              <a:rPr lang="en-US" sz="2400">
                <a:solidFill>
                  <a:srgbClr val="FEE9DE"/>
                </a:solidFill>
                <a:latin typeface="Times New Roman" pitchFamily="18" charset="0"/>
                <a:cs typeface="Times New Roman" pitchFamily="18" charset="0"/>
              </a:rPr>
              <a:t>NTLT cung cấp cơ sở lý luận và các phương pháp nhận thức cho NTCT nhanh và đầy đủ hơn</a:t>
            </a:r>
          </a:p>
        </p:txBody>
      </p:sp>
      <p:sp>
        <p:nvSpPr>
          <p:cNvPr id="10" name="Rounded Rectangle 9"/>
          <p:cNvSpPr/>
          <p:nvPr/>
        </p:nvSpPr>
        <p:spPr>
          <a:xfrm>
            <a:off x="1863725" y="5635625"/>
            <a:ext cx="6858000" cy="1219200"/>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just">
              <a:buFont typeface="Wingdings" pitchFamily="2" charset="2"/>
              <a:buChar char="ü"/>
            </a:pPr>
            <a:r>
              <a:rPr lang="en-US" sz="2400">
                <a:solidFill>
                  <a:srgbClr val="FEE9DE"/>
                </a:solidFill>
                <a:latin typeface="Times New Roman" pitchFamily="18" charset="0"/>
                <a:cs typeface="Times New Roman" pitchFamily="18" charset="0"/>
              </a:rPr>
              <a:t>Tránh tuyệt đối hóa NTCT vì sẽ rơi vào chủ nghĩa duy cảm; hoặc </a:t>
            </a:r>
            <a:r>
              <a:rPr lang="en-GB" sz="2400">
                <a:solidFill>
                  <a:srgbClr val="FEE9DE"/>
                </a:solidFill>
                <a:latin typeface="Times New Roman" pitchFamily="18" charset="0"/>
                <a:cs typeface="Times New Roman" pitchFamily="18" charset="0"/>
              </a:rPr>
              <a:t>phủ nhận vai trò của nhận thức cảm tính sẽ rơi vào chủ nghĩa duy lý cực đoan</a:t>
            </a:r>
            <a:endParaRPr lang="vi-VN" sz="2400">
              <a:solidFill>
                <a:srgbClr val="FEE9DE"/>
              </a:solidFill>
              <a:latin typeface="Times New Roman" pitchFamily="18" charset="0"/>
              <a:cs typeface="Times New Roman"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3" presetClass="entr" presetSubtype="16"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plus(in)">
                                      <p:cBhvr>
                                        <p:cTn id="12" dur="20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12"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strips(downLeft)">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37"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1000"/>
                                        <p:tgtEl>
                                          <p:spTgt spid="9"/>
                                        </p:tgtEl>
                                      </p:cBhvr>
                                    </p:animEffect>
                                    <p:anim calcmode="lin" valueType="num">
                                      <p:cBhvr>
                                        <p:cTn id="23" dur="1000" fill="hold"/>
                                        <p:tgtEl>
                                          <p:spTgt spid="9"/>
                                        </p:tgtEl>
                                        <p:attrNameLst>
                                          <p:attrName>ppt_x</p:attrName>
                                        </p:attrNameLst>
                                      </p:cBhvr>
                                      <p:tavLst>
                                        <p:tav tm="0">
                                          <p:val>
                                            <p:strVal val="#ppt_x"/>
                                          </p:val>
                                        </p:tav>
                                        <p:tav tm="100000">
                                          <p:val>
                                            <p:strVal val="#ppt_x"/>
                                          </p:val>
                                        </p:tav>
                                      </p:tavLst>
                                    </p:anim>
                                    <p:anim calcmode="lin" valueType="num">
                                      <p:cBhvr>
                                        <p:cTn id="24" dur="900" decel="100000" fill="hold"/>
                                        <p:tgtEl>
                                          <p:spTgt spid="9"/>
                                        </p:tgtEl>
                                        <p:attrNameLst>
                                          <p:attrName>ppt_y</p:attrName>
                                        </p:attrNameLst>
                                      </p:cBhvr>
                                      <p:tavLst>
                                        <p:tav tm="0">
                                          <p:val>
                                            <p:strVal val="#ppt_y+1"/>
                                          </p:val>
                                        </p:tav>
                                        <p:tav tm="100000">
                                          <p:val>
                                            <p:strVal val="#ppt_y-.03"/>
                                          </p:val>
                                        </p:tav>
                                      </p:tavLst>
                                    </p:anim>
                                    <p:anim calcmode="lin" valueType="num">
                                      <p:cBhvr>
                                        <p:cTn id="25" dur="100" accel="100000" fill="hold">
                                          <p:stCondLst>
                                            <p:cond delay="900"/>
                                          </p:stCondLst>
                                        </p:cTn>
                                        <p:tgtEl>
                                          <p:spTgt spid="9"/>
                                        </p:tgtEl>
                                        <p:attrNameLst>
                                          <p:attrName>ppt_y</p:attrName>
                                        </p:attrNameLst>
                                      </p:cBhvr>
                                      <p:tavLst>
                                        <p:tav tm="0">
                                          <p:val>
                                            <p:strVal val="#ppt_y-.03"/>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43" presetClass="entr" presetSubtype="0" fill="hold" grpId="0" nodeType="click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fade">
                                      <p:cBhvr>
                                        <p:cTn id="30" dur="100"/>
                                        <p:tgtEl>
                                          <p:spTgt spid="10"/>
                                        </p:tgtEl>
                                      </p:cBhvr>
                                    </p:animEffect>
                                    <p:anim calcmode="lin" valueType="num">
                                      <p:cBhvr>
                                        <p:cTn id="31" dur="400" fill="hold"/>
                                        <p:tgtEl>
                                          <p:spTgt spid="10"/>
                                        </p:tgtEl>
                                        <p:attrNameLst>
                                          <p:attrName>ppt_x</p:attrName>
                                        </p:attrNameLst>
                                      </p:cBhvr>
                                      <p:tavLst>
                                        <p:tav tm="0">
                                          <p:val>
                                            <p:strVal val="#ppt_x"/>
                                          </p:val>
                                        </p:tav>
                                        <p:tav tm="100000">
                                          <p:val>
                                            <p:strVal val="#ppt_x"/>
                                          </p:val>
                                        </p:tav>
                                      </p:tavLst>
                                    </p:anim>
                                    <p:anim calcmode="lin" valueType="num">
                                      <p:cBhvr>
                                        <p:cTn id="32" dur="400" fill="hold"/>
                                        <p:tgtEl>
                                          <p:spTgt spid="10"/>
                                        </p:tgtEl>
                                        <p:attrNameLst>
                                          <p:attrName>ppt_y</p:attrName>
                                        </p:attrNameLst>
                                      </p:cBhvr>
                                      <p:tavLst>
                                        <p:tav tm="0">
                                          <p:val>
                                            <p:strVal val="#ppt_y+0.31"/>
                                          </p:val>
                                        </p:tav>
                                        <p:tav tm="100000">
                                          <p:val>
                                            <p:strVal val="#ppt_y+0.31"/>
                                          </p:val>
                                        </p:tav>
                                      </p:tavLst>
                                    </p:anim>
                                    <p:anim calcmode="lin" valueType="num">
                                      <p:cBhvr>
                                        <p:cTn id="33" dur="600" decel="50000" fill="hold">
                                          <p:stCondLst>
                                            <p:cond delay="400"/>
                                          </p:stCondLst>
                                        </p:cTn>
                                        <p:tgtEl>
                                          <p:spTgt spid="10"/>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34" dur="600" decel="50000" fill="hold">
                                          <p:stCondLst>
                                            <p:cond delay="400"/>
                                          </p:stCondLst>
                                        </p:cTn>
                                        <p:tgtEl>
                                          <p:spTgt spid="10"/>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Title 1"/>
          <p:cNvSpPr>
            <a:spLocks noGrp="1"/>
          </p:cNvSpPr>
          <p:nvPr>
            <p:ph type="title"/>
          </p:nvPr>
        </p:nvSpPr>
        <p:spPr>
          <a:xfrm>
            <a:off x="76200" y="0"/>
            <a:ext cx="9067800" cy="762000"/>
          </a:xfrm>
        </p:spPr>
        <p:txBody>
          <a:bodyPr/>
          <a:lstStyle/>
          <a:p>
            <a:br>
              <a:rPr lang="vi-VN" altLang="en-US" sz="3200" i="1">
                <a:latin typeface="Times New Roman" pitchFamily="18" charset="0"/>
                <a:cs typeface="Times New Roman" pitchFamily="18" charset="0"/>
              </a:rPr>
            </a:br>
            <a:r>
              <a:rPr lang="vi-VN" altLang="en-US" sz="3200" i="1">
                <a:latin typeface="Times New Roman" pitchFamily="18" charset="0"/>
                <a:cs typeface="Times New Roman" pitchFamily="18" charset="0"/>
              </a:rPr>
              <a:t>d) Các giai đoạn cơ bản của quá trình nhận thức</a:t>
            </a:r>
            <a:br>
              <a:rPr lang="vi-VN" altLang="en-US" sz="3200" i="1">
                <a:latin typeface="Times New Roman" pitchFamily="18" charset="0"/>
                <a:cs typeface="Times New Roman" pitchFamily="18" charset="0"/>
              </a:rPr>
            </a:br>
            <a:endParaRPr lang="vi-VN" altLang="en-US" sz="3200"/>
          </a:p>
        </p:txBody>
      </p:sp>
      <p:sp>
        <p:nvSpPr>
          <p:cNvPr id="144387" name="Slide Number Placeholder 3"/>
          <p:cNvSpPr>
            <a:spLocks noGrp="1"/>
          </p:cNvSpPr>
          <p:nvPr>
            <p:ph type="sldNum" sz="quarter" idx="4294967295"/>
          </p:nvPr>
        </p:nvSpPr>
        <p:spPr>
          <a:xfrm>
            <a:off x="6553200" y="6245225"/>
            <a:ext cx="2133600" cy="476250"/>
          </a:xfrm>
          <a:prstGeom prst="rect">
            <a:avLst/>
          </a:prstGeom>
          <a:noFill/>
        </p:spPr>
        <p:txBody>
          <a:bodyPr/>
          <a:lstStyle/>
          <a:p>
            <a:fld id="{D962133B-1BA3-4D00-8C70-F63FC40E306F}" type="slidenum">
              <a:rPr lang="en-US" altLang="en-US"/>
              <a:pPr/>
              <a:t>145</a:t>
            </a:fld>
            <a:endParaRPr lang="th-TH" altLang="en-US"/>
          </a:p>
        </p:txBody>
      </p:sp>
      <p:sp>
        <p:nvSpPr>
          <p:cNvPr id="2" name="Flowchart: Terminator 1"/>
          <p:cNvSpPr/>
          <p:nvPr/>
        </p:nvSpPr>
        <p:spPr>
          <a:xfrm>
            <a:off x="838200" y="771525"/>
            <a:ext cx="8001000" cy="914400"/>
          </a:xfrm>
          <a:prstGeom prst="flowChartTerminator">
            <a:avLst/>
          </a:prstGeom>
        </p:spPr>
        <p:style>
          <a:lnRef idx="1">
            <a:schemeClr val="accent3"/>
          </a:lnRef>
          <a:fillRef idx="3">
            <a:schemeClr val="accent3"/>
          </a:fillRef>
          <a:effectRef idx="2">
            <a:schemeClr val="accent3"/>
          </a:effectRef>
          <a:fontRef idx="minor">
            <a:schemeClr val="lt1"/>
          </a:fontRef>
        </p:style>
        <p:txBody>
          <a:bodyPr anchor="ctr"/>
          <a:lstStyle/>
          <a:p>
            <a:pPr algn="ctr">
              <a:spcBef>
                <a:spcPct val="20000"/>
              </a:spcBef>
            </a:pPr>
            <a:r>
              <a:rPr lang="en-GB" sz="2800" i="1">
                <a:solidFill>
                  <a:srgbClr val="000000"/>
                </a:solidFill>
                <a:latin typeface="Times New Roman" pitchFamily="18" charset="0"/>
                <a:cs typeface="Times New Roman" pitchFamily="18" charset="0"/>
              </a:rPr>
              <a:t>* Sự thống nhất giữa trực quan sinh động, tư duy trừu tượng và thực tiễn:</a:t>
            </a:r>
          </a:p>
        </p:txBody>
      </p:sp>
      <p:sp>
        <p:nvSpPr>
          <p:cNvPr id="4" name="Flowchart: Document 3"/>
          <p:cNvSpPr/>
          <p:nvPr/>
        </p:nvSpPr>
        <p:spPr>
          <a:xfrm>
            <a:off x="161925" y="2052638"/>
            <a:ext cx="2265363" cy="2747962"/>
          </a:xfrm>
          <a:prstGeom prst="flowChartDocument">
            <a:avLst/>
          </a:prstGeom>
        </p:spPr>
        <p:style>
          <a:lnRef idx="1">
            <a:schemeClr val="accent2"/>
          </a:lnRef>
          <a:fillRef idx="2">
            <a:schemeClr val="accent2"/>
          </a:fillRef>
          <a:effectRef idx="1">
            <a:schemeClr val="accent2"/>
          </a:effectRef>
          <a:fontRef idx="minor">
            <a:schemeClr val="dk1"/>
          </a:fontRef>
        </p:style>
        <p:txBody>
          <a:bodyPr anchor="ctr"/>
          <a:lstStyle/>
          <a:p>
            <a:pPr algn="just">
              <a:buFont typeface="Wingdings" pitchFamily="2" charset="2"/>
              <a:buChar char="Ø"/>
            </a:pPr>
            <a:r>
              <a:rPr lang="en-GB" sz="2400">
                <a:solidFill>
                  <a:schemeClr val="tx1"/>
                </a:solidFill>
                <a:latin typeface="Times New Roman" pitchFamily="18" charset="0"/>
                <a:cs typeface="Times New Roman" pitchFamily="18" charset="0"/>
              </a:rPr>
              <a:t> Quá trình nhận thức được bắt đầu từ thực tiễn và kiểm tra trong thực tiễn</a:t>
            </a:r>
          </a:p>
        </p:txBody>
      </p:sp>
      <p:sp>
        <p:nvSpPr>
          <p:cNvPr id="7" name="Flowchart: Document 6"/>
          <p:cNvSpPr/>
          <p:nvPr/>
        </p:nvSpPr>
        <p:spPr>
          <a:xfrm>
            <a:off x="2662238" y="2438400"/>
            <a:ext cx="2686050" cy="3352800"/>
          </a:xfrm>
          <a:prstGeom prst="flowChartDocument">
            <a:avLst/>
          </a:prstGeom>
          <a:solidFill>
            <a:srgbClr val="CCFF66"/>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just">
              <a:buFont typeface="Wingdings" pitchFamily="2" charset="2"/>
              <a:buChar char="Ø"/>
            </a:pPr>
            <a:r>
              <a:rPr lang="en-GB" sz="2400">
                <a:solidFill>
                  <a:schemeClr val="tx1"/>
                </a:solidFill>
                <a:latin typeface="Times New Roman" pitchFamily="18" charset="0"/>
                <a:cs typeface="Times New Roman" pitchFamily="18" charset="0"/>
              </a:rPr>
              <a:t> Kết quả của cả nhận thức cảm tính và cả nhận thức lý tính, được thực hiện trên cơ sở của hoạt động thực tiễn</a:t>
            </a:r>
          </a:p>
        </p:txBody>
      </p:sp>
      <p:sp>
        <p:nvSpPr>
          <p:cNvPr id="8" name="Flowchart: Document 7"/>
          <p:cNvSpPr/>
          <p:nvPr/>
        </p:nvSpPr>
        <p:spPr>
          <a:xfrm>
            <a:off x="5622925" y="2819400"/>
            <a:ext cx="3348038" cy="4146550"/>
          </a:xfrm>
          <a:prstGeom prst="flowChartDocument">
            <a:avLst/>
          </a:prstGeom>
        </p:spPr>
        <p:style>
          <a:lnRef idx="1">
            <a:schemeClr val="accent1"/>
          </a:lnRef>
          <a:fillRef idx="2">
            <a:schemeClr val="accent1"/>
          </a:fillRef>
          <a:effectRef idx="1">
            <a:schemeClr val="accent1"/>
          </a:effectRef>
          <a:fontRef idx="minor">
            <a:schemeClr val="dk1"/>
          </a:fontRef>
        </p:style>
        <p:txBody>
          <a:bodyPr anchor="ctr"/>
          <a:lstStyle/>
          <a:p>
            <a:pPr algn="just">
              <a:buFont typeface="Wingdings" pitchFamily="2" charset="2"/>
              <a:buChar char="Ø"/>
            </a:pPr>
            <a:r>
              <a:rPr lang="en-GB" sz="2400">
                <a:solidFill>
                  <a:schemeClr val="tx1"/>
                </a:solidFill>
                <a:latin typeface="Times New Roman" pitchFamily="18" charset="0"/>
                <a:cs typeface="Times New Roman" pitchFamily="18" charset="0"/>
              </a:rPr>
              <a:t> Vòng khâu của nhận thức, được lặp đi lặp lại nhưng sâu hơn về bản chất, là quá trình giải quyết mâu thuẫn nảy sinh trong nhận thức giữa chưa biết và biết, giữa biết ít và biết nhiều, giữa chân lý và sai lầm</a:t>
            </a:r>
            <a:endParaRPr lang="vi-VN" sz="2400">
              <a:solidFill>
                <a:schemeClr val="tx1"/>
              </a:solidFill>
              <a:latin typeface="Times New Roman" pitchFamily="18" charset="0"/>
              <a:cs typeface="Times New Roman"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900" decel="100000" fill="hold"/>
                                        <p:tgtEl>
                                          <p:spTgt spid="2"/>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2"/>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barn(inVertical)">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6" presetClass="entr" presetSubtype="16"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circle(in)">
                                      <p:cBhvr>
                                        <p:cTn id="20" dur="2000"/>
                                        <p:tgtEl>
                                          <p:spTgt spid="7"/>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wipe(down)">
                                      <p:cBhvr>
                                        <p:cTn id="2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7" grpId="0" animBg="1"/>
      <p:bldP spid="8" grpId="0" animBg="1"/>
    </p:bld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Rectangle 2"/>
          <p:cNvSpPr>
            <a:spLocks noGrp="1" noChangeArrowheads="1"/>
          </p:cNvSpPr>
          <p:nvPr>
            <p:ph type="title"/>
          </p:nvPr>
        </p:nvSpPr>
        <p:spPr>
          <a:xfrm>
            <a:off x="152400" y="152400"/>
            <a:ext cx="7065963" cy="673100"/>
          </a:xfrm>
        </p:spPr>
        <p:txBody>
          <a:bodyPr/>
          <a:lstStyle/>
          <a:p>
            <a:pPr eaLnBrk="1" hangingPunct="1"/>
            <a:r>
              <a:rPr lang="en-US" altLang="en-US" sz="3200" i="1">
                <a:solidFill>
                  <a:schemeClr val="tx1"/>
                </a:solidFill>
                <a:latin typeface="Times New Roman" pitchFamily="18" charset="0"/>
                <a:cs typeface="Times New Roman" pitchFamily="18" charset="0"/>
              </a:rPr>
              <a:t>e)Vấn đề chân lý</a:t>
            </a:r>
            <a:endParaRPr lang="en-US" altLang="en-US" sz="3600">
              <a:solidFill>
                <a:schemeClr val="tx1"/>
              </a:solidFill>
              <a:latin typeface="Times New Roman" pitchFamily="18" charset="0"/>
              <a:cs typeface="Times New Roman" pitchFamily="18" charset="0"/>
            </a:endParaRPr>
          </a:p>
        </p:txBody>
      </p:sp>
      <p:sp>
        <p:nvSpPr>
          <p:cNvPr id="11291" name="Rectangle 3"/>
          <p:cNvSpPr>
            <a:spLocks noGrp="1" noChangeArrowheads="1"/>
          </p:cNvSpPr>
          <p:nvPr>
            <p:ph type="body" sz="half" idx="1"/>
          </p:nvPr>
        </p:nvSpPr>
        <p:spPr>
          <a:xfrm>
            <a:off x="304800" y="914400"/>
            <a:ext cx="5181600" cy="5424488"/>
          </a:xfrm>
        </p:spPr>
        <p:txBody>
          <a:bodyPr/>
          <a:lstStyle/>
          <a:p>
            <a:pPr eaLnBrk="1" hangingPunct="1">
              <a:buFontTx/>
              <a:buNone/>
            </a:pPr>
            <a:r>
              <a:rPr lang="en-US" altLang="en-US" b="1" i="1">
                <a:latin typeface="Times New Roman" pitchFamily="18" charset="0"/>
                <a:cs typeface="Times New Roman" pitchFamily="18" charset="0"/>
              </a:rPr>
              <a:t>* Quan niệm về chân lý.</a:t>
            </a:r>
          </a:p>
          <a:p>
            <a:pPr eaLnBrk="1" hangingPunct="1"/>
            <a:r>
              <a:rPr lang="en-US" altLang="en-US" sz="2400">
                <a:latin typeface="Times New Roman" pitchFamily="18" charset="0"/>
                <a:cs typeface="Times New Roman" pitchFamily="18" charset="0"/>
              </a:rPr>
              <a:t>Chân lý là tri thức (lý luận, lý thuyết…) phù hợp với khách thể mà nó phản ánh và được thực tiễn kiểm nghiệm.</a:t>
            </a:r>
          </a:p>
          <a:p>
            <a:pPr eaLnBrk="1" hangingPunct="1">
              <a:buFontTx/>
              <a:buNone/>
            </a:pPr>
            <a:endParaRPr lang="en-US" altLang="en-US">
              <a:latin typeface="Times New Roman" pitchFamily="18" charset="0"/>
              <a:cs typeface="Times New Roman" pitchFamily="18" charset="0"/>
            </a:endParaRPr>
          </a:p>
          <a:p>
            <a:pPr eaLnBrk="1" hangingPunct="1">
              <a:buFontTx/>
              <a:buNone/>
            </a:pPr>
            <a:r>
              <a:rPr lang="en-US" altLang="en-US" b="1" i="1">
                <a:latin typeface="Times New Roman" pitchFamily="18" charset="0"/>
                <a:cs typeface="Times New Roman" pitchFamily="18" charset="0"/>
              </a:rPr>
              <a:t>*Các tính chất của chân lý</a:t>
            </a:r>
            <a:r>
              <a:rPr lang="en-US" altLang="en-US">
                <a:latin typeface="Times New Roman" pitchFamily="18" charset="0"/>
                <a:cs typeface="Times New Roman" pitchFamily="18" charset="0"/>
              </a:rPr>
              <a:t>.</a:t>
            </a:r>
            <a:endParaRPr lang="en-US" altLang="en-US" i="1">
              <a:latin typeface="Times New Roman" pitchFamily="18" charset="0"/>
              <a:cs typeface="Times New Roman" pitchFamily="18" charset="0"/>
            </a:endParaRPr>
          </a:p>
          <a:p>
            <a:pPr eaLnBrk="1" hangingPunct="1">
              <a:buFontTx/>
              <a:buNone/>
            </a:pPr>
            <a:r>
              <a:rPr lang="en-US" altLang="en-US" sz="2400">
                <a:latin typeface="Times New Roman" pitchFamily="18" charset="0"/>
                <a:cs typeface="Times New Roman" pitchFamily="18" charset="0"/>
              </a:rPr>
              <a:t>+ Tính khách quan </a:t>
            </a:r>
          </a:p>
          <a:p>
            <a:pPr eaLnBrk="1" hangingPunct="1">
              <a:buFontTx/>
              <a:buNone/>
            </a:pPr>
            <a:r>
              <a:rPr lang="en-US" altLang="en-US" sz="2400">
                <a:latin typeface="Times New Roman" pitchFamily="18" charset="0"/>
                <a:cs typeface="Times New Roman" pitchFamily="18" charset="0"/>
              </a:rPr>
              <a:t>+ Tính cụ thể </a:t>
            </a:r>
          </a:p>
          <a:p>
            <a:pPr eaLnBrk="1" hangingPunct="1">
              <a:buFontTx/>
              <a:buNone/>
            </a:pPr>
            <a:r>
              <a:rPr lang="en-US" altLang="en-US" sz="2400">
                <a:latin typeface="Times New Roman" pitchFamily="18" charset="0"/>
                <a:cs typeface="Times New Roman" pitchFamily="18" charset="0"/>
              </a:rPr>
              <a:t>+ Tính tương đối và tuyệt đối.</a:t>
            </a:r>
          </a:p>
        </p:txBody>
      </p:sp>
      <p:grpSp>
        <p:nvGrpSpPr>
          <p:cNvPr id="2" name="Diagram 4"/>
          <p:cNvGrpSpPr>
            <a:grpSpLocks/>
          </p:cNvGrpSpPr>
          <p:nvPr/>
        </p:nvGrpSpPr>
        <p:grpSpPr bwMode="auto">
          <a:xfrm>
            <a:off x="4786313" y="3046413"/>
            <a:ext cx="5029200" cy="3511550"/>
            <a:chOff x="2928" y="847"/>
            <a:chExt cx="2688" cy="1776"/>
          </a:xfrm>
        </p:grpSpPr>
        <p:graphicFrame>
          <p:nvGraphicFramePr>
            <p:cNvPr id="3" name="Diagram 2"/>
            <p:cNvGraphicFramePr/>
            <p:nvPr/>
          </p:nvGraphicFramePr>
          <p:xfrm>
            <a:off x="2928" y="847"/>
            <a:ext cx="2688" cy="17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3083" name="AutoShape 13"/>
            <p:cNvCxnSpPr>
              <a:cxnSpLocks noChangeShapeType="1"/>
              <a:stCxn id="0" idx="7"/>
            </p:cNvCxnSpPr>
            <p:nvPr/>
          </p:nvCxnSpPr>
          <p:spPr bwMode="auto">
            <a:xfrm rot="5400000" flipV="1">
              <a:off x="4289" y="1239"/>
              <a:ext cx="705" cy="511"/>
            </a:xfrm>
            <a:prstGeom prst="curvedConnector3">
              <a:avLst>
                <a:gd name="adj1" fmla="val -27093"/>
              </a:avLst>
            </a:prstGeom>
            <a:noFill/>
            <a:ln w="76200" cap="sq">
              <a:solidFill>
                <a:schemeClr val="hlink"/>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84" name="AutoShape 14"/>
            <p:cNvCxnSpPr>
              <a:cxnSpLocks noChangeShapeType="1"/>
              <a:stCxn id="0" idx="5"/>
              <a:endCxn id="0" idx="5"/>
            </p:cNvCxnSpPr>
            <p:nvPr/>
          </p:nvCxnSpPr>
          <p:spPr bwMode="auto">
            <a:xfrm rot="5400000">
              <a:off x="4385" y="1672"/>
              <a:ext cx="1" cy="831"/>
            </a:xfrm>
            <a:prstGeom prst="curvedConnector3">
              <a:avLst>
                <a:gd name="adj1" fmla="val 20100000"/>
              </a:avLst>
            </a:prstGeom>
            <a:noFill/>
            <a:ln w="76200" cap="sq">
              <a:solidFill>
                <a:schemeClr val="hlink"/>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85" name="AutoShape 15"/>
            <p:cNvCxnSpPr>
              <a:cxnSpLocks noChangeShapeType="1"/>
            </p:cNvCxnSpPr>
            <p:nvPr/>
          </p:nvCxnSpPr>
          <p:spPr bwMode="auto">
            <a:xfrm rot="16200000">
              <a:off x="3508" y="1346"/>
              <a:ext cx="672" cy="527"/>
            </a:xfrm>
            <a:prstGeom prst="curvedConnector3">
              <a:avLst>
                <a:gd name="adj1" fmla="val 128421"/>
              </a:avLst>
            </a:prstGeom>
            <a:noFill/>
            <a:ln w="76200" cap="sq">
              <a:solidFill>
                <a:schemeClr val="hlink"/>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4" name="Diagram 16"/>
          <p:cNvGrpSpPr>
            <a:grpSpLocks/>
          </p:cNvGrpSpPr>
          <p:nvPr/>
        </p:nvGrpSpPr>
        <p:grpSpPr bwMode="auto">
          <a:xfrm>
            <a:off x="4267200" y="290513"/>
            <a:ext cx="5486400" cy="3873500"/>
            <a:chOff x="2928" y="2490"/>
            <a:chExt cx="2592" cy="1830"/>
          </a:xfrm>
        </p:grpSpPr>
        <p:graphicFrame>
          <p:nvGraphicFramePr>
            <p:cNvPr id="5" name="Diagram 4"/>
            <p:cNvGraphicFramePr/>
            <p:nvPr/>
          </p:nvGraphicFramePr>
          <p:xfrm>
            <a:off x="2928" y="2490"/>
            <a:ext cx="2592" cy="183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cxnSp>
          <p:nvCxnSpPr>
            <p:cNvPr id="3095" name="AutoShape 25"/>
            <p:cNvCxnSpPr>
              <a:cxnSpLocks noChangeShapeType="1"/>
            </p:cNvCxnSpPr>
            <p:nvPr/>
          </p:nvCxnSpPr>
          <p:spPr bwMode="auto">
            <a:xfrm rot="10800000" flipV="1">
              <a:off x="3648" y="2929"/>
              <a:ext cx="417" cy="534"/>
            </a:xfrm>
            <a:prstGeom prst="curvedConnector2">
              <a:avLst/>
            </a:prstGeom>
            <a:noFill/>
            <a:ln w="76200" cap="sq">
              <a:solidFill>
                <a:schemeClr val="tx2"/>
              </a:solidFill>
              <a:round/>
              <a:headEnd type="triangl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96" name="AutoShape 26"/>
            <p:cNvCxnSpPr>
              <a:cxnSpLocks noChangeShapeType="1"/>
              <a:stCxn id="0" idx="4"/>
              <a:endCxn id="0" idx="4"/>
            </p:cNvCxnSpPr>
            <p:nvPr/>
          </p:nvCxnSpPr>
          <p:spPr bwMode="auto">
            <a:xfrm rot="16200000" flipH="1">
              <a:off x="4224" y="3389"/>
              <a:ext cx="1" cy="831"/>
            </a:xfrm>
            <a:prstGeom prst="curvedConnector3">
              <a:avLst>
                <a:gd name="adj1" fmla="val 14400000"/>
              </a:avLst>
            </a:prstGeom>
            <a:noFill/>
            <a:ln w="76200" cap="sq">
              <a:solidFill>
                <a:schemeClr val="tx2"/>
              </a:solidFill>
              <a:round/>
              <a:headEnd type="triangl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97" name="AutoShape 27"/>
            <p:cNvCxnSpPr>
              <a:cxnSpLocks noChangeShapeType="1"/>
              <a:stCxn id="0" idx="7"/>
              <a:endCxn id="0" idx="6"/>
            </p:cNvCxnSpPr>
            <p:nvPr/>
          </p:nvCxnSpPr>
          <p:spPr bwMode="auto">
            <a:xfrm rot="5400000" flipH="1">
              <a:off x="4265" y="3045"/>
              <a:ext cx="607" cy="369"/>
            </a:xfrm>
            <a:prstGeom prst="curvedConnector2">
              <a:avLst/>
            </a:prstGeom>
            <a:noFill/>
            <a:ln w="76200" cap="sq">
              <a:solidFill>
                <a:schemeClr val="tx2"/>
              </a:solidFill>
              <a:round/>
              <a:headEnd type="triangl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188418"/>
                                        </p:tgtEl>
                                        <p:attrNameLst>
                                          <p:attrName>style.visibility</p:attrName>
                                        </p:attrNameLst>
                                      </p:cBhvr>
                                      <p:to>
                                        <p:strVal val="visible"/>
                                      </p:to>
                                    </p:set>
                                    <p:anim calcmode="lin" valueType="num">
                                      <p:cBhvr>
                                        <p:cTn id="7" dur="500" fill="hold"/>
                                        <p:tgtEl>
                                          <p:spTgt spid="188418"/>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88418"/>
                                        </p:tgtEl>
                                        <p:attrNameLst>
                                          <p:attrName>ppt_y</p:attrName>
                                        </p:attrNameLst>
                                      </p:cBhvr>
                                      <p:tavLst>
                                        <p:tav tm="0">
                                          <p:val>
                                            <p:strVal val="#ppt_y"/>
                                          </p:val>
                                        </p:tav>
                                        <p:tav tm="100000">
                                          <p:val>
                                            <p:strVal val="#ppt_y"/>
                                          </p:val>
                                        </p:tav>
                                      </p:tavLst>
                                    </p:anim>
                                    <p:anim calcmode="lin" valueType="num">
                                      <p:cBhvr>
                                        <p:cTn id="9" dur="500" fill="hold"/>
                                        <p:tgtEl>
                                          <p:spTgt spid="188418"/>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88418"/>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88418"/>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8" presetClass="entr" presetSubtype="16" fill="hold" grpId="0" nodeType="clickEffect">
                                  <p:stCondLst>
                                    <p:cond delay="0"/>
                                  </p:stCondLst>
                                  <p:childTnLst>
                                    <p:set>
                                      <p:cBhvr>
                                        <p:cTn id="15" dur="1" fill="hold">
                                          <p:stCondLst>
                                            <p:cond delay="0"/>
                                          </p:stCondLst>
                                        </p:cTn>
                                        <p:tgtEl>
                                          <p:spTgt spid="11291">
                                            <p:txEl>
                                              <p:pRg st="0" end="0"/>
                                            </p:txEl>
                                          </p:spTgt>
                                        </p:tgtEl>
                                        <p:attrNameLst>
                                          <p:attrName>style.visibility</p:attrName>
                                        </p:attrNameLst>
                                      </p:cBhvr>
                                      <p:to>
                                        <p:strVal val="visible"/>
                                      </p:to>
                                    </p:set>
                                    <p:animEffect transition="in" filter="diamond(in)">
                                      <p:cBhvr>
                                        <p:cTn id="16" dur="2000"/>
                                        <p:tgtEl>
                                          <p:spTgt spid="11291">
                                            <p:txEl>
                                              <p:pRg st="0" end="0"/>
                                            </p:txEl>
                                          </p:spTgt>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8" presetClass="entr" presetSubtype="16" fill="hold" grpId="0" nodeType="clickEffect">
                                  <p:stCondLst>
                                    <p:cond delay="0"/>
                                  </p:stCondLst>
                                  <p:childTnLst>
                                    <p:set>
                                      <p:cBhvr>
                                        <p:cTn id="20" dur="1" fill="hold">
                                          <p:stCondLst>
                                            <p:cond delay="0"/>
                                          </p:stCondLst>
                                        </p:cTn>
                                        <p:tgtEl>
                                          <p:spTgt spid="11291">
                                            <p:txEl>
                                              <p:pRg st="1" end="1"/>
                                            </p:txEl>
                                          </p:spTgt>
                                        </p:tgtEl>
                                        <p:attrNameLst>
                                          <p:attrName>style.visibility</p:attrName>
                                        </p:attrNameLst>
                                      </p:cBhvr>
                                      <p:to>
                                        <p:strVal val="visible"/>
                                      </p:to>
                                    </p:set>
                                    <p:animEffect transition="in" filter="diamond(in)">
                                      <p:cBhvr>
                                        <p:cTn id="21" dur="2000"/>
                                        <p:tgtEl>
                                          <p:spTgt spid="11291">
                                            <p:txEl>
                                              <p:pRg st="1" end="1"/>
                                            </p:txEl>
                                          </p:spTgt>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8" presetClass="entr" presetSubtype="16" fill="hold" grpId="0" nodeType="clickEffect">
                                  <p:stCondLst>
                                    <p:cond delay="0"/>
                                  </p:stCondLst>
                                  <p:childTnLst>
                                    <p:set>
                                      <p:cBhvr>
                                        <p:cTn id="25" dur="1" fill="hold">
                                          <p:stCondLst>
                                            <p:cond delay="0"/>
                                          </p:stCondLst>
                                        </p:cTn>
                                        <p:tgtEl>
                                          <p:spTgt spid="11291">
                                            <p:txEl>
                                              <p:pRg st="3" end="3"/>
                                            </p:txEl>
                                          </p:spTgt>
                                        </p:tgtEl>
                                        <p:attrNameLst>
                                          <p:attrName>style.visibility</p:attrName>
                                        </p:attrNameLst>
                                      </p:cBhvr>
                                      <p:to>
                                        <p:strVal val="visible"/>
                                      </p:to>
                                    </p:set>
                                    <p:animEffect transition="in" filter="diamond(in)">
                                      <p:cBhvr>
                                        <p:cTn id="26" dur="2000"/>
                                        <p:tgtEl>
                                          <p:spTgt spid="11291">
                                            <p:txEl>
                                              <p:pRg st="3" end="3"/>
                                            </p:txEl>
                                          </p:spTgt>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8" presetClass="entr" presetSubtype="16" fill="hold" grpId="0" nodeType="clickEffect">
                                  <p:stCondLst>
                                    <p:cond delay="0"/>
                                  </p:stCondLst>
                                  <p:childTnLst>
                                    <p:set>
                                      <p:cBhvr>
                                        <p:cTn id="30" dur="1" fill="hold">
                                          <p:stCondLst>
                                            <p:cond delay="0"/>
                                          </p:stCondLst>
                                        </p:cTn>
                                        <p:tgtEl>
                                          <p:spTgt spid="11291">
                                            <p:txEl>
                                              <p:pRg st="4" end="4"/>
                                            </p:txEl>
                                          </p:spTgt>
                                        </p:tgtEl>
                                        <p:attrNameLst>
                                          <p:attrName>style.visibility</p:attrName>
                                        </p:attrNameLst>
                                      </p:cBhvr>
                                      <p:to>
                                        <p:strVal val="visible"/>
                                      </p:to>
                                    </p:set>
                                    <p:animEffect transition="in" filter="diamond(in)">
                                      <p:cBhvr>
                                        <p:cTn id="31" dur="2000"/>
                                        <p:tgtEl>
                                          <p:spTgt spid="11291">
                                            <p:txEl>
                                              <p:pRg st="4" end="4"/>
                                            </p:txEl>
                                          </p:spTgt>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8" presetClass="entr" presetSubtype="16" fill="hold" grpId="0" nodeType="clickEffect">
                                  <p:stCondLst>
                                    <p:cond delay="0"/>
                                  </p:stCondLst>
                                  <p:childTnLst>
                                    <p:set>
                                      <p:cBhvr>
                                        <p:cTn id="35" dur="1" fill="hold">
                                          <p:stCondLst>
                                            <p:cond delay="0"/>
                                          </p:stCondLst>
                                        </p:cTn>
                                        <p:tgtEl>
                                          <p:spTgt spid="11291">
                                            <p:txEl>
                                              <p:pRg st="5" end="5"/>
                                            </p:txEl>
                                          </p:spTgt>
                                        </p:tgtEl>
                                        <p:attrNameLst>
                                          <p:attrName>style.visibility</p:attrName>
                                        </p:attrNameLst>
                                      </p:cBhvr>
                                      <p:to>
                                        <p:strVal val="visible"/>
                                      </p:to>
                                    </p:set>
                                    <p:animEffect transition="in" filter="diamond(in)">
                                      <p:cBhvr>
                                        <p:cTn id="36" dur="2000"/>
                                        <p:tgtEl>
                                          <p:spTgt spid="11291">
                                            <p:txEl>
                                              <p:pRg st="5" end="5"/>
                                            </p:txEl>
                                          </p:spTgt>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8" presetClass="entr" presetSubtype="16" fill="hold" grpId="0" nodeType="clickEffect">
                                  <p:stCondLst>
                                    <p:cond delay="0"/>
                                  </p:stCondLst>
                                  <p:childTnLst>
                                    <p:set>
                                      <p:cBhvr>
                                        <p:cTn id="40" dur="1" fill="hold">
                                          <p:stCondLst>
                                            <p:cond delay="0"/>
                                          </p:stCondLst>
                                        </p:cTn>
                                        <p:tgtEl>
                                          <p:spTgt spid="11291">
                                            <p:txEl>
                                              <p:pRg st="6" end="6"/>
                                            </p:txEl>
                                          </p:spTgt>
                                        </p:tgtEl>
                                        <p:attrNameLst>
                                          <p:attrName>style.visibility</p:attrName>
                                        </p:attrNameLst>
                                      </p:cBhvr>
                                      <p:to>
                                        <p:strVal val="visible"/>
                                      </p:to>
                                    </p:set>
                                    <p:animEffect transition="in" filter="diamond(in)">
                                      <p:cBhvr>
                                        <p:cTn id="41" dur="2000"/>
                                        <p:tgtEl>
                                          <p:spTgt spid="11291">
                                            <p:txEl>
                                              <p:pRg st="6" end="6"/>
                                            </p:txEl>
                                          </p:spTgt>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2" presetClass="entr" presetSubtype="4" fill="hold" nodeType="clickEffect">
                                  <p:stCondLst>
                                    <p:cond delay="0"/>
                                  </p:stCondLst>
                                  <p:childTnLst>
                                    <p:set>
                                      <p:cBhvr>
                                        <p:cTn id="45" dur="1" fill="hold">
                                          <p:stCondLst>
                                            <p:cond delay="0"/>
                                          </p:stCondLst>
                                        </p:cTn>
                                        <p:tgtEl>
                                          <p:spTgt spid="3"/>
                                        </p:tgtEl>
                                        <p:attrNameLst>
                                          <p:attrName>style.visibility</p:attrName>
                                        </p:attrNameLst>
                                      </p:cBhvr>
                                      <p:to>
                                        <p:strVal val="visible"/>
                                      </p:to>
                                    </p:set>
                                    <p:anim calcmode="lin" valueType="num">
                                      <p:cBhvr additive="base">
                                        <p:cTn id="46" dur="500" fill="hold"/>
                                        <p:tgtEl>
                                          <p:spTgt spid="3"/>
                                        </p:tgtEl>
                                        <p:attrNameLst>
                                          <p:attrName>ppt_x</p:attrName>
                                        </p:attrNameLst>
                                      </p:cBhvr>
                                      <p:tavLst>
                                        <p:tav tm="0">
                                          <p:val>
                                            <p:strVal val="#ppt_x"/>
                                          </p:val>
                                        </p:tav>
                                        <p:tav tm="100000">
                                          <p:val>
                                            <p:strVal val="#ppt_x"/>
                                          </p:val>
                                        </p:tav>
                                      </p:tavLst>
                                    </p:anim>
                                    <p:anim calcmode="lin" valueType="num">
                                      <p:cBhvr additive="base">
                                        <p:cTn id="47"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8418" grpId="0"/>
      <p:bldP spid="11291" grpId="0" build="p"/>
      <p:bldGraphic spid="3" grpId="0">
        <p:bldAsOne/>
      </p:bldGraphic>
    </p:bld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5410" name="Picture 2" descr="Creek"/>
          <p:cNvPicPr>
            <a:picLocks noGrp="1" noChangeAspect="1" noChangeArrowheads="1"/>
          </p:cNvPicPr>
          <p:nvPr>
            <p:ph/>
          </p:nvPr>
        </p:nvPicPr>
        <p:blipFill>
          <a:blip r:embed="rId2"/>
          <a:srcRect/>
          <a:stretch>
            <a:fillRect/>
          </a:stretch>
        </p:blipFill>
        <p:spPr>
          <a:xfrm>
            <a:off x="228600" y="609600"/>
            <a:ext cx="8686800" cy="6248400"/>
          </a:xfrm>
          <a:solidFill>
            <a:schemeClr val="bg1"/>
          </a:solidFill>
        </p:spPr>
      </p:pic>
      <p:sp>
        <p:nvSpPr>
          <p:cNvPr id="145411" name="Slide Number Placeholder 4"/>
          <p:cNvSpPr>
            <a:spLocks noGrp="1"/>
          </p:cNvSpPr>
          <p:nvPr>
            <p:ph type="sldNum" sz="quarter" idx="4294967295"/>
          </p:nvPr>
        </p:nvSpPr>
        <p:spPr>
          <a:xfrm>
            <a:off x="6553200" y="6245225"/>
            <a:ext cx="2133600" cy="476250"/>
          </a:xfrm>
          <a:prstGeom prst="rect">
            <a:avLst/>
          </a:prstGeom>
          <a:noFill/>
        </p:spPr>
        <p:txBody>
          <a:bodyPr/>
          <a:lstStyle/>
          <a:p>
            <a:fld id="{93DBD9D4-D7D8-471E-8DF3-5AFB6131C8B3}" type="slidenum">
              <a:rPr lang="en-US" altLang="en-US"/>
              <a:pPr/>
              <a:t>147</a:t>
            </a:fld>
            <a:endParaRPr lang="th-TH" altLang="en-US"/>
          </a:p>
        </p:txBody>
      </p:sp>
      <p:sp>
        <p:nvSpPr>
          <p:cNvPr id="153604" name="WordArt 4"/>
          <p:cNvSpPr>
            <a:spLocks noChangeArrowheads="1" noChangeShapeType="1" noTextEdit="1"/>
          </p:cNvSpPr>
          <p:nvPr/>
        </p:nvSpPr>
        <p:spPr bwMode="auto">
          <a:xfrm>
            <a:off x="2209800" y="990600"/>
            <a:ext cx="4572000" cy="1408113"/>
          </a:xfrm>
          <a:prstGeom prst="rect">
            <a:avLst/>
          </a:prstGeom>
        </p:spPr>
        <p:txBody>
          <a:bodyPr spcFirstLastPara="1" wrap="none" fromWordArt="1">
            <a:prstTxWarp prst="textArchUp">
              <a:avLst>
                <a:gd name="adj" fmla="val 10800004"/>
              </a:avLst>
            </a:prstTxWarp>
          </a:bodyPr>
          <a:lstStyle/>
          <a:p>
            <a:pPr algn="ctr"/>
            <a:r>
              <a:rPr lang="vi-VN" sz="3600" b="1" kern="10">
                <a:ln w="9525">
                  <a:solidFill>
                    <a:schemeClr val="bg1"/>
                  </a:solidFill>
                  <a:round/>
                  <a:headEnd/>
                  <a:tailEnd/>
                </a:ln>
                <a:solidFill>
                  <a:schemeClr val="bg1"/>
                </a:solidFill>
                <a:latin typeface="Times New Roman"/>
                <a:cs typeface="Times New Roman"/>
              </a:rPr>
              <a:t>Kết thúc chương 2 !</a:t>
            </a:r>
          </a:p>
        </p:txBody>
      </p:sp>
      <p:sp>
        <p:nvSpPr>
          <p:cNvPr id="145413" name="WordArt 5"/>
          <p:cNvSpPr>
            <a:spLocks noChangeArrowheads="1" noChangeShapeType="1" noTextEdit="1"/>
          </p:cNvSpPr>
          <p:nvPr/>
        </p:nvSpPr>
        <p:spPr bwMode="auto">
          <a:xfrm>
            <a:off x="2743200" y="1905000"/>
            <a:ext cx="2924175" cy="523875"/>
          </a:xfrm>
          <a:prstGeom prst="rect">
            <a:avLst/>
          </a:prstGeom>
        </p:spPr>
        <p:txBody>
          <a:bodyPr wrap="none" fromWordArt="1">
            <a:prstTxWarp prst="textPlain">
              <a:avLst>
                <a:gd name="adj" fmla="val 50000"/>
              </a:avLst>
            </a:prstTxWarp>
          </a:bodyPr>
          <a:lstStyle/>
          <a:p>
            <a:pPr algn="ctr"/>
            <a:endParaRPr lang="vi-VN" sz="3600" b="1" i="1" kern="10" dirty="0">
              <a:ln w="9525" cap="sq">
                <a:solidFill>
                  <a:schemeClr val="tx1"/>
                </a:solidFill>
                <a:round/>
                <a:headEnd type="none" w="sm" len="sm"/>
                <a:tailEnd type="none" w="sm" len="sm"/>
              </a:ln>
              <a:solidFill>
                <a:schemeClr val="bg1"/>
              </a:solidFill>
              <a:effectLst>
                <a:outerShdw dist="35921" dir="2700000" algn="ctr" rotWithShape="0">
                  <a:srgbClr val="808080">
                    <a:alpha val="79999"/>
                  </a:srgbClr>
                </a:outerShdw>
              </a:effectLst>
              <a:latin typeface="Arial"/>
              <a:cs typeface="Aria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153604"/>
                                        </p:tgtEl>
                                        <p:attrNameLst>
                                          <p:attrName>style.visibility</p:attrName>
                                        </p:attrNameLst>
                                      </p:cBhvr>
                                      <p:to>
                                        <p:strVal val="visible"/>
                                      </p:to>
                                    </p:set>
                                    <p:animEffect transition="in" filter="checkerboard(across)">
                                      <p:cBhvr>
                                        <p:cTn id="7" dur="500"/>
                                        <p:tgtEl>
                                          <p:spTgt spid="1536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0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p:cNvSpPr>
            <a:spLocks noGrp="1"/>
          </p:cNvSpPr>
          <p:nvPr>
            <p:ph type="title"/>
          </p:nvPr>
        </p:nvSpPr>
        <p:spPr>
          <a:xfrm>
            <a:off x="76200" y="152400"/>
            <a:ext cx="8915400" cy="685800"/>
          </a:xfrm>
        </p:spPr>
        <p:txBody>
          <a:bodyPr/>
          <a:lstStyle/>
          <a:p>
            <a:br>
              <a:rPr lang="en-GB" altLang="en-US" sz="3600" i="1">
                <a:latin typeface="Times New Roman" pitchFamily="18" charset="0"/>
                <a:cs typeface="Times New Roman" pitchFamily="18" charset="0"/>
              </a:rPr>
            </a:br>
            <a:r>
              <a:rPr lang="en-GB" altLang="en-US" sz="3600" i="1">
                <a:latin typeface="Times New Roman" pitchFamily="18" charset="0"/>
                <a:cs typeface="Times New Roman" pitchFamily="18" charset="0"/>
              </a:rPr>
              <a:t>b. Chủ nghĩa duy vật và chủ nghĩa duy tâm</a:t>
            </a:r>
            <a:br>
              <a:rPr lang="vi-VN" altLang="en-US"/>
            </a:br>
            <a:endParaRPr lang="vi-VN" altLang="en-US"/>
          </a:p>
        </p:txBody>
      </p:sp>
      <p:sp>
        <p:nvSpPr>
          <p:cNvPr id="4" name="Date Placeholder 3"/>
          <p:cNvSpPr>
            <a:spLocks noGrp="1"/>
          </p:cNvSpPr>
          <p:nvPr>
            <p:ph type="dt" sz="quarter" idx="4294967295"/>
          </p:nvPr>
        </p:nvSpPr>
        <p:spPr>
          <a:xfrm>
            <a:off x="457200" y="6245225"/>
            <a:ext cx="2133600" cy="476250"/>
          </a:xfrm>
          <a:prstGeom prst="rect">
            <a:avLst/>
          </a:prstGeom>
        </p:spPr>
        <p:txBody>
          <a:bodyPr/>
          <a:lstStyle/>
          <a:p>
            <a:pPr>
              <a:defRPr/>
            </a:pPr>
            <a:fld id="{A7D7504A-A3E7-454E-A1F8-E755B891FD74}" type="datetime1">
              <a:rPr lang="en-US" smtClean="0"/>
              <a:pPr>
                <a:defRPr/>
              </a:pPr>
              <a:t>02/10/2023</a:t>
            </a:fld>
            <a:endParaRPr lang="en-US"/>
          </a:p>
        </p:txBody>
      </p:sp>
      <p:sp>
        <p:nvSpPr>
          <p:cNvPr id="6" name="Rounded Rectangle 5"/>
          <p:cNvSpPr/>
          <p:nvPr/>
        </p:nvSpPr>
        <p:spPr>
          <a:xfrm>
            <a:off x="-20638" y="3670300"/>
            <a:ext cx="2611438" cy="3121025"/>
          </a:xfrm>
          <a:prstGeom prst="roundRect">
            <a:avLst/>
          </a:prstGeom>
        </p:spPr>
        <p:style>
          <a:lnRef idx="1">
            <a:schemeClr val="accent6"/>
          </a:lnRef>
          <a:fillRef idx="2">
            <a:schemeClr val="accent6"/>
          </a:fillRef>
          <a:effectRef idx="1">
            <a:schemeClr val="accent6"/>
          </a:effectRef>
          <a:fontRef idx="minor">
            <a:schemeClr val="dk1"/>
          </a:fontRef>
        </p:style>
        <p:txBody>
          <a:bodyPr anchor="ctr"/>
          <a:lstStyle/>
          <a:p>
            <a:pPr algn="just" eaLnBrk="1" hangingPunct="1">
              <a:spcBef>
                <a:spcPct val="20000"/>
              </a:spcBef>
              <a:defRPr/>
            </a:pPr>
            <a:r>
              <a:rPr lang="en-US" altLang="en-US" sz="2400" kern="0" dirty="0" err="1">
                <a:solidFill>
                  <a:srgbClr val="000000"/>
                </a:solidFill>
                <a:latin typeface="Times New Roman" panose="02020603050405020304" pitchFamily="18" charset="0"/>
                <a:cs typeface="Times New Roman" panose="02020603050405020304" pitchFamily="18" charset="0"/>
              </a:rPr>
              <a:t>Quan</a:t>
            </a:r>
            <a:r>
              <a:rPr lang="en-US" altLang="en-US" sz="2400" kern="0" dirty="0">
                <a:solidFill>
                  <a:srgbClr val="000000"/>
                </a:solidFill>
                <a:latin typeface="Times New Roman" panose="02020603050405020304" pitchFamily="18" charset="0"/>
                <a:cs typeface="Times New Roman" panose="02020603050405020304" pitchFamily="18" charset="0"/>
              </a:rPr>
              <a:t> </a:t>
            </a:r>
            <a:r>
              <a:rPr lang="en-US" altLang="en-US" sz="2400" kern="0" dirty="0" err="1">
                <a:solidFill>
                  <a:srgbClr val="000000"/>
                </a:solidFill>
                <a:latin typeface="Times New Roman" panose="02020603050405020304" pitchFamily="18" charset="0"/>
                <a:cs typeface="Times New Roman" panose="02020603050405020304" pitchFamily="18" charset="0"/>
              </a:rPr>
              <a:t>niệm</a:t>
            </a:r>
            <a:r>
              <a:rPr lang="en-US" altLang="en-US" sz="2400" kern="0" dirty="0">
                <a:solidFill>
                  <a:srgbClr val="000000"/>
                </a:solidFill>
                <a:latin typeface="Times New Roman" panose="02020603050405020304" pitchFamily="18" charset="0"/>
                <a:cs typeface="Times New Roman" panose="02020603050405020304" pitchFamily="18" charset="0"/>
              </a:rPr>
              <a:t> </a:t>
            </a:r>
            <a:r>
              <a:rPr lang="en-US" altLang="en-US" sz="2400" kern="0" dirty="0" err="1">
                <a:solidFill>
                  <a:srgbClr val="000000"/>
                </a:solidFill>
                <a:latin typeface="Times New Roman" panose="02020603050405020304" pitchFamily="18" charset="0"/>
                <a:cs typeface="Times New Roman" panose="02020603050405020304" pitchFamily="18" charset="0"/>
              </a:rPr>
              <a:t>về</a:t>
            </a:r>
            <a:r>
              <a:rPr lang="en-US" altLang="en-US" sz="2400" kern="0" dirty="0">
                <a:solidFill>
                  <a:srgbClr val="000000"/>
                </a:solidFill>
                <a:latin typeface="Times New Roman" panose="02020603050405020304" pitchFamily="18" charset="0"/>
                <a:cs typeface="Times New Roman" panose="02020603050405020304" pitchFamily="18" charset="0"/>
              </a:rPr>
              <a:t>  </a:t>
            </a:r>
            <a:r>
              <a:rPr lang="en-US" altLang="en-US" sz="2400" kern="0" dirty="0" err="1">
                <a:solidFill>
                  <a:srgbClr val="000000"/>
                </a:solidFill>
                <a:latin typeface="Times New Roman" panose="02020603050405020304" pitchFamily="18" charset="0"/>
                <a:cs typeface="Times New Roman" panose="02020603050405020304" pitchFamily="18" charset="0"/>
              </a:rPr>
              <a:t>thế</a:t>
            </a:r>
            <a:r>
              <a:rPr lang="en-US" altLang="en-US" sz="2400" kern="0" dirty="0">
                <a:solidFill>
                  <a:srgbClr val="000000"/>
                </a:solidFill>
                <a:latin typeface="Times New Roman" panose="02020603050405020304" pitchFamily="18" charset="0"/>
                <a:cs typeface="Times New Roman" panose="02020603050405020304" pitchFamily="18" charset="0"/>
              </a:rPr>
              <a:t> </a:t>
            </a:r>
            <a:r>
              <a:rPr lang="en-US" altLang="en-US" sz="2400" kern="0" dirty="0" err="1">
                <a:solidFill>
                  <a:srgbClr val="000000"/>
                </a:solidFill>
                <a:latin typeface="Times New Roman" panose="02020603050405020304" pitchFamily="18" charset="0"/>
                <a:cs typeface="Times New Roman" panose="02020603050405020304" pitchFamily="18" charset="0"/>
              </a:rPr>
              <a:t>giới</a:t>
            </a:r>
            <a:r>
              <a:rPr lang="en-US" altLang="en-US" sz="2400" kern="0" dirty="0">
                <a:solidFill>
                  <a:srgbClr val="000000"/>
                </a:solidFill>
                <a:latin typeface="Times New Roman" panose="02020603050405020304" pitchFamily="18" charset="0"/>
                <a:cs typeface="Times New Roman" panose="02020603050405020304" pitchFamily="18" charset="0"/>
              </a:rPr>
              <a:t> </a:t>
            </a:r>
            <a:r>
              <a:rPr lang="en-US" altLang="en-US" sz="2400" kern="0" dirty="0" err="1">
                <a:solidFill>
                  <a:srgbClr val="000000"/>
                </a:solidFill>
                <a:latin typeface="Times New Roman" panose="02020603050405020304" pitchFamily="18" charset="0"/>
                <a:cs typeface="Times New Roman" panose="02020603050405020304" pitchFamily="18" charset="0"/>
              </a:rPr>
              <a:t>mang</a:t>
            </a:r>
            <a:r>
              <a:rPr lang="en-US" altLang="en-US" sz="2400" kern="0" dirty="0">
                <a:solidFill>
                  <a:srgbClr val="000000"/>
                </a:solidFill>
                <a:latin typeface="Times New Roman" panose="02020603050405020304" pitchFamily="18" charset="0"/>
                <a:cs typeface="Times New Roman" panose="02020603050405020304" pitchFamily="18" charset="0"/>
              </a:rPr>
              <a:t> </a:t>
            </a:r>
            <a:r>
              <a:rPr lang="en-US" altLang="en-US" sz="2400" kern="0" dirty="0" err="1">
                <a:solidFill>
                  <a:srgbClr val="000000"/>
                </a:solidFill>
                <a:latin typeface="Times New Roman" panose="02020603050405020304" pitchFamily="18" charset="0"/>
                <a:cs typeface="Times New Roman" panose="02020603050405020304" pitchFamily="18" charset="0"/>
              </a:rPr>
              <a:t>tính</a:t>
            </a:r>
            <a:r>
              <a:rPr lang="en-US" altLang="en-US" sz="2400" kern="0" dirty="0">
                <a:solidFill>
                  <a:srgbClr val="000000"/>
                </a:solidFill>
                <a:latin typeface="Times New Roman" panose="02020603050405020304" pitchFamily="18" charset="0"/>
                <a:cs typeface="Times New Roman" panose="02020603050405020304" pitchFamily="18" charset="0"/>
              </a:rPr>
              <a:t> </a:t>
            </a:r>
            <a:r>
              <a:rPr lang="en-US" altLang="en-US" sz="2400" kern="0" dirty="0" err="1">
                <a:solidFill>
                  <a:srgbClr val="000000"/>
                </a:solidFill>
                <a:latin typeface="Times New Roman" panose="02020603050405020304" pitchFamily="18" charset="0"/>
                <a:cs typeface="Times New Roman" panose="02020603050405020304" pitchFamily="18" charset="0"/>
              </a:rPr>
              <a:t>trực</a:t>
            </a:r>
            <a:r>
              <a:rPr lang="en-US" altLang="en-US" sz="2400" kern="0" dirty="0">
                <a:solidFill>
                  <a:srgbClr val="000000"/>
                </a:solidFill>
                <a:latin typeface="Times New Roman" panose="02020603050405020304" pitchFamily="18" charset="0"/>
                <a:cs typeface="Times New Roman" panose="02020603050405020304" pitchFamily="18" charset="0"/>
              </a:rPr>
              <a:t> </a:t>
            </a:r>
            <a:r>
              <a:rPr lang="en-US" altLang="en-US" sz="2400" kern="0" dirty="0" err="1">
                <a:solidFill>
                  <a:srgbClr val="000000"/>
                </a:solidFill>
                <a:latin typeface="Times New Roman" panose="02020603050405020304" pitchFamily="18" charset="0"/>
                <a:cs typeface="Times New Roman" panose="02020603050405020304" pitchFamily="18" charset="0"/>
              </a:rPr>
              <a:t>quan</a:t>
            </a:r>
            <a:r>
              <a:rPr lang="en-US" altLang="en-US" sz="2400" kern="0" dirty="0">
                <a:solidFill>
                  <a:srgbClr val="000000"/>
                </a:solidFill>
                <a:latin typeface="Times New Roman" panose="02020603050405020304" pitchFamily="18" charset="0"/>
                <a:cs typeface="Times New Roman" panose="02020603050405020304" pitchFamily="18" charset="0"/>
              </a:rPr>
              <a:t>, </a:t>
            </a:r>
            <a:r>
              <a:rPr lang="en-US" altLang="en-US" sz="2400" kern="0" dirty="0" err="1">
                <a:solidFill>
                  <a:srgbClr val="000000"/>
                </a:solidFill>
                <a:latin typeface="Times New Roman" panose="02020603050405020304" pitchFamily="18" charset="0"/>
                <a:cs typeface="Times New Roman" panose="02020603050405020304" pitchFamily="18" charset="0"/>
              </a:rPr>
              <a:t>cảm</a:t>
            </a:r>
            <a:r>
              <a:rPr lang="en-US" altLang="en-US" sz="2400" kern="0" dirty="0">
                <a:solidFill>
                  <a:srgbClr val="000000"/>
                </a:solidFill>
                <a:latin typeface="Times New Roman" panose="02020603050405020304" pitchFamily="18" charset="0"/>
                <a:cs typeface="Times New Roman" panose="02020603050405020304" pitchFamily="18" charset="0"/>
              </a:rPr>
              <a:t> </a:t>
            </a:r>
            <a:r>
              <a:rPr lang="en-US" altLang="en-US" sz="2400" kern="0" dirty="0" err="1">
                <a:solidFill>
                  <a:srgbClr val="000000"/>
                </a:solidFill>
                <a:latin typeface="Times New Roman" panose="02020603050405020304" pitchFamily="18" charset="0"/>
                <a:cs typeface="Times New Roman" panose="02020603050405020304" pitchFamily="18" charset="0"/>
              </a:rPr>
              <a:t>tính</a:t>
            </a:r>
            <a:r>
              <a:rPr lang="en-US" altLang="en-US" sz="2400" kern="0" dirty="0">
                <a:solidFill>
                  <a:srgbClr val="000000"/>
                </a:solidFill>
                <a:latin typeface="Times New Roman" panose="02020603050405020304" pitchFamily="18" charset="0"/>
                <a:cs typeface="Times New Roman" panose="02020603050405020304" pitchFamily="18" charset="0"/>
              </a:rPr>
              <a:t>, </a:t>
            </a:r>
            <a:r>
              <a:rPr lang="en-US" altLang="en-US" sz="2400" kern="0" dirty="0" err="1">
                <a:solidFill>
                  <a:srgbClr val="000000"/>
                </a:solidFill>
                <a:latin typeface="Times New Roman" panose="02020603050405020304" pitchFamily="18" charset="0"/>
                <a:cs typeface="Times New Roman" panose="02020603050405020304" pitchFamily="18" charset="0"/>
              </a:rPr>
              <a:t>chất</a:t>
            </a:r>
            <a:r>
              <a:rPr lang="en-US" altLang="en-US" sz="2400" kern="0" dirty="0">
                <a:solidFill>
                  <a:srgbClr val="000000"/>
                </a:solidFill>
                <a:latin typeface="Times New Roman" panose="02020603050405020304" pitchFamily="18" charset="0"/>
                <a:cs typeface="Times New Roman" panose="02020603050405020304" pitchFamily="18" charset="0"/>
              </a:rPr>
              <a:t> </a:t>
            </a:r>
            <a:r>
              <a:rPr lang="en-US" altLang="en-US" sz="2400" kern="0" dirty="0" err="1">
                <a:solidFill>
                  <a:srgbClr val="000000"/>
                </a:solidFill>
                <a:latin typeface="Times New Roman" panose="02020603050405020304" pitchFamily="18" charset="0"/>
                <a:cs typeface="Times New Roman" panose="02020603050405020304" pitchFamily="18" charset="0"/>
              </a:rPr>
              <a:t>phác</a:t>
            </a:r>
            <a:r>
              <a:rPr lang="en-US" altLang="en-US" sz="2400" kern="0" dirty="0">
                <a:solidFill>
                  <a:srgbClr val="000000"/>
                </a:solidFill>
                <a:latin typeface="Times New Roman" panose="02020603050405020304" pitchFamily="18" charset="0"/>
                <a:cs typeface="Times New Roman" panose="02020603050405020304" pitchFamily="18" charset="0"/>
              </a:rPr>
              <a:t> </a:t>
            </a:r>
            <a:r>
              <a:rPr lang="en-US" altLang="en-US" sz="2400" kern="0" dirty="0" err="1">
                <a:solidFill>
                  <a:srgbClr val="000000"/>
                </a:solidFill>
                <a:latin typeface="Times New Roman" panose="02020603050405020304" pitchFamily="18" charset="0"/>
                <a:cs typeface="Times New Roman" panose="02020603050405020304" pitchFamily="18" charset="0"/>
              </a:rPr>
              <a:t>nhưng</a:t>
            </a:r>
            <a:r>
              <a:rPr lang="en-US" altLang="en-US" sz="2400" kern="0" dirty="0">
                <a:solidFill>
                  <a:srgbClr val="000000"/>
                </a:solidFill>
                <a:latin typeface="Times New Roman" panose="02020603050405020304" pitchFamily="18" charset="0"/>
                <a:cs typeface="Times New Roman" panose="02020603050405020304" pitchFamily="18" charset="0"/>
              </a:rPr>
              <a:t> </a:t>
            </a:r>
            <a:r>
              <a:rPr lang="en-US" altLang="en-US" sz="2400" kern="0" dirty="0" err="1">
                <a:solidFill>
                  <a:srgbClr val="000000"/>
                </a:solidFill>
                <a:latin typeface="Times New Roman" panose="02020603050405020304" pitchFamily="18" charset="0"/>
                <a:cs typeface="Times New Roman" panose="02020603050405020304" pitchFamily="18" charset="0"/>
              </a:rPr>
              <a:t>đã</a:t>
            </a:r>
            <a:r>
              <a:rPr lang="en-US" altLang="en-US" sz="2400" kern="0" dirty="0">
                <a:solidFill>
                  <a:srgbClr val="000000"/>
                </a:solidFill>
                <a:latin typeface="Times New Roman" panose="02020603050405020304" pitchFamily="18" charset="0"/>
                <a:cs typeface="Times New Roman" panose="02020603050405020304" pitchFamily="18" charset="0"/>
              </a:rPr>
              <a:t> </a:t>
            </a:r>
            <a:r>
              <a:rPr lang="en-US" altLang="en-US" sz="2400" kern="0" dirty="0" err="1">
                <a:solidFill>
                  <a:srgbClr val="000000"/>
                </a:solidFill>
                <a:latin typeface="Times New Roman" panose="02020603050405020304" pitchFamily="18" charset="0"/>
                <a:cs typeface="Times New Roman" panose="02020603050405020304" pitchFamily="18" charset="0"/>
              </a:rPr>
              <a:t>lấy</a:t>
            </a:r>
            <a:r>
              <a:rPr lang="en-US" altLang="en-US" sz="2400" kern="0" dirty="0">
                <a:solidFill>
                  <a:srgbClr val="000000"/>
                </a:solidFill>
                <a:latin typeface="Times New Roman" panose="02020603050405020304" pitchFamily="18" charset="0"/>
                <a:cs typeface="Times New Roman" panose="02020603050405020304" pitchFamily="18" charset="0"/>
              </a:rPr>
              <a:t> </a:t>
            </a:r>
            <a:r>
              <a:rPr lang="en-US" altLang="en-US" sz="2400" kern="0" dirty="0" err="1">
                <a:solidFill>
                  <a:srgbClr val="000000"/>
                </a:solidFill>
                <a:latin typeface="Times New Roman" panose="02020603050405020304" pitchFamily="18" charset="0"/>
                <a:cs typeface="Times New Roman" panose="02020603050405020304" pitchFamily="18" charset="0"/>
              </a:rPr>
              <a:t>bản</a:t>
            </a:r>
            <a:r>
              <a:rPr lang="en-US" altLang="en-US" sz="2400" kern="0" dirty="0">
                <a:solidFill>
                  <a:srgbClr val="000000"/>
                </a:solidFill>
                <a:latin typeface="Times New Roman" panose="02020603050405020304" pitchFamily="18" charset="0"/>
                <a:cs typeface="Times New Roman" panose="02020603050405020304" pitchFamily="18" charset="0"/>
              </a:rPr>
              <a:t> </a:t>
            </a:r>
            <a:r>
              <a:rPr lang="en-US" altLang="en-US" sz="2400" kern="0" dirty="0" err="1">
                <a:solidFill>
                  <a:srgbClr val="000000"/>
                </a:solidFill>
                <a:latin typeface="Times New Roman" panose="02020603050405020304" pitchFamily="18" charset="0"/>
                <a:cs typeface="Times New Roman" panose="02020603050405020304" pitchFamily="18" charset="0"/>
              </a:rPr>
              <a:t>thân</a:t>
            </a:r>
            <a:r>
              <a:rPr lang="en-US" altLang="en-US" sz="2400" kern="0" dirty="0">
                <a:solidFill>
                  <a:srgbClr val="000000"/>
                </a:solidFill>
                <a:latin typeface="Times New Roman" panose="02020603050405020304" pitchFamily="18" charset="0"/>
                <a:cs typeface="Times New Roman" panose="02020603050405020304" pitchFamily="18" charset="0"/>
              </a:rPr>
              <a:t> </a:t>
            </a:r>
            <a:r>
              <a:rPr lang="en-US" altLang="en-US" sz="2400" kern="0" dirty="0" err="1">
                <a:solidFill>
                  <a:srgbClr val="000000"/>
                </a:solidFill>
                <a:latin typeface="Times New Roman" panose="02020603050405020304" pitchFamily="18" charset="0"/>
                <a:cs typeface="Times New Roman" panose="02020603050405020304" pitchFamily="18" charset="0"/>
              </a:rPr>
              <a:t>giới</a:t>
            </a:r>
            <a:r>
              <a:rPr lang="en-US" altLang="en-US" sz="2400" kern="0" dirty="0">
                <a:solidFill>
                  <a:srgbClr val="000000"/>
                </a:solidFill>
                <a:latin typeface="Times New Roman" panose="02020603050405020304" pitchFamily="18" charset="0"/>
                <a:cs typeface="Times New Roman" panose="02020603050405020304" pitchFamily="18" charset="0"/>
              </a:rPr>
              <a:t> </a:t>
            </a:r>
            <a:r>
              <a:rPr lang="en-US" altLang="en-US" sz="2400" kern="0" dirty="0" err="1">
                <a:solidFill>
                  <a:srgbClr val="000000"/>
                </a:solidFill>
                <a:latin typeface="Times New Roman" panose="02020603050405020304" pitchFamily="18" charset="0"/>
                <a:cs typeface="Times New Roman" panose="02020603050405020304" pitchFamily="18" charset="0"/>
              </a:rPr>
              <a:t>tự</a:t>
            </a:r>
            <a:r>
              <a:rPr lang="en-US" altLang="en-US" sz="2400" kern="0" dirty="0">
                <a:solidFill>
                  <a:srgbClr val="000000"/>
                </a:solidFill>
                <a:latin typeface="Times New Roman" panose="02020603050405020304" pitchFamily="18" charset="0"/>
                <a:cs typeface="Times New Roman" panose="02020603050405020304" pitchFamily="18" charset="0"/>
              </a:rPr>
              <a:t> </a:t>
            </a:r>
            <a:r>
              <a:rPr lang="en-US" altLang="en-US" sz="2400" kern="0" dirty="0" err="1">
                <a:solidFill>
                  <a:srgbClr val="000000"/>
                </a:solidFill>
                <a:latin typeface="Times New Roman" panose="02020603050405020304" pitchFamily="18" charset="0"/>
                <a:cs typeface="Times New Roman" panose="02020603050405020304" pitchFamily="18" charset="0"/>
              </a:rPr>
              <a:t>nhiên</a:t>
            </a:r>
            <a:r>
              <a:rPr lang="en-US" altLang="en-US" sz="2400" kern="0" dirty="0">
                <a:solidFill>
                  <a:srgbClr val="000000"/>
                </a:solidFill>
                <a:latin typeface="Times New Roman" panose="02020603050405020304" pitchFamily="18" charset="0"/>
                <a:cs typeface="Times New Roman" panose="02020603050405020304" pitchFamily="18" charset="0"/>
              </a:rPr>
              <a:t> </a:t>
            </a:r>
            <a:r>
              <a:rPr lang="en-US" altLang="en-US" sz="2400" kern="0" dirty="0" err="1">
                <a:solidFill>
                  <a:srgbClr val="000000"/>
                </a:solidFill>
                <a:latin typeface="Times New Roman" panose="02020603050405020304" pitchFamily="18" charset="0"/>
                <a:cs typeface="Times New Roman" panose="02020603050405020304" pitchFamily="18" charset="0"/>
              </a:rPr>
              <a:t>để</a:t>
            </a:r>
            <a:r>
              <a:rPr lang="en-US" altLang="en-US" sz="2400" kern="0" dirty="0">
                <a:solidFill>
                  <a:srgbClr val="000000"/>
                </a:solidFill>
                <a:latin typeface="Times New Roman" panose="02020603050405020304" pitchFamily="18" charset="0"/>
                <a:cs typeface="Times New Roman" panose="02020603050405020304" pitchFamily="18" charset="0"/>
              </a:rPr>
              <a:t> </a:t>
            </a:r>
            <a:r>
              <a:rPr lang="en-US" altLang="en-US" sz="2400" kern="0" dirty="0" err="1">
                <a:solidFill>
                  <a:srgbClr val="000000"/>
                </a:solidFill>
                <a:latin typeface="Times New Roman" panose="02020603050405020304" pitchFamily="18" charset="0"/>
                <a:cs typeface="Times New Roman" panose="02020603050405020304" pitchFamily="18" charset="0"/>
              </a:rPr>
              <a:t>giải</a:t>
            </a:r>
            <a:r>
              <a:rPr lang="en-US" altLang="en-US" sz="2400" kern="0" dirty="0">
                <a:solidFill>
                  <a:srgbClr val="000000"/>
                </a:solidFill>
                <a:latin typeface="Times New Roman" panose="02020603050405020304" pitchFamily="18" charset="0"/>
                <a:cs typeface="Times New Roman" panose="02020603050405020304" pitchFamily="18" charset="0"/>
              </a:rPr>
              <a:t> </a:t>
            </a:r>
            <a:r>
              <a:rPr lang="en-US" altLang="en-US" sz="2400" kern="0" dirty="0" err="1">
                <a:solidFill>
                  <a:srgbClr val="000000"/>
                </a:solidFill>
                <a:latin typeface="Times New Roman" panose="02020603050405020304" pitchFamily="18" charset="0"/>
                <a:cs typeface="Times New Roman" panose="02020603050405020304" pitchFamily="18" charset="0"/>
              </a:rPr>
              <a:t>thích</a:t>
            </a:r>
            <a:r>
              <a:rPr lang="en-US" altLang="en-US" sz="2400" kern="0" dirty="0">
                <a:solidFill>
                  <a:srgbClr val="000000"/>
                </a:solidFill>
                <a:latin typeface="Times New Roman" panose="02020603050405020304" pitchFamily="18" charset="0"/>
                <a:cs typeface="Times New Roman" panose="02020603050405020304" pitchFamily="18" charset="0"/>
              </a:rPr>
              <a:t> </a:t>
            </a:r>
            <a:r>
              <a:rPr lang="en-US" altLang="en-US" sz="2400" kern="0" dirty="0" err="1">
                <a:solidFill>
                  <a:srgbClr val="000000"/>
                </a:solidFill>
                <a:latin typeface="Times New Roman" panose="02020603050405020304" pitchFamily="18" charset="0"/>
                <a:cs typeface="Times New Roman" panose="02020603050405020304" pitchFamily="18" charset="0"/>
              </a:rPr>
              <a:t>thế</a:t>
            </a:r>
            <a:r>
              <a:rPr lang="en-US" altLang="en-US" sz="2400" kern="0" dirty="0">
                <a:solidFill>
                  <a:srgbClr val="000000"/>
                </a:solidFill>
                <a:latin typeface="Times New Roman" panose="02020603050405020304" pitchFamily="18" charset="0"/>
                <a:cs typeface="Times New Roman" panose="02020603050405020304" pitchFamily="18" charset="0"/>
              </a:rPr>
              <a:t> </a:t>
            </a:r>
            <a:r>
              <a:rPr lang="en-US" altLang="en-US" sz="2400" kern="0" dirty="0" err="1">
                <a:solidFill>
                  <a:srgbClr val="000000"/>
                </a:solidFill>
                <a:latin typeface="Times New Roman" panose="02020603050405020304" pitchFamily="18" charset="0"/>
                <a:cs typeface="Times New Roman" panose="02020603050405020304" pitchFamily="18" charset="0"/>
              </a:rPr>
              <a:t>giới</a:t>
            </a:r>
            <a:r>
              <a:rPr lang="en-US" altLang="en-US" sz="2400" kern="0" dirty="0">
                <a:solidFill>
                  <a:srgbClr val="000000"/>
                </a:solidFill>
                <a:latin typeface="Times New Roman" panose="02020603050405020304" pitchFamily="18" charset="0"/>
                <a:cs typeface="Times New Roman" panose="02020603050405020304" pitchFamily="18" charset="0"/>
              </a:rPr>
              <a:t>.</a:t>
            </a:r>
          </a:p>
        </p:txBody>
      </p:sp>
      <p:sp>
        <p:nvSpPr>
          <p:cNvPr id="8" name="Rectangle 7"/>
          <p:cNvSpPr/>
          <p:nvPr/>
        </p:nvSpPr>
        <p:spPr>
          <a:xfrm>
            <a:off x="-87313" y="2646363"/>
            <a:ext cx="2743201" cy="954087"/>
          </a:xfrm>
          <a:prstGeom prst="rect">
            <a:avLst/>
          </a:prstGeom>
        </p:spPr>
        <p:txBody>
          <a:bodyPr>
            <a:spAutoFit/>
          </a:bodyPr>
          <a:lstStyle/>
          <a:p>
            <a:pPr algn="ctr">
              <a:defRPr/>
            </a:pPr>
            <a:r>
              <a:rPr lang="en-US" altLang="en-US" sz="2800" kern="0" dirty="0">
                <a:solidFill>
                  <a:srgbClr val="000000"/>
                </a:solidFill>
                <a:latin typeface="Times New Roman" panose="02020603050405020304" pitchFamily="18" charset="0"/>
                <a:cs typeface="Times New Roman" panose="02020603050405020304" pitchFamily="18" charset="0"/>
              </a:rPr>
              <a:t>CNDV </a:t>
            </a:r>
            <a:r>
              <a:rPr lang="en-US" altLang="en-US" sz="2800" kern="0" dirty="0" err="1">
                <a:solidFill>
                  <a:srgbClr val="000000"/>
                </a:solidFill>
                <a:latin typeface="Times New Roman" panose="02020603050405020304" pitchFamily="18" charset="0"/>
                <a:cs typeface="Times New Roman" panose="02020603050405020304" pitchFamily="18" charset="0"/>
              </a:rPr>
              <a:t>chất</a:t>
            </a:r>
            <a:r>
              <a:rPr lang="en-US" altLang="en-US" sz="2800" kern="0" dirty="0">
                <a:solidFill>
                  <a:srgbClr val="000000"/>
                </a:solidFill>
                <a:latin typeface="Times New Roman" panose="02020603050405020304" pitchFamily="18" charset="0"/>
                <a:cs typeface="Times New Roman" panose="02020603050405020304" pitchFamily="18" charset="0"/>
              </a:rPr>
              <a:t> </a:t>
            </a:r>
            <a:r>
              <a:rPr lang="en-US" altLang="en-US" sz="2800" kern="0" dirty="0" err="1">
                <a:solidFill>
                  <a:srgbClr val="000000"/>
                </a:solidFill>
                <a:latin typeface="Times New Roman" panose="02020603050405020304" pitchFamily="18" charset="0"/>
                <a:cs typeface="Times New Roman" panose="02020603050405020304" pitchFamily="18" charset="0"/>
              </a:rPr>
              <a:t>phác</a:t>
            </a:r>
            <a:r>
              <a:rPr lang="en-US" altLang="en-US" sz="2800" kern="0" dirty="0">
                <a:solidFill>
                  <a:srgbClr val="000000"/>
                </a:solidFill>
                <a:latin typeface="Times New Roman" panose="02020603050405020304" pitchFamily="18" charset="0"/>
                <a:cs typeface="Times New Roman" panose="02020603050405020304" pitchFamily="18" charset="0"/>
              </a:rPr>
              <a:t> (</a:t>
            </a:r>
            <a:r>
              <a:rPr lang="en-US" altLang="en-US" sz="2800" kern="0" dirty="0" err="1">
                <a:solidFill>
                  <a:srgbClr val="000000"/>
                </a:solidFill>
                <a:latin typeface="Times New Roman" panose="02020603050405020304" pitchFamily="18" charset="0"/>
                <a:cs typeface="Times New Roman" panose="02020603050405020304" pitchFamily="18" charset="0"/>
              </a:rPr>
              <a:t>thời</a:t>
            </a:r>
            <a:r>
              <a:rPr lang="en-US" altLang="en-US" sz="2800" kern="0" dirty="0">
                <a:solidFill>
                  <a:srgbClr val="000000"/>
                </a:solidFill>
                <a:latin typeface="Times New Roman" panose="02020603050405020304" pitchFamily="18" charset="0"/>
                <a:cs typeface="Times New Roman" panose="02020603050405020304" pitchFamily="18" charset="0"/>
              </a:rPr>
              <a:t> </a:t>
            </a:r>
            <a:r>
              <a:rPr lang="en-US" altLang="en-US" sz="2800" kern="0" dirty="0" err="1">
                <a:solidFill>
                  <a:srgbClr val="000000"/>
                </a:solidFill>
                <a:latin typeface="Times New Roman" panose="02020603050405020304" pitchFamily="18" charset="0"/>
                <a:cs typeface="Times New Roman" panose="02020603050405020304" pitchFamily="18" charset="0"/>
              </a:rPr>
              <a:t>Cổ</a:t>
            </a:r>
            <a:r>
              <a:rPr lang="en-US" altLang="en-US" sz="2800" kern="0" dirty="0">
                <a:solidFill>
                  <a:srgbClr val="000000"/>
                </a:solidFill>
                <a:latin typeface="Times New Roman" panose="02020603050405020304" pitchFamily="18" charset="0"/>
                <a:cs typeface="Times New Roman" panose="02020603050405020304" pitchFamily="18" charset="0"/>
              </a:rPr>
              <a:t> </a:t>
            </a:r>
            <a:r>
              <a:rPr lang="en-US" altLang="en-US" sz="2800" kern="0" dirty="0" err="1">
                <a:solidFill>
                  <a:srgbClr val="000000"/>
                </a:solidFill>
                <a:latin typeface="Times New Roman" panose="02020603050405020304" pitchFamily="18" charset="0"/>
                <a:cs typeface="Times New Roman" panose="02020603050405020304" pitchFamily="18" charset="0"/>
              </a:rPr>
              <a:t>đại</a:t>
            </a:r>
            <a:r>
              <a:rPr lang="en-US" altLang="en-US" sz="2800" kern="0" dirty="0">
                <a:solidFill>
                  <a:srgbClr val="000000"/>
                </a:solidFill>
                <a:latin typeface="Times New Roman" panose="02020603050405020304" pitchFamily="18" charset="0"/>
                <a:cs typeface="Times New Roman" panose="02020603050405020304" pitchFamily="18" charset="0"/>
              </a:rPr>
              <a:t>)</a:t>
            </a:r>
            <a:endParaRPr lang="en-US" dirty="0"/>
          </a:p>
        </p:txBody>
      </p:sp>
      <p:sp>
        <p:nvSpPr>
          <p:cNvPr id="9" name="Rounded Rectangle 8"/>
          <p:cNvSpPr/>
          <p:nvPr/>
        </p:nvSpPr>
        <p:spPr>
          <a:xfrm>
            <a:off x="2755900" y="2309813"/>
            <a:ext cx="3030538" cy="4152900"/>
          </a:xfrm>
          <a:prstGeom prst="roundRect">
            <a:avLst/>
          </a:prstGeom>
        </p:spPr>
        <p:style>
          <a:lnRef idx="1">
            <a:schemeClr val="accent1"/>
          </a:lnRef>
          <a:fillRef idx="2">
            <a:schemeClr val="accent1"/>
          </a:fillRef>
          <a:effectRef idx="1">
            <a:schemeClr val="accent1"/>
          </a:effectRef>
          <a:fontRef idx="minor">
            <a:schemeClr val="dk1"/>
          </a:fontRef>
        </p:style>
        <p:txBody>
          <a:bodyPr anchor="ctr"/>
          <a:lstStyle/>
          <a:p>
            <a:pPr algn="just" eaLnBrk="1" hangingPunct="1">
              <a:defRPr/>
            </a:pPr>
            <a:r>
              <a:rPr lang="en-US" altLang="en-US" sz="2400" dirty="0" err="1">
                <a:solidFill>
                  <a:schemeClr val="tx1"/>
                </a:solidFill>
                <a:latin typeface="Times New Roman" panose="02020603050405020304" pitchFamily="18" charset="0"/>
                <a:cs typeface="Times New Roman" panose="02020603050405020304" pitchFamily="18" charset="0"/>
              </a:rPr>
              <a:t>Quan</a:t>
            </a:r>
            <a:r>
              <a:rPr lang="en-US" altLang="en-US" sz="2400" dirty="0">
                <a:solidFill>
                  <a:schemeClr val="tx1"/>
                </a:solidFill>
                <a:latin typeface="Times New Roman" panose="02020603050405020304" pitchFamily="18" charset="0"/>
                <a:cs typeface="Times New Roman" panose="02020603050405020304" pitchFamily="18" charset="0"/>
              </a:rPr>
              <a:t> </a:t>
            </a:r>
            <a:r>
              <a:rPr lang="en-US" altLang="en-US" sz="2400" dirty="0" err="1">
                <a:solidFill>
                  <a:schemeClr val="tx1"/>
                </a:solidFill>
                <a:latin typeface="Times New Roman" panose="02020603050405020304" pitchFamily="18" charset="0"/>
                <a:cs typeface="Times New Roman" panose="02020603050405020304" pitchFamily="18" charset="0"/>
              </a:rPr>
              <a:t>niệm</a:t>
            </a:r>
            <a:r>
              <a:rPr lang="en-US" altLang="en-US" sz="2400" dirty="0">
                <a:solidFill>
                  <a:schemeClr val="tx1"/>
                </a:solidFill>
                <a:latin typeface="Times New Roman" panose="02020603050405020304" pitchFamily="18" charset="0"/>
                <a:cs typeface="Times New Roman" panose="02020603050405020304" pitchFamily="18" charset="0"/>
              </a:rPr>
              <a:t> </a:t>
            </a:r>
            <a:r>
              <a:rPr lang="en-US" altLang="en-US" sz="2400" dirty="0" err="1">
                <a:solidFill>
                  <a:schemeClr val="tx1"/>
                </a:solidFill>
                <a:latin typeface="Times New Roman" panose="02020603050405020304" pitchFamily="18" charset="0"/>
                <a:cs typeface="Times New Roman" panose="02020603050405020304" pitchFamily="18" charset="0"/>
              </a:rPr>
              <a:t>thế</a:t>
            </a:r>
            <a:r>
              <a:rPr lang="en-US" altLang="en-US" sz="2400" dirty="0">
                <a:solidFill>
                  <a:schemeClr val="tx1"/>
                </a:solidFill>
                <a:latin typeface="Times New Roman" panose="02020603050405020304" pitchFamily="18" charset="0"/>
                <a:cs typeface="Times New Roman" panose="02020603050405020304" pitchFamily="18" charset="0"/>
              </a:rPr>
              <a:t> </a:t>
            </a:r>
            <a:r>
              <a:rPr lang="en-US" altLang="en-US" sz="2400" dirty="0" err="1">
                <a:solidFill>
                  <a:schemeClr val="tx1"/>
                </a:solidFill>
                <a:latin typeface="Times New Roman" panose="02020603050405020304" pitchFamily="18" charset="0"/>
                <a:cs typeface="Times New Roman" panose="02020603050405020304" pitchFamily="18" charset="0"/>
              </a:rPr>
              <a:t>giới</a:t>
            </a:r>
            <a:r>
              <a:rPr lang="en-US" altLang="en-US" sz="2400" dirty="0">
                <a:solidFill>
                  <a:schemeClr val="tx1"/>
                </a:solidFill>
                <a:latin typeface="Times New Roman" panose="02020603050405020304" pitchFamily="18" charset="0"/>
                <a:cs typeface="Times New Roman" panose="02020603050405020304" pitchFamily="18" charset="0"/>
              </a:rPr>
              <a:t> </a:t>
            </a:r>
            <a:r>
              <a:rPr lang="en-US" altLang="en-US" sz="2400" dirty="0" err="1">
                <a:solidFill>
                  <a:schemeClr val="tx1"/>
                </a:solidFill>
                <a:latin typeface="Times New Roman" panose="02020603050405020304" pitchFamily="18" charset="0"/>
                <a:cs typeface="Times New Roman" panose="02020603050405020304" pitchFamily="18" charset="0"/>
              </a:rPr>
              <a:t>như</a:t>
            </a:r>
            <a:r>
              <a:rPr lang="en-US" altLang="en-US" sz="2400" dirty="0">
                <a:solidFill>
                  <a:schemeClr val="tx1"/>
                </a:solidFill>
                <a:latin typeface="Times New Roman" panose="02020603050405020304" pitchFamily="18" charset="0"/>
                <a:cs typeface="Times New Roman" panose="02020603050405020304" pitchFamily="18" charset="0"/>
              </a:rPr>
              <a:t> </a:t>
            </a:r>
            <a:r>
              <a:rPr lang="en-US" altLang="en-US" sz="2400" dirty="0" err="1">
                <a:solidFill>
                  <a:schemeClr val="tx1"/>
                </a:solidFill>
                <a:latin typeface="Times New Roman" panose="02020603050405020304" pitchFamily="18" charset="0"/>
                <a:cs typeface="Times New Roman" panose="02020603050405020304" pitchFamily="18" charset="0"/>
              </a:rPr>
              <a:t>một</a:t>
            </a:r>
            <a:r>
              <a:rPr lang="en-US" altLang="en-US" sz="2400" dirty="0">
                <a:solidFill>
                  <a:schemeClr val="tx1"/>
                </a:solidFill>
                <a:latin typeface="Times New Roman" panose="02020603050405020304" pitchFamily="18" charset="0"/>
                <a:cs typeface="Times New Roman" panose="02020603050405020304" pitchFamily="18" charset="0"/>
              </a:rPr>
              <a:t> </a:t>
            </a:r>
            <a:r>
              <a:rPr lang="en-US" altLang="en-US" sz="2400" dirty="0" err="1">
                <a:solidFill>
                  <a:schemeClr val="tx1"/>
                </a:solidFill>
                <a:latin typeface="Times New Roman" panose="02020603050405020304" pitchFamily="18" charset="0"/>
                <a:cs typeface="Times New Roman" panose="02020603050405020304" pitchFamily="18" charset="0"/>
              </a:rPr>
              <a:t>cỗ</a:t>
            </a:r>
            <a:r>
              <a:rPr lang="en-US" altLang="en-US" sz="2400" dirty="0">
                <a:solidFill>
                  <a:schemeClr val="tx1"/>
                </a:solidFill>
                <a:latin typeface="Times New Roman" panose="02020603050405020304" pitchFamily="18" charset="0"/>
                <a:cs typeface="Times New Roman" panose="02020603050405020304" pitchFamily="18" charset="0"/>
              </a:rPr>
              <a:t> </a:t>
            </a:r>
            <a:r>
              <a:rPr lang="en-US" altLang="en-US" sz="2400" dirty="0" err="1">
                <a:solidFill>
                  <a:schemeClr val="tx1"/>
                </a:solidFill>
                <a:latin typeface="Times New Roman" panose="02020603050405020304" pitchFamily="18" charset="0"/>
                <a:cs typeface="Times New Roman" panose="02020603050405020304" pitchFamily="18" charset="0"/>
              </a:rPr>
              <a:t>máy</a:t>
            </a:r>
            <a:r>
              <a:rPr lang="en-US" altLang="en-US" sz="2400" dirty="0">
                <a:solidFill>
                  <a:schemeClr val="tx1"/>
                </a:solidFill>
                <a:latin typeface="Times New Roman" panose="02020603050405020304" pitchFamily="18" charset="0"/>
                <a:cs typeface="Times New Roman" panose="02020603050405020304" pitchFamily="18" charset="0"/>
              </a:rPr>
              <a:t> </a:t>
            </a:r>
            <a:r>
              <a:rPr lang="en-US" altLang="en-US" sz="2400" dirty="0" err="1">
                <a:solidFill>
                  <a:schemeClr val="tx1"/>
                </a:solidFill>
                <a:latin typeface="Times New Roman" panose="02020603050405020304" pitchFamily="18" charset="0"/>
                <a:cs typeface="Times New Roman" panose="02020603050405020304" pitchFamily="18" charset="0"/>
              </a:rPr>
              <a:t>khổng</a:t>
            </a:r>
            <a:r>
              <a:rPr lang="en-US" altLang="en-US" sz="2400" dirty="0">
                <a:solidFill>
                  <a:schemeClr val="tx1"/>
                </a:solidFill>
                <a:latin typeface="Times New Roman" panose="02020603050405020304" pitchFamily="18" charset="0"/>
                <a:cs typeface="Times New Roman" panose="02020603050405020304" pitchFamily="18" charset="0"/>
              </a:rPr>
              <a:t> </a:t>
            </a:r>
            <a:r>
              <a:rPr lang="en-US" altLang="en-US" sz="2400" dirty="0" err="1">
                <a:solidFill>
                  <a:schemeClr val="tx1"/>
                </a:solidFill>
                <a:latin typeface="Times New Roman" panose="02020603050405020304" pitchFamily="18" charset="0"/>
                <a:cs typeface="Times New Roman" panose="02020603050405020304" pitchFamily="18" charset="0"/>
              </a:rPr>
              <a:t>lồ</a:t>
            </a:r>
            <a:r>
              <a:rPr lang="en-US" altLang="en-US" sz="2400" dirty="0">
                <a:solidFill>
                  <a:schemeClr val="tx1"/>
                </a:solidFill>
                <a:latin typeface="Times New Roman" panose="02020603050405020304" pitchFamily="18" charset="0"/>
                <a:cs typeface="Times New Roman" panose="02020603050405020304" pitchFamily="18" charset="0"/>
              </a:rPr>
              <a:t>, </a:t>
            </a:r>
            <a:r>
              <a:rPr lang="en-US" altLang="en-US" sz="2400" dirty="0" err="1">
                <a:solidFill>
                  <a:schemeClr val="tx1"/>
                </a:solidFill>
                <a:latin typeface="Times New Roman" panose="02020603050405020304" pitchFamily="18" charset="0"/>
                <a:cs typeface="Times New Roman" panose="02020603050405020304" pitchFamily="18" charset="0"/>
              </a:rPr>
              <a:t>các</a:t>
            </a:r>
            <a:r>
              <a:rPr lang="en-US" altLang="en-US" sz="2400" dirty="0">
                <a:solidFill>
                  <a:schemeClr val="tx1"/>
                </a:solidFill>
                <a:latin typeface="Times New Roman" panose="02020603050405020304" pitchFamily="18" charset="0"/>
                <a:cs typeface="Times New Roman" panose="02020603050405020304" pitchFamily="18" charset="0"/>
              </a:rPr>
              <a:t> </a:t>
            </a:r>
            <a:r>
              <a:rPr lang="en-US" altLang="en-US" sz="2400" dirty="0" err="1">
                <a:solidFill>
                  <a:schemeClr val="tx1"/>
                </a:solidFill>
                <a:latin typeface="Times New Roman" panose="02020603050405020304" pitchFamily="18" charset="0"/>
                <a:cs typeface="Times New Roman" panose="02020603050405020304" pitchFamily="18" charset="0"/>
              </a:rPr>
              <a:t>bộ</a:t>
            </a:r>
            <a:r>
              <a:rPr lang="en-US" altLang="en-US" sz="2400" dirty="0">
                <a:solidFill>
                  <a:schemeClr val="tx1"/>
                </a:solidFill>
                <a:latin typeface="Times New Roman" panose="02020603050405020304" pitchFamily="18" charset="0"/>
                <a:cs typeface="Times New Roman" panose="02020603050405020304" pitchFamily="18" charset="0"/>
              </a:rPr>
              <a:t> </a:t>
            </a:r>
            <a:r>
              <a:rPr lang="en-US" altLang="en-US" sz="2400" dirty="0" err="1">
                <a:solidFill>
                  <a:schemeClr val="tx1"/>
                </a:solidFill>
                <a:latin typeface="Times New Roman" panose="02020603050405020304" pitchFamily="18" charset="0"/>
                <a:cs typeface="Times New Roman" panose="02020603050405020304" pitchFamily="18" charset="0"/>
              </a:rPr>
              <a:t>phận</a:t>
            </a:r>
            <a:r>
              <a:rPr lang="en-US" altLang="en-US" sz="2400" dirty="0">
                <a:solidFill>
                  <a:schemeClr val="tx1"/>
                </a:solidFill>
                <a:latin typeface="Times New Roman" panose="02020603050405020304" pitchFamily="18" charset="0"/>
                <a:cs typeface="Times New Roman" panose="02020603050405020304" pitchFamily="18" charset="0"/>
              </a:rPr>
              <a:t> </a:t>
            </a:r>
            <a:r>
              <a:rPr lang="en-US" altLang="en-US" sz="2400" dirty="0" err="1">
                <a:solidFill>
                  <a:schemeClr val="tx1"/>
                </a:solidFill>
                <a:latin typeface="Times New Roman" panose="02020603050405020304" pitchFamily="18" charset="0"/>
                <a:cs typeface="Times New Roman" panose="02020603050405020304" pitchFamily="18" charset="0"/>
              </a:rPr>
              <a:t>biệt</a:t>
            </a:r>
            <a:r>
              <a:rPr lang="en-US" altLang="en-US" sz="2400" dirty="0">
                <a:solidFill>
                  <a:schemeClr val="tx1"/>
                </a:solidFill>
                <a:latin typeface="Times New Roman" panose="02020603050405020304" pitchFamily="18" charset="0"/>
                <a:cs typeface="Times New Roman" panose="02020603050405020304" pitchFamily="18" charset="0"/>
              </a:rPr>
              <a:t> </a:t>
            </a:r>
            <a:r>
              <a:rPr lang="en-US" altLang="en-US" sz="2400" dirty="0" err="1">
                <a:solidFill>
                  <a:schemeClr val="tx1"/>
                </a:solidFill>
                <a:latin typeface="Times New Roman" panose="02020603050405020304" pitchFamily="18" charset="0"/>
                <a:cs typeface="Times New Roman" panose="02020603050405020304" pitchFamily="18" charset="0"/>
              </a:rPr>
              <a:t>lập</a:t>
            </a:r>
            <a:r>
              <a:rPr lang="en-US" altLang="en-US" sz="2400" dirty="0">
                <a:solidFill>
                  <a:schemeClr val="tx1"/>
                </a:solidFill>
                <a:latin typeface="Times New Roman" panose="02020603050405020304" pitchFamily="18" charset="0"/>
                <a:cs typeface="Times New Roman" panose="02020603050405020304" pitchFamily="18" charset="0"/>
              </a:rPr>
              <a:t> </a:t>
            </a:r>
            <a:r>
              <a:rPr lang="en-US" altLang="en-US" sz="2400" dirty="0" err="1">
                <a:solidFill>
                  <a:schemeClr val="tx1"/>
                </a:solidFill>
                <a:latin typeface="Times New Roman" panose="02020603050405020304" pitchFamily="18" charset="0"/>
                <a:cs typeface="Times New Roman" panose="02020603050405020304" pitchFamily="18" charset="0"/>
              </a:rPr>
              <a:t>tĩnh</a:t>
            </a:r>
            <a:r>
              <a:rPr lang="en-US" altLang="en-US" sz="2400" dirty="0">
                <a:solidFill>
                  <a:schemeClr val="tx1"/>
                </a:solidFill>
                <a:latin typeface="Times New Roman" panose="02020603050405020304" pitchFamily="18" charset="0"/>
                <a:cs typeface="Times New Roman" panose="02020603050405020304" pitchFamily="18" charset="0"/>
              </a:rPr>
              <a:t> </a:t>
            </a:r>
            <a:r>
              <a:rPr lang="en-US" altLang="en-US" sz="2400" dirty="0" err="1">
                <a:solidFill>
                  <a:schemeClr val="tx1"/>
                </a:solidFill>
                <a:latin typeface="Times New Roman" panose="02020603050405020304" pitchFamily="18" charset="0"/>
                <a:cs typeface="Times New Roman" panose="02020603050405020304" pitchFamily="18" charset="0"/>
              </a:rPr>
              <a:t>tại</a:t>
            </a:r>
            <a:r>
              <a:rPr lang="en-US" altLang="en-US" sz="2400" dirty="0">
                <a:solidFill>
                  <a:schemeClr val="tx1"/>
                </a:solidFill>
                <a:latin typeface="Times New Roman" panose="02020603050405020304" pitchFamily="18" charset="0"/>
                <a:cs typeface="Times New Roman" panose="02020603050405020304" pitchFamily="18" charset="0"/>
              </a:rPr>
              <a:t>. </a:t>
            </a:r>
            <a:r>
              <a:rPr lang="en-US" altLang="en-US" sz="2400" dirty="0" err="1">
                <a:solidFill>
                  <a:schemeClr val="tx1"/>
                </a:solidFill>
                <a:latin typeface="Times New Roman" panose="02020603050405020304" pitchFamily="18" charset="0"/>
                <a:cs typeface="Times New Roman" panose="02020603050405020304" pitchFamily="18" charset="0"/>
              </a:rPr>
              <a:t>Tuy</a:t>
            </a:r>
            <a:r>
              <a:rPr lang="en-US" altLang="en-US" sz="2400" dirty="0">
                <a:solidFill>
                  <a:schemeClr val="tx1"/>
                </a:solidFill>
                <a:latin typeface="Times New Roman" panose="02020603050405020304" pitchFamily="18" charset="0"/>
                <a:cs typeface="Times New Roman" panose="02020603050405020304" pitchFamily="18" charset="0"/>
              </a:rPr>
              <a:t> </a:t>
            </a:r>
            <a:r>
              <a:rPr lang="en-US" altLang="en-US" sz="2400" dirty="0" err="1">
                <a:solidFill>
                  <a:schemeClr val="tx1"/>
                </a:solidFill>
                <a:latin typeface="Times New Roman" panose="02020603050405020304" pitchFamily="18" charset="0"/>
                <a:cs typeface="Times New Roman" panose="02020603050405020304" pitchFamily="18" charset="0"/>
              </a:rPr>
              <a:t>còn</a:t>
            </a:r>
            <a:r>
              <a:rPr lang="en-US" altLang="en-US" sz="2400" dirty="0">
                <a:solidFill>
                  <a:schemeClr val="tx1"/>
                </a:solidFill>
                <a:latin typeface="Times New Roman" panose="02020603050405020304" pitchFamily="18" charset="0"/>
                <a:cs typeface="Times New Roman" panose="02020603050405020304" pitchFamily="18" charset="0"/>
              </a:rPr>
              <a:t> </a:t>
            </a:r>
            <a:r>
              <a:rPr lang="en-US" altLang="en-US" sz="2400" dirty="0" err="1">
                <a:solidFill>
                  <a:schemeClr val="tx1"/>
                </a:solidFill>
                <a:latin typeface="Times New Roman" panose="02020603050405020304" pitchFamily="18" charset="0"/>
                <a:cs typeface="Times New Roman" panose="02020603050405020304" pitchFamily="18" charset="0"/>
              </a:rPr>
              <a:t>hạn</a:t>
            </a:r>
            <a:r>
              <a:rPr lang="en-US" altLang="en-US" sz="2400" dirty="0">
                <a:solidFill>
                  <a:schemeClr val="tx1"/>
                </a:solidFill>
                <a:latin typeface="Times New Roman" panose="02020603050405020304" pitchFamily="18" charset="0"/>
                <a:cs typeface="Times New Roman" panose="02020603050405020304" pitchFamily="18" charset="0"/>
              </a:rPr>
              <a:t> </a:t>
            </a:r>
            <a:r>
              <a:rPr lang="en-US" altLang="en-US" sz="2400" dirty="0" err="1">
                <a:solidFill>
                  <a:schemeClr val="tx1"/>
                </a:solidFill>
                <a:latin typeface="Times New Roman" panose="02020603050405020304" pitchFamily="18" charset="0"/>
                <a:cs typeface="Times New Roman" panose="02020603050405020304" pitchFamily="18" charset="0"/>
              </a:rPr>
              <a:t>chế</a:t>
            </a:r>
            <a:r>
              <a:rPr lang="en-US" altLang="en-US" sz="2400" dirty="0">
                <a:solidFill>
                  <a:schemeClr val="tx1"/>
                </a:solidFill>
                <a:latin typeface="Times New Roman" panose="02020603050405020304" pitchFamily="18" charset="0"/>
                <a:cs typeface="Times New Roman" panose="02020603050405020304" pitchFamily="18" charset="0"/>
              </a:rPr>
              <a:t> </a:t>
            </a:r>
            <a:r>
              <a:rPr lang="en-US" altLang="en-US" sz="2400" dirty="0" err="1">
                <a:solidFill>
                  <a:schemeClr val="tx1"/>
                </a:solidFill>
                <a:latin typeface="Times New Roman" panose="02020603050405020304" pitchFamily="18" charset="0"/>
                <a:cs typeface="Times New Roman" panose="02020603050405020304" pitchFamily="18" charset="0"/>
              </a:rPr>
              <a:t>về</a:t>
            </a:r>
            <a:r>
              <a:rPr lang="en-US" altLang="en-US" sz="2400" dirty="0">
                <a:solidFill>
                  <a:schemeClr val="tx1"/>
                </a:solidFill>
                <a:latin typeface="Times New Roman" panose="02020603050405020304" pitchFamily="18" charset="0"/>
                <a:cs typeface="Times New Roman" panose="02020603050405020304" pitchFamily="18" charset="0"/>
              </a:rPr>
              <a:t> </a:t>
            </a:r>
            <a:r>
              <a:rPr lang="en-US" altLang="en-US" sz="2400" dirty="0" err="1">
                <a:solidFill>
                  <a:schemeClr val="tx1"/>
                </a:solidFill>
                <a:latin typeface="Times New Roman" panose="02020603050405020304" pitchFamily="18" charset="0"/>
                <a:cs typeface="Times New Roman" panose="02020603050405020304" pitchFamily="18" charset="0"/>
              </a:rPr>
              <a:t>phương</a:t>
            </a:r>
            <a:r>
              <a:rPr lang="en-US" altLang="en-US" sz="2400" dirty="0">
                <a:solidFill>
                  <a:schemeClr val="tx1"/>
                </a:solidFill>
                <a:latin typeface="Times New Roman" panose="02020603050405020304" pitchFamily="18" charset="0"/>
                <a:cs typeface="Times New Roman" panose="02020603050405020304" pitchFamily="18" charset="0"/>
              </a:rPr>
              <a:t> </a:t>
            </a:r>
            <a:r>
              <a:rPr lang="en-US" altLang="en-US" sz="2400" dirty="0" err="1">
                <a:solidFill>
                  <a:schemeClr val="tx1"/>
                </a:solidFill>
                <a:latin typeface="Times New Roman" panose="02020603050405020304" pitchFamily="18" charset="0"/>
                <a:cs typeface="Times New Roman" panose="02020603050405020304" pitchFamily="18" charset="0"/>
              </a:rPr>
              <a:t>pháp</a:t>
            </a:r>
            <a:r>
              <a:rPr lang="en-US" altLang="en-US" sz="2400" dirty="0">
                <a:solidFill>
                  <a:schemeClr val="tx1"/>
                </a:solidFill>
                <a:latin typeface="Times New Roman" panose="02020603050405020304" pitchFamily="18" charset="0"/>
                <a:cs typeface="Times New Roman" panose="02020603050405020304" pitchFamily="18" charset="0"/>
              </a:rPr>
              <a:t> </a:t>
            </a:r>
            <a:r>
              <a:rPr lang="en-US" altLang="en-US" sz="2400" dirty="0" err="1">
                <a:solidFill>
                  <a:schemeClr val="tx1"/>
                </a:solidFill>
                <a:latin typeface="Times New Roman" panose="02020603050405020304" pitchFamily="18" charset="0"/>
                <a:cs typeface="Times New Roman" panose="02020603050405020304" pitchFamily="18" charset="0"/>
              </a:rPr>
              <a:t>luận</a:t>
            </a:r>
            <a:r>
              <a:rPr lang="en-US" altLang="en-US" sz="2400" dirty="0">
                <a:solidFill>
                  <a:schemeClr val="tx1"/>
                </a:solidFill>
                <a:latin typeface="Times New Roman" panose="02020603050405020304" pitchFamily="18" charset="0"/>
                <a:cs typeface="Times New Roman" panose="02020603050405020304" pitchFamily="18" charset="0"/>
              </a:rPr>
              <a:t> </a:t>
            </a:r>
            <a:r>
              <a:rPr lang="en-US" altLang="en-US" sz="2400" dirty="0" err="1">
                <a:solidFill>
                  <a:schemeClr val="tx1"/>
                </a:solidFill>
                <a:latin typeface="Times New Roman" panose="02020603050405020304" pitchFamily="18" charset="0"/>
                <a:cs typeface="Times New Roman" panose="02020603050405020304" pitchFamily="18" charset="0"/>
              </a:rPr>
              <a:t>siêu</a:t>
            </a:r>
            <a:r>
              <a:rPr lang="en-US" altLang="en-US" sz="2400" dirty="0">
                <a:solidFill>
                  <a:schemeClr val="tx1"/>
                </a:solidFill>
                <a:latin typeface="Times New Roman" panose="02020603050405020304" pitchFamily="18" charset="0"/>
                <a:cs typeface="Times New Roman" panose="02020603050405020304" pitchFamily="18" charset="0"/>
              </a:rPr>
              <a:t> </a:t>
            </a:r>
            <a:r>
              <a:rPr lang="en-US" altLang="en-US" sz="2400" dirty="0" err="1">
                <a:solidFill>
                  <a:schemeClr val="tx1"/>
                </a:solidFill>
                <a:latin typeface="Times New Roman" panose="02020603050405020304" pitchFamily="18" charset="0"/>
                <a:cs typeface="Times New Roman" panose="02020603050405020304" pitchFamily="18" charset="0"/>
              </a:rPr>
              <a:t>hình</a:t>
            </a:r>
            <a:r>
              <a:rPr lang="en-US" altLang="en-US" sz="2400" dirty="0">
                <a:solidFill>
                  <a:schemeClr val="tx1"/>
                </a:solidFill>
                <a:latin typeface="Times New Roman" panose="02020603050405020304" pitchFamily="18" charset="0"/>
                <a:cs typeface="Times New Roman" panose="02020603050405020304" pitchFamily="18" charset="0"/>
              </a:rPr>
              <a:t>, </a:t>
            </a:r>
            <a:r>
              <a:rPr lang="en-US" altLang="en-US" sz="2400" dirty="0" err="1">
                <a:solidFill>
                  <a:schemeClr val="tx1"/>
                </a:solidFill>
                <a:latin typeface="Times New Roman" panose="02020603050405020304" pitchFamily="18" charset="0"/>
                <a:cs typeface="Times New Roman" panose="02020603050405020304" pitchFamily="18" charset="0"/>
              </a:rPr>
              <a:t>máy</a:t>
            </a:r>
            <a:r>
              <a:rPr lang="en-US" altLang="en-US" sz="2400" dirty="0">
                <a:solidFill>
                  <a:schemeClr val="tx1"/>
                </a:solidFill>
                <a:latin typeface="Times New Roman" panose="02020603050405020304" pitchFamily="18" charset="0"/>
                <a:cs typeface="Times New Roman" panose="02020603050405020304" pitchFamily="18" charset="0"/>
              </a:rPr>
              <a:t> </a:t>
            </a:r>
            <a:r>
              <a:rPr lang="en-US" altLang="en-US" sz="2400" dirty="0" err="1">
                <a:solidFill>
                  <a:schemeClr val="tx1"/>
                </a:solidFill>
                <a:latin typeface="Times New Roman" panose="02020603050405020304" pitchFamily="18" charset="0"/>
                <a:cs typeface="Times New Roman" panose="02020603050405020304" pitchFamily="18" charset="0"/>
              </a:rPr>
              <a:t>móc</a:t>
            </a:r>
            <a:r>
              <a:rPr lang="en-US" altLang="en-US" sz="2400" dirty="0">
                <a:solidFill>
                  <a:schemeClr val="tx1"/>
                </a:solidFill>
                <a:latin typeface="Times New Roman" panose="02020603050405020304" pitchFamily="18" charset="0"/>
                <a:cs typeface="Times New Roman" panose="02020603050405020304" pitchFamily="18" charset="0"/>
              </a:rPr>
              <a:t> </a:t>
            </a:r>
            <a:r>
              <a:rPr lang="en-US" altLang="en-US" sz="2400" dirty="0" err="1">
                <a:solidFill>
                  <a:schemeClr val="tx1"/>
                </a:solidFill>
                <a:latin typeface="Times New Roman" panose="02020603050405020304" pitchFamily="18" charset="0"/>
                <a:cs typeface="Times New Roman" panose="02020603050405020304" pitchFamily="18" charset="0"/>
              </a:rPr>
              <a:t>nhưng</a:t>
            </a:r>
            <a:r>
              <a:rPr lang="en-US" altLang="en-US" sz="2400" dirty="0">
                <a:solidFill>
                  <a:schemeClr val="tx1"/>
                </a:solidFill>
                <a:latin typeface="Times New Roman" panose="02020603050405020304" pitchFamily="18" charset="0"/>
                <a:cs typeface="Times New Roman" panose="02020603050405020304" pitchFamily="18" charset="0"/>
              </a:rPr>
              <a:t> </a:t>
            </a:r>
            <a:r>
              <a:rPr lang="en-US" altLang="en-US" sz="2400" dirty="0" err="1">
                <a:solidFill>
                  <a:schemeClr val="tx1"/>
                </a:solidFill>
                <a:latin typeface="Times New Roman" panose="02020603050405020304" pitchFamily="18" charset="0"/>
                <a:cs typeface="Times New Roman" panose="02020603050405020304" pitchFamily="18" charset="0"/>
              </a:rPr>
              <a:t>đã</a:t>
            </a:r>
            <a:r>
              <a:rPr lang="en-US" altLang="en-US" sz="2400" dirty="0">
                <a:solidFill>
                  <a:schemeClr val="tx1"/>
                </a:solidFill>
                <a:latin typeface="Times New Roman" panose="02020603050405020304" pitchFamily="18" charset="0"/>
                <a:cs typeface="Times New Roman" panose="02020603050405020304" pitchFamily="18" charset="0"/>
              </a:rPr>
              <a:t> </a:t>
            </a:r>
            <a:r>
              <a:rPr lang="en-US" altLang="en-US" sz="2400" dirty="0" err="1">
                <a:solidFill>
                  <a:schemeClr val="tx1"/>
                </a:solidFill>
                <a:latin typeface="Times New Roman" panose="02020603050405020304" pitchFamily="18" charset="0"/>
                <a:cs typeface="Times New Roman" panose="02020603050405020304" pitchFamily="18" charset="0"/>
              </a:rPr>
              <a:t>chống</a:t>
            </a:r>
            <a:r>
              <a:rPr lang="en-US" altLang="en-US" sz="2400" dirty="0">
                <a:solidFill>
                  <a:schemeClr val="tx1"/>
                </a:solidFill>
                <a:latin typeface="Times New Roman" panose="02020603050405020304" pitchFamily="18" charset="0"/>
                <a:cs typeface="Times New Roman" panose="02020603050405020304" pitchFamily="18" charset="0"/>
              </a:rPr>
              <a:t> </a:t>
            </a:r>
            <a:r>
              <a:rPr lang="en-US" altLang="en-US" sz="2400" dirty="0" err="1">
                <a:solidFill>
                  <a:schemeClr val="tx1"/>
                </a:solidFill>
                <a:latin typeface="Times New Roman" panose="02020603050405020304" pitchFamily="18" charset="0"/>
                <a:cs typeface="Times New Roman" panose="02020603050405020304" pitchFamily="18" charset="0"/>
              </a:rPr>
              <a:t>lại</a:t>
            </a:r>
            <a:r>
              <a:rPr lang="en-US" altLang="en-US" sz="2400" dirty="0">
                <a:solidFill>
                  <a:schemeClr val="tx1"/>
                </a:solidFill>
                <a:latin typeface="Times New Roman" panose="02020603050405020304" pitchFamily="18" charset="0"/>
                <a:cs typeface="Times New Roman" panose="02020603050405020304" pitchFamily="18" charset="0"/>
              </a:rPr>
              <a:t> </a:t>
            </a:r>
            <a:r>
              <a:rPr lang="en-US" altLang="en-US" sz="2400" dirty="0" err="1">
                <a:solidFill>
                  <a:schemeClr val="tx1"/>
                </a:solidFill>
                <a:latin typeface="Times New Roman" panose="02020603050405020304" pitchFamily="18" charset="0"/>
                <a:cs typeface="Times New Roman" panose="02020603050405020304" pitchFamily="18" charset="0"/>
              </a:rPr>
              <a:t>quan</a:t>
            </a:r>
            <a:r>
              <a:rPr lang="en-US" altLang="en-US" sz="2400" dirty="0">
                <a:solidFill>
                  <a:schemeClr val="tx1"/>
                </a:solidFill>
                <a:latin typeface="Times New Roman" panose="02020603050405020304" pitchFamily="18" charset="0"/>
                <a:cs typeface="Times New Roman" panose="02020603050405020304" pitchFamily="18" charset="0"/>
              </a:rPr>
              <a:t> </a:t>
            </a:r>
            <a:r>
              <a:rPr lang="en-US" altLang="en-US" sz="2400" dirty="0" err="1">
                <a:solidFill>
                  <a:schemeClr val="tx1"/>
                </a:solidFill>
                <a:latin typeface="Times New Roman" panose="02020603050405020304" pitchFamily="18" charset="0"/>
                <a:cs typeface="Times New Roman" panose="02020603050405020304" pitchFamily="18" charset="0"/>
              </a:rPr>
              <a:t>điểm</a:t>
            </a:r>
            <a:r>
              <a:rPr lang="en-US" altLang="en-US" sz="2400" dirty="0">
                <a:solidFill>
                  <a:schemeClr val="tx1"/>
                </a:solidFill>
                <a:latin typeface="Times New Roman" panose="02020603050405020304" pitchFamily="18" charset="0"/>
                <a:cs typeface="Times New Roman" panose="02020603050405020304" pitchFamily="18" charset="0"/>
              </a:rPr>
              <a:t> </a:t>
            </a:r>
            <a:r>
              <a:rPr lang="en-US" altLang="en-US" sz="2400" dirty="0" err="1">
                <a:solidFill>
                  <a:schemeClr val="tx1"/>
                </a:solidFill>
                <a:latin typeface="Times New Roman" panose="02020603050405020304" pitchFamily="18" charset="0"/>
                <a:cs typeface="Times New Roman" panose="02020603050405020304" pitchFamily="18" charset="0"/>
              </a:rPr>
              <a:t>duy</a:t>
            </a:r>
            <a:r>
              <a:rPr lang="en-US" altLang="en-US" sz="2400" dirty="0">
                <a:solidFill>
                  <a:schemeClr val="tx1"/>
                </a:solidFill>
                <a:latin typeface="Times New Roman" panose="02020603050405020304" pitchFamily="18" charset="0"/>
                <a:cs typeface="Times New Roman" panose="02020603050405020304" pitchFamily="18" charset="0"/>
              </a:rPr>
              <a:t> </a:t>
            </a:r>
            <a:r>
              <a:rPr lang="en-US" altLang="en-US" sz="2400" dirty="0" err="1">
                <a:solidFill>
                  <a:schemeClr val="tx1"/>
                </a:solidFill>
                <a:latin typeface="Times New Roman" panose="02020603050405020304" pitchFamily="18" charset="0"/>
                <a:cs typeface="Times New Roman" panose="02020603050405020304" pitchFamily="18" charset="0"/>
              </a:rPr>
              <a:t>tâm</a:t>
            </a:r>
            <a:r>
              <a:rPr lang="en-US" altLang="en-US" sz="2400" dirty="0">
                <a:solidFill>
                  <a:schemeClr val="tx1"/>
                </a:solidFill>
                <a:latin typeface="Times New Roman" panose="02020603050405020304" pitchFamily="18" charset="0"/>
                <a:cs typeface="Times New Roman" panose="02020603050405020304" pitchFamily="18" charset="0"/>
              </a:rPr>
              <a:t> </a:t>
            </a:r>
            <a:r>
              <a:rPr lang="en-US" altLang="en-US" sz="2400" dirty="0" err="1">
                <a:solidFill>
                  <a:schemeClr val="tx1"/>
                </a:solidFill>
                <a:latin typeface="Times New Roman" panose="02020603050405020304" pitchFamily="18" charset="0"/>
                <a:cs typeface="Times New Roman" panose="02020603050405020304" pitchFamily="18" charset="0"/>
              </a:rPr>
              <a:t>tôn</a:t>
            </a:r>
            <a:r>
              <a:rPr lang="en-US" altLang="en-US" sz="2400" dirty="0">
                <a:solidFill>
                  <a:schemeClr val="tx1"/>
                </a:solidFill>
                <a:latin typeface="Times New Roman" panose="02020603050405020304" pitchFamily="18" charset="0"/>
                <a:cs typeface="Times New Roman" panose="02020603050405020304" pitchFamily="18" charset="0"/>
              </a:rPr>
              <a:t> </a:t>
            </a:r>
            <a:r>
              <a:rPr lang="en-US" altLang="en-US" sz="2400" dirty="0" err="1">
                <a:solidFill>
                  <a:schemeClr val="tx1"/>
                </a:solidFill>
                <a:latin typeface="Times New Roman" panose="02020603050405020304" pitchFamily="18" charset="0"/>
                <a:cs typeface="Times New Roman" panose="02020603050405020304" pitchFamily="18" charset="0"/>
              </a:rPr>
              <a:t>giải</a:t>
            </a:r>
            <a:r>
              <a:rPr lang="en-US" altLang="en-US" sz="2400" dirty="0">
                <a:solidFill>
                  <a:schemeClr val="tx1"/>
                </a:solidFill>
                <a:latin typeface="Times New Roman" panose="02020603050405020304" pitchFamily="18" charset="0"/>
                <a:cs typeface="Times New Roman" panose="02020603050405020304" pitchFamily="18" charset="0"/>
              </a:rPr>
              <a:t> </a:t>
            </a:r>
            <a:r>
              <a:rPr lang="en-US" altLang="en-US" sz="2400" dirty="0" err="1">
                <a:solidFill>
                  <a:schemeClr val="tx1"/>
                </a:solidFill>
                <a:latin typeface="Times New Roman" panose="02020603050405020304" pitchFamily="18" charset="0"/>
                <a:cs typeface="Times New Roman" panose="02020603050405020304" pitchFamily="18" charset="0"/>
              </a:rPr>
              <a:t>thích</a:t>
            </a:r>
            <a:r>
              <a:rPr lang="en-US" altLang="en-US" sz="2400" dirty="0">
                <a:solidFill>
                  <a:schemeClr val="tx1"/>
                </a:solidFill>
                <a:latin typeface="Times New Roman" panose="02020603050405020304" pitchFamily="18" charset="0"/>
                <a:cs typeface="Times New Roman" panose="02020603050405020304" pitchFamily="18" charset="0"/>
              </a:rPr>
              <a:t> </a:t>
            </a:r>
            <a:r>
              <a:rPr lang="en-US" altLang="en-US" sz="2400" dirty="0" err="1">
                <a:solidFill>
                  <a:schemeClr val="tx1"/>
                </a:solidFill>
                <a:latin typeface="Times New Roman" panose="02020603050405020304" pitchFamily="18" charset="0"/>
                <a:cs typeface="Times New Roman" panose="02020603050405020304" pitchFamily="18" charset="0"/>
              </a:rPr>
              <a:t>về</a:t>
            </a:r>
            <a:r>
              <a:rPr lang="en-US" altLang="en-US" sz="2400" dirty="0">
                <a:solidFill>
                  <a:schemeClr val="tx1"/>
                </a:solidFill>
                <a:latin typeface="Times New Roman" panose="02020603050405020304" pitchFamily="18" charset="0"/>
                <a:cs typeface="Times New Roman" panose="02020603050405020304" pitchFamily="18" charset="0"/>
              </a:rPr>
              <a:t> </a:t>
            </a:r>
            <a:r>
              <a:rPr lang="en-US" altLang="en-US" sz="2400" dirty="0" err="1">
                <a:solidFill>
                  <a:schemeClr val="tx1"/>
                </a:solidFill>
                <a:latin typeface="Times New Roman" panose="02020603050405020304" pitchFamily="18" charset="0"/>
                <a:cs typeface="Times New Roman" panose="02020603050405020304" pitchFamily="18" charset="0"/>
              </a:rPr>
              <a:t>thế</a:t>
            </a:r>
            <a:r>
              <a:rPr lang="en-US" altLang="en-US" sz="2400" dirty="0">
                <a:solidFill>
                  <a:schemeClr val="tx1"/>
                </a:solidFill>
                <a:latin typeface="Times New Roman" panose="02020603050405020304" pitchFamily="18" charset="0"/>
                <a:cs typeface="Times New Roman" panose="02020603050405020304" pitchFamily="18" charset="0"/>
              </a:rPr>
              <a:t> </a:t>
            </a:r>
            <a:r>
              <a:rPr lang="en-US" altLang="en-US" sz="2400" dirty="0" err="1">
                <a:solidFill>
                  <a:schemeClr val="tx1"/>
                </a:solidFill>
                <a:latin typeface="Times New Roman" panose="02020603050405020304" pitchFamily="18" charset="0"/>
                <a:cs typeface="Times New Roman" panose="02020603050405020304" pitchFamily="18" charset="0"/>
              </a:rPr>
              <a:t>giới</a:t>
            </a:r>
            <a:r>
              <a:rPr lang="en-US" altLang="en-US" sz="2400" dirty="0">
                <a:solidFill>
                  <a:schemeClr val="tx1"/>
                </a:solidFill>
                <a:latin typeface="Times New Roman" panose="02020603050405020304" pitchFamily="18" charset="0"/>
                <a:cs typeface="Times New Roman" panose="02020603050405020304" pitchFamily="18" charset="0"/>
              </a:rPr>
              <a:t>.</a:t>
            </a:r>
          </a:p>
        </p:txBody>
      </p:sp>
      <p:sp>
        <p:nvSpPr>
          <p:cNvPr id="11" name="Rounded Rectangle 10"/>
          <p:cNvSpPr/>
          <p:nvPr/>
        </p:nvSpPr>
        <p:spPr>
          <a:xfrm>
            <a:off x="5951538" y="1441450"/>
            <a:ext cx="3178175" cy="4457700"/>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just" eaLnBrk="1" hangingPunct="1">
              <a:spcBef>
                <a:spcPct val="20000"/>
              </a:spcBef>
              <a:defRPr/>
            </a:pPr>
            <a:r>
              <a:rPr lang="en-US" altLang="en-US" sz="2400" kern="0" dirty="0">
                <a:solidFill>
                  <a:srgbClr val="000000"/>
                </a:solidFill>
                <a:latin typeface="Times New Roman" panose="02020603050405020304" pitchFamily="18" charset="0"/>
                <a:cs typeface="Times New Roman" panose="02020603050405020304" pitchFamily="18" charset="0"/>
              </a:rPr>
              <a:t>Do </a:t>
            </a:r>
            <a:r>
              <a:rPr lang="en-US" altLang="en-US" sz="2400" kern="0" dirty="0" err="1">
                <a:solidFill>
                  <a:srgbClr val="000000"/>
                </a:solidFill>
                <a:latin typeface="Times New Roman" panose="02020603050405020304" pitchFamily="18" charset="0"/>
                <a:cs typeface="Times New Roman" panose="02020603050405020304" pitchFamily="18" charset="0"/>
              </a:rPr>
              <a:t>C.Mác</a:t>
            </a:r>
            <a:r>
              <a:rPr lang="en-US" altLang="en-US" sz="2400" kern="0" dirty="0">
                <a:solidFill>
                  <a:srgbClr val="000000"/>
                </a:solidFill>
                <a:latin typeface="Times New Roman" panose="02020603050405020304" pitchFamily="18" charset="0"/>
                <a:cs typeface="Times New Roman" panose="02020603050405020304" pitchFamily="18" charset="0"/>
              </a:rPr>
              <a:t> &amp; </a:t>
            </a:r>
            <a:r>
              <a:rPr lang="en-US" altLang="en-US" sz="2400" kern="0" dirty="0" err="1">
                <a:solidFill>
                  <a:srgbClr val="000000"/>
                </a:solidFill>
                <a:latin typeface="Times New Roman" panose="02020603050405020304" pitchFamily="18" charset="0"/>
                <a:cs typeface="Times New Roman" panose="02020603050405020304" pitchFamily="18" charset="0"/>
              </a:rPr>
              <a:t>Ph.Ănghen</a:t>
            </a:r>
            <a:r>
              <a:rPr lang="en-US" altLang="en-US" sz="2400" kern="0" dirty="0">
                <a:solidFill>
                  <a:srgbClr val="000000"/>
                </a:solidFill>
                <a:latin typeface="Times New Roman" panose="02020603050405020304" pitchFamily="18" charset="0"/>
                <a:cs typeface="Times New Roman" panose="02020603050405020304" pitchFamily="18" charset="0"/>
              </a:rPr>
              <a:t> </a:t>
            </a:r>
            <a:r>
              <a:rPr lang="en-US" altLang="en-US" sz="2400" kern="0" dirty="0" err="1">
                <a:solidFill>
                  <a:srgbClr val="000000"/>
                </a:solidFill>
                <a:latin typeface="Times New Roman" panose="02020603050405020304" pitchFamily="18" charset="0"/>
                <a:cs typeface="Times New Roman" panose="02020603050405020304" pitchFamily="18" charset="0"/>
              </a:rPr>
              <a:t>sáng</a:t>
            </a:r>
            <a:r>
              <a:rPr lang="en-US" altLang="en-US" sz="2400" kern="0" dirty="0">
                <a:solidFill>
                  <a:srgbClr val="000000"/>
                </a:solidFill>
                <a:latin typeface="Times New Roman" panose="02020603050405020304" pitchFamily="18" charset="0"/>
                <a:cs typeface="Times New Roman" panose="02020603050405020304" pitchFamily="18" charset="0"/>
              </a:rPr>
              <a:t> </a:t>
            </a:r>
            <a:r>
              <a:rPr lang="en-US" altLang="en-US" sz="2400" kern="0" dirty="0" err="1">
                <a:solidFill>
                  <a:srgbClr val="000000"/>
                </a:solidFill>
                <a:latin typeface="Times New Roman" panose="02020603050405020304" pitchFamily="18" charset="0"/>
                <a:cs typeface="Times New Roman" panose="02020603050405020304" pitchFamily="18" charset="0"/>
              </a:rPr>
              <a:t>lập</a:t>
            </a:r>
            <a:r>
              <a:rPr lang="en-US" altLang="en-US" sz="2400" kern="0" dirty="0">
                <a:solidFill>
                  <a:srgbClr val="000000"/>
                </a:solidFill>
                <a:latin typeface="Times New Roman" panose="02020603050405020304" pitchFamily="18" charset="0"/>
                <a:cs typeface="Times New Roman" panose="02020603050405020304" pitchFamily="18" charset="0"/>
              </a:rPr>
              <a:t> – </a:t>
            </a:r>
            <a:r>
              <a:rPr lang="en-US" altLang="en-US" sz="2400" kern="0" dirty="0" err="1">
                <a:solidFill>
                  <a:srgbClr val="000000"/>
                </a:solidFill>
                <a:latin typeface="Times New Roman" panose="02020603050405020304" pitchFamily="18" charset="0"/>
                <a:cs typeface="Times New Roman" panose="02020603050405020304" pitchFamily="18" charset="0"/>
              </a:rPr>
              <a:t>V.I.Lênin</a:t>
            </a:r>
            <a:r>
              <a:rPr lang="en-US" altLang="en-US" sz="2400" kern="0" dirty="0">
                <a:solidFill>
                  <a:srgbClr val="000000"/>
                </a:solidFill>
                <a:latin typeface="Times New Roman" panose="02020603050405020304" pitchFamily="18" charset="0"/>
                <a:cs typeface="Times New Roman" panose="02020603050405020304" pitchFamily="18" charset="0"/>
              </a:rPr>
              <a:t> </a:t>
            </a:r>
            <a:r>
              <a:rPr lang="en-US" altLang="en-US" sz="2400" kern="0" dirty="0" err="1">
                <a:solidFill>
                  <a:srgbClr val="000000"/>
                </a:solidFill>
                <a:latin typeface="Times New Roman" panose="02020603050405020304" pitchFamily="18" charset="0"/>
                <a:cs typeface="Times New Roman" panose="02020603050405020304" pitchFamily="18" charset="0"/>
              </a:rPr>
              <a:t>phát</a:t>
            </a:r>
            <a:r>
              <a:rPr lang="en-US" altLang="en-US" sz="2400" kern="0" dirty="0">
                <a:solidFill>
                  <a:srgbClr val="000000"/>
                </a:solidFill>
                <a:latin typeface="Times New Roman" panose="02020603050405020304" pitchFamily="18" charset="0"/>
                <a:cs typeface="Times New Roman" panose="02020603050405020304" pitchFamily="18" charset="0"/>
              </a:rPr>
              <a:t> </a:t>
            </a:r>
            <a:r>
              <a:rPr lang="en-US" altLang="en-US" sz="2400" kern="0" dirty="0" err="1">
                <a:solidFill>
                  <a:srgbClr val="000000"/>
                </a:solidFill>
                <a:latin typeface="Times New Roman" panose="02020603050405020304" pitchFamily="18" charset="0"/>
                <a:cs typeface="Times New Roman" panose="02020603050405020304" pitchFamily="18" charset="0"/>
              </a:rPr>
              <a:t>triển</a:t>
            </a:r>
            <a:r>
              <a:rPr lang="en-US" altLang="en-US" sz="2400" kern="0" dirty="0">
                <a:solidFill>
                  <a:srgbClr val="000000"/>
                </a:solidFill>
                <a:latin typeface="Times New Roman" panose="02020603050405020304" pitchFamily="18" charset="0"/>
                <a:cs typeface="Times New Roman" panose="02020603050405020304" pitchFamily="18" charset="0"/>
              </a:rPr>
              <a:t>: </a:t>
            </a:r>
            <a:r>
              <a:rPr lang="en-US" altLang="en-US" sz="2400" kern="0" dirty="0" err="1">
                <a:solidFill>
                  <a:srgbClr val="000000"/>
                </a:solidFill>
                <a:latin typeface="Times New Roman" panose="02020603050405020304" pitchFamily="18" charset="0"/>
                <a:cs typeface="Times New Roman" panose="02020603050405020304" pitchFamily="18" charset="0"/>
              </a:rPr>
              <a:t>Khắc</a:t>
            </a:r>
            <a:r>
              <a:rPr lang="en-US" altLang="en-US" sz="2400" kern="0" dirty="0">
                <a:solidFill>
                  <a:srgbClr val="000000"/>
                </a:solidFill>
                <a:latin typeface="Times New Roman" panose="02020603050405020304" pitchFamily="18" charset="0"/>
                <a:cs typeface="Times New Roman" panose="02020603050405020304" pitchFamily="18" charset="0"/>
              </a:rPr>
              <a:t> </a:t>
            </a:r>
            <a:r>
              <a:rPr lang="en-US" altLang="en-US" sz="2400" kern="0" dirty="0" err="1">
                <a:solidFill>
                  <a:srgbClr val="000000"/>
                </a:solidFill>
                <a:latin typeface="Times New Roman" panose="02020603050405020304" pitchFamily="18" charset="0"/>
                <a:cs typeface="Times New Roman" panose="02020603050405020304" pitchFamily="18" charset="0"/>
              </a:rPr>
              <a:t>phục</a:t>
            </a:r>
            <a:r>
              <a:rPr lang="en-US" altLang="en-US" sz="2400" kern="0" dirty="0">
                <a:solidFill>
                  <a:srgbClr val="000000"/>
                </a:solidFill>
                <a:latin typeface="Times New Roman" panose="02020603050405020304" pitchFamily="18" charset="0"/>
                <a:cs typeface="Times New Roman" panose="02020603050405020304" pitchFamily="18" charset="0"/>
              </a:rPr>
              <a:t> </a:t>
            </a:r>
            <a:r>
              <a:rPr lang="en-US" altLang="en-US" sz="2400" kern="0" dirty="0" err="1">
                <a:solidFill>
                  <a:srgbClr val="000000"/>
                </a:solidFill>
                <a:latin typeface="Times New Roman" panose="02020603050405020304" pitchFamily="18" charset="0"/>
                <a:cs typeface="Times New Roman" panose="02020603050405020304" pitchFamily="18" charset="0"/>
              </a:rPr>
              <a:t>hạn</a:t>
            </a:r>
            <a:r>
              <a:rPr lang="en-US" altLang="en-US" sz="2400" kern="0" dirty="0">
                <a:solidFill>
                  <a:srgbClr val="000000"/>
                </a:solidFill>
                <a:latin typeface="Times New Roman" panose="02020603050405020304" pitchFamily="18" charset="0"/>
                <a:cs typeface="Times New Roman" panose="02020603050405020304" pitchFamily="18" charset="0"/>
              </a:rPr>
              <a:t> </a:t>
            </a:r>
            <a:r>
              <a:rPr lang="en-US" altLang="en-US" sz="2400" kern="0" dirty="0" err="1">
                <a:solidFill>
                  <a:srgbClr val="000000"/>
                </a:solidFill>
                <a:latin typeface="Times New Roman" panose="02020603050405020304" pitchFamily="18" charset="0"/>
                <a:cs typeface="Times New Roman" panose="02020603050405020304" pitchFamily="18" charset="0"/>
              </a:rPr>
              <a:t>chế</a:t>
            </a:r>
            <a:r>
              <a:rPr lang="en-US" altLang="en-US" sz="2400" kern="0" dirty="0">
                <a:solidFill>
                  <a:srgbClr val="000000"/>
                </a:solidFill>
                <a:latin typeface="Times New Roman" panose="02020603050405020304" pitchFamily="18" charset="0"/>
                <a:cs typeface="Times New Roman" panose="02020603050405020304" pitchFamily="18" charset="0"/>
              </a:rPr>
              <a:t> </a:t>
            </a:r>
            <a:r>
              <a:rPr lang="en-US" altLang="en-US" sz="2400" kern="0" dirty="0" err="1">
                <a:solidFill>
                  <a:srgbClr val="000000"/>
                </a:solidFill>
                <a:latin typeface="Times New Roman" panose="02020603050405020304" pitchFamily="18" charset="0"/>
                <a:cs typeface="Times New Roman" panose="02020603050405020304" pitchFamily="18" charset="0"/>
              </a:rPr>
              <a:t>của</a:t>
            </a:r>
            <a:r>
              <a:rPr lang="en-US" altLang="en-US" sz="2400" kern="0" dirty="0">
                <a:solidFill>
                  <a:srgbClr val="000000"/>
                </a:solidFill>
                <a:latin typeface="Times New Roman" panose="02020603050405020304" pitchFamily="18" charset="0"/>
                <a:cs typeface="Times New Roman" panose="02020603050405020304" pitchFamily="18" charset="0"/>
              </a:rPr>
              <a:t> CNDV </a:t>
            </a:r>
            <a:r>
              <a:rPr lang="en-US" altLang="en-US" sz="2400" kern="0" dirty="0" err="1">
                <a:solidFill>
                  <a:srgbClr val="000000"/>
                </a:solidFill>
                <a:latin typeface="Times New Roman" panose="02020603050405020304" pitchFamily="18" charset="0"/>
                <a:cs typeface="Times New Roman" panose="02020603050405020304" pitchFamily="18" charset="0"/>
              </a:rPr>
              <a:t>trước</a:t>
            </a:r>
            <a:r>
              <a:rPr lang="en-US" altLang="en-US" sz="2400" kern="0" dirty="0">
                <a:solidFill>
                  <a:srgbClr val="000000"/>
                </a:solidFill>
                <a:latin typeface="Times New Roman" panose="02020603050405020304" pitchFamily="18" charset="0"/>
                <a:cs typeface="Times New Roman" panose="02020603050405020304" pitchFamily="18" charset="0"/>
              </a:rPr>
              <a:t> </a:t>
            </a:r>
            <a:r>
              <a:rPr lang="en-US" altLang="en-US" sz="2400" kern="0" dirty="0" err="1">
                <a:solidFill>
                  <a:srgbClr val="000000"/>
                </a:solidFill>
                <a:latin typeface="Times New Roman" panose="02020603050405020304" pitchFamily="18" charset="0"/>
                <a:cs typeface="Times New Roman" panose="02020603050405020304" pitchFamily="18" charset="0"/>
              </a:rPr>
              <a:t>đó</a:t>
            </a:r>
            <a:r>
              <a:rPr lang="en-US" altLang="en-US" sz="2400" kern="0" dirty="0">
                <a:solidFill>
                  <a:srgbClr val="000000"/>
                </a:solidFill>
                <a:latin typeface="Times New Roman" panose="02020603050405020304" pitchFamily="18" charset="0"/>
                <a:cs typeface="Times New Roman" panose="02020603050405020304" pitchFamily="18" charset="0"/>
              </a:rPr>
              <a:t> =&gt; </a:t>
            </a:r>
            <a:r>
              <a:rPr lang="en-US" altLang="en-US" sz="2400" kern="0" dirty="0" err="1">
                <a:solidFill>
                  <a:srgbClr val="000000"/>
                </a:solidFill>
                <a:latin typeface="Times New Roman" panose="02020603050405020304" pitchFamily="18" charset="0"/>
                <a:cs typeface="Times New Roman" panose="02020603050405020304" pitchFamily="18" charset="0"/>
              </a:rPr>
              <a:t>Đạt</a:t>
            </a:r>
            <a:r>
              <a:rPr lang="en-US" altLang="en-US" sz="2400" kern="0" dirty="0">
                <a:solidFill>
                  <a:srgbClr val="000000"/>
                </a:solidFill>
                <a:latin typeface="Times New Roman" panose="02020603050405020304" pitchFamily="18" charset="0"/>
                <a:cs typeface="Times New Roman" panose="02020603050405020304" pitchFamily="18" charset="0"/>
              </a:rPr>
              <a:t> </a:t>
            </a:r>
            <a:r>
              <a:rPr lang="en-US" altLang="en-US" sz="2400" kern="0" dirty="0" err="1">
                <a:solidFill>
                  <a:srgbClr val="000000"/>
                </a:solidFill>
                <a:latin typeface="Times New Roman" panose="02020603050405020304" pitchFamily="18" charset="0"/>
                <a:cs typeface="Times New Roman" panose="02020603050405020304" pitchFamily="18" charset="0"/>
              </a:rPr>
              <a:t>tới</a:t>
            </a:r>
            <a:r>
              <a:rPr lang="en-US" altLang="en-US" sz="2400" kern="0" dirty="0">
                <a:solidFill>
                  <a:srgbClr val="000000"/>
                </a:solidFill>
                <a:latin typeface="Times New Roman" panose="02020603050405020304" pitchFamily="18" charset="0"/>
                <a:cs typeface="Times New Roman" panose="02020603050405020304" pitchFamily="18" charset="0"/>
              </a:rPr>
              <a:t> </a:t>
            </a:r>
            <a:r>
              <a:rPr lang="en-US" altLang="en-US" sz="2400" kern="0" dirty="0" err="1">
                <a:solidFill>
                  <a:srgbClr val="000000"/>
                </a:solidFill>
                <a:latin typeface="Times New Roman" panose="02020603050405020304" pitchFamily="18" charset="0"/>
                <a:cs typeface="Times New Roman" panose="02020603050405020304" pitchFamily="18" charset="0"/>
              </a:rPr>
              <a:t>trình</a:t>
            </a:r>
            <a:r>
              <a:rPr lang="en-US" altLang="en-US" sz="2400" kern="0" dirty="0">
                <a:solidFill>
                  <a:srgbClr val="000000"/>
                </a:solidFill>
                <a:latin typeface="Times New Roman" panose="02020603050405020304" pitchFamily="18" charset="0"/>
                <a:cs typeface="Times New Roman" panose="02020603050405020304" pitchFamily="18" charset="0"/>
              </a:rPr>
              <a:t> </a:t>
            </a:r>
            <a:r>
              <a:rPr lang="en-US" altLang="en-US" sz="2400" kern="0" dirty="0" err="1">
                <a:solidFill>
                  <a:srgbClr val="000000"/>
                </a:solidFill>
                <a:latin typeface="Times New Roman" panose="02020603050405020304" pitchFamily="18" charset="0"/>
                <a:cs typeface="Times New Roman" panose="02020603050405020304" pitchFamily="18" charset="0"/>
              </a:rPr>
              <a:t>độ</a:t>
            </a:r>
            <a:r>
              <a:rPr lang="en-US" altLang="en-US" sz="2400" kern="0" dirty="0">
                <a:solidFill>
                  <a:srgbClr val="000000"/>
                </a:solidFill>
                <a:latin typeface="Times New Roman" panose="02020603050405020304" pitchFamily="18" charset="0"/>
                <a:cs typeface="Times New Roman" panose="02020603050405020304" pitchFamily="18" charset="0"/>
              </a:rPr>
              <a:t>: DV </a:t>
            </a:r>
            <a:r>
              <a:rPr lang="en-US" altLang="en-US" sz="2400" kern="0" dirty="0" err="1">
                <a:solidFill>
                  <a:srgbClr val="000000"/>
                </a:solidFill>
                <a:latin typeface="Times New Roman" panose="02020603050405020304" pitchFamily="18" charset="0"/>
                <a:cs typeface="Times New Roman" panose="02020603050405020304" pitchFamily="18" charset="0"/>
              </a:rPr>
              <a:t>triệt</a:t>
            </a:r>
            <a:r>
              <a:rPr lang="en-US" altLang="en-US" sz="2400" kern="0" dirty="0">
                <a:solidFill>
                  <a:srgbClr val="000000"/>
                </a:solidFill>
                <a:latin typeface="Times New Roman" panose="02020603050405020304" pitchFamily="18" charset="0"/>
                <a:cs typeface="Times New Roman" panose="02020603050405020304" pitchFamily="18" charset="0"/>
              </a:rPr>
              <a:t> </a:t>
            </a:r>
            <a:r>
              <a:rPr lang="en-US" altLang="en-US" sz="2400" kern="0" dirty="0" err="1">
                <a:solidFill>
                  <a:srgbClr val="000000"/>
                </a:solidFill>
                <a:latin typeface="Times New Roman" panose="02020603050405020304" pitchFamily="18" charset="0"/>
                <a:cs typeface="Times New Roman" panose="02020603050405020304" pitchFamily="18" charset="0"/>
              </a:rPr>
              <a:t>để</a:t>
            </a:r>
            <a:r>
              <a:rPr lang="en-US" altLang="en-US" sz="2400" kern="0" dirty="0">
                <a:solidFill>
                  <a:srgbClr val="000000"/>
                </a:solidFill>
                <a:latin typeface="Times New Roman" panose="02020603050405020304" pitchFamily="18" charset="0"/>
                <a:cs typeface="Times New Roman" panose="02020603050405020304" pitchFamily="18" charset="0"/>
              </a:rPr>
              <a:t> </a:t>
            </a:r>
            <a:r>
              <a:rPr lang="en-US" altLang="en-US" sz="2400" kern="0" dirty="0" err="1">
                <a:solidFill>
                  <a:srgbClr val="000000"/>
                </a:solidFill>
                <a:latin typeface="Times New Roman" panose="02020603050405020304" pitchFamily="18" charset="0"/>
                <a:cs typeface="Times New Roman" panose="02020603050405020304" pitchFamily="18" charset="0"/>
              </a:rPr>
              <a:t>trong</a:t>
            </a:r>
            <a:r>
              <a:rPr lang="en-US" altLang="en-US" sz="2400" kern="0" dirty="0">
                <a:solidFill>
                  <a:srgbClr val="000000"/>
                </a:solidFill>
                <a:latin typeface="Times New Roman" panose="02020603050405020304" pitchFamily="18" charset="0"/>
                <a:cs typeface="Times New Roman" panose="02020603050405020304" pitchFamily="18" charset="0"/>
              </a:rPr>
              <a:t> </a:t>
            </a:r>
            <a:r>
              <a:rPr lang="en-US" altLang="en-US" sz="2400" kern="0" dirty="0" err="1">
                <a:solidFill>
                  <a:srgbClr val="000000"/>
                </a:solidFill>
                <a:latin typeface="Times New Roman" panose="02020603050405020304" pitchFamily="18" charset="0"/>
                <a:cs typeface="Times New Roman" panose="02020603050405020304" pitchFamily="18" charset="0"/>
              </a:rPr>
              <a:t>cả</a:t>
            </a:r>
            <a:r>
              <a:rPr lang="en-US" altLang="en-US" sz="2400" kern="0" dirty="0">
                <a:solidFill>
                  <a:srgbClr val="000000"/>
                </a:solidFill>
                <a:latin typeface="Times New Roman" panose="02020603050405020304" pitchFamily="18" charset="0"/>
                <a:cs typeface="Times New Roman" panose="02020603050405020304" pitchFamily="18" charset="0"/>
              </a:rPr>
              <a:t> TN &amp; XH; </a:t>
            </a:r>
            <a:r>
              <a:rPr lang="en-US" altLang="en-US" sz="2400" kern="0" dirty="0" err="1">
                <a:solidFill>
                  <a:srgbClr val="000000"/>
                </a:solidFill>
                <a:latin typeface="Times New Roman" panose="02020603050405020304" pitchFamily="18" charset="0"/>
                <a:cs typeface="Times New Roman" panose="02020603050405020304" pitchFamily="18" charset="0"/>
              </a:rPr>
              <a:t>biện</a:t>
            </a:r>
            <a:r>
              <a:rPr lang="en-US" altLang="en-US" sz="2400" kern="0" dirty="0">
                <a:solidFill>
                  <a:srgbClr val="000000"/>
                </a:solidFill>
                <a:latin typeface="Times New Roman" panose="02020603050405020304" pitchFamily="18" charset="0"/>
                <a:cs typeface="Times New Roman" panose="02020603050405020304" pitchFamily="18" charset="0"/>
              </a:rPr>
              <a:t> </a:t>
            </a:r>
            <a:r>
              <a:rPr lang="en-US" altLang="en-US" sz="2400" kern="0" dirty="0" err="1">
                <a:solidFill>
                  <a:srgbClr val="000000"/>
                </a:solidFill>
                <a:latin typeface="Times New Roman" panose="02020603050405020304" pitchFamily="18" charset="0"/>
                <a:cs typeface="Times New Roman" panose="02020603050405020304" pitchFamily="18" charset="0"/>
              </a:rPr>
              <a:t>chứng</a:t>
            </a:r>
            <a:r>
              <a:rPr lang="en-US" altLang="en-US" sz="2400" kern="0" dirty="0">
                <a:solidFill>
                  <a:srgbClr val="000000"/>
                </a:solidFill>
                <a:latin typeface="Times New Roman" panose="02020603050405020304" pitchFamily="18" charset="0"/>
                <a:cs typeface="Times New Roman" panose="02020603050405020304" pitchFamily="18" charset="0"/>
              </a:rPr>
              <a:t> </a:t>
            </a:r>
            <a:r>
              <a:rPr lang="en-US" altLang="en-US" sz="2400" kern="0" dirty="0" err="1">
                <a:solidFill>
                  <a:srgbClr val="000000"/>
                </a:solidFill>
                <a:latin typeface="Times New Roman" panose="02020603050405020304" pitchFamily="18" charset="0"/>
                <a:cs typeface="Times New Roman" panose="02020603050405020304" pitchFamily="18" charset="0"/>
              </a:rPr>
              <a:t>trong</a:t>
            </a:r>
            <a:r>
              <a:rPr lang="en-US" altLang="en-US" sz="2400" kern="0" dirty="0">
                <a:solidFill>
                  <a:srgbClr val="000000"/>
                </a:solidFill>
                <a:latin typeface="Times New Roman" panose="02020603050405020304" pitchFamily="18" charset="0"/>
                <a:cs typeface="Times New Roman" panose="02020603050405020304" pitchFamily="18" charset="0"/>
              </a:rPr>
              <a:t> </a:t>
            </a:r>
            <a:r>
              <a:rPr lang="en-US" altLang="en-US" sz="2400" kern="0" dirty="0" err="1">
                <a:solidFill>
                  <a:srgbClr val="000000"/>
                </a:solidFill>
                <a:latin typeface="Times New Roman" panose="02020603050405020304" pitchFamily="18" charset="0"/>
                <a:cs typeface="Times New Roman" panose="02020603050405020304" pitchFamily="18" charset="0"/>
              </a:rPr>
              <a:t>nhận</a:t>
            </a:r>
            <a:r>
              <a:rPr lang="en-US" altLang="en-US" sz="2400" kern="0" dirty="0">
                <a:solidFill>
                  <a:srgbClr val="000000"/>
                </a:solidFill>
                <a:latin typeface="Times New Roman" panose="02020603050405020304" pitchFamily="18" charset="0"/>
                <a:cs typeface="Times New Roman" panose="02020603050405020304" pitchFamily="18" charset="0"/>
              </a:rPr>
              <a:t> </a:t>
            </a:r>
            <a:r>
              <a:rPr lang="en-US" altLang="en-US" sz="2400" kern="0" dirty="0" err="1">
                <a:solidFill>
                  <a:srgbClr val="000000"/>
                </a:solidFill>
                <a:latin typeface="Times New Roman" panose="02020603050405020304" pitchFamily="18" charset="0"/>
                <a:cs typeface="Times New Roman" panose="02020603050405020304" pitchFamily="18" charset="0"/>
              </a:rPr>
              <a:t>thức</a:t>
            </a:r>
            <a:r>
              <a:rPr lang="en-US" altLang="en-US" sz="2400" kern="0" dirty="0">
                <a:solidFill>
                  <a:srgbClr val="000000"/>
                </a:solidFill>
                <a:latin typeface="Times New Roman" panose="02020603050405020304" pitchFamily="18" charset="0"/>
                <a:cs typeface="Times New Roman" panose="02020603050405020304" pitchFamily="18" charset="0"/>
              </a:rPr>
              <a:t>; </a:t>
            </a:r>
            <a:r>
              <a:rPr lang="en-US" altLang="en-US" sz="2400" kern="0" dirty="0" err="1">
                <a:solidFill>
                  <a:srgbClr val="000000"/>
                </a:solidFill>
                <a:latin typeface="Times New Roman" panose="02020603050405020304" pitchFamily="18" charset="0"/>
                <a:cs typeface="Times New Roman" panose="02020603050405020304" pitchFamily="18" charset="0"/>
              </a:rPr>
              <a:t>là</a:t>
            </a:r>
            <a:r>
              <a:rPr lang="en-US" altLang="en-US" sz="2400" kern="0" dirty="0">
                <a:solidFill>
                  <a:srgbClr val="000000"/>
                </a:solidFill>
                <a:latin typeface="Times New Roman" panose="02020603050405020304" pitchFamily="18" charset="0"/>
                <a:cs typeface="Times New Roman" panose="02020603050405020304" pitchFamily="18" charset="0"/>
              </a:rPr>
              <a:t> </a:t>
            </a:r>
            <a:r>
              <a:rPr lang="en-US" altLang="en-US" sz="2400" kern="0" dirty="0" err="1">
                <a:solidFill>
                  <a:srgbClr val="000000"/>
                </a:solidFill>
                <a:latin typeface="Times New Roman" panose="02020603050405020304" pitchFamily="18" charset="0"/>
                <a:cs typeface="Times New Roman" panose="02020603050405020304" pitchFamily="18" charset="0"/>
              </a:rPr>
              <a:t>công</a:t>
            </a:r>
            <a:r>
              <a:rPr lang="en-US" altLang="en-US" sz="2400" kern="0" dirty="0">
                <a:solidFill>
                  <a:srgbClr val="000000"/>
                </a:solidFill>
                <a:latin typeface="Times New Roman" panose="02020603050405020304" pitchFamily="18" charset="0"/>
                <a:cs typeface="Times New Roman" panose="02020603050405020304" pitchFamily="18" charset="0"/>
              </a:rPr>
              <a:t> </a:t>
            </a:r>
            <a:r>
              <a:rPr lang="en-US" altLang="en-US" sz="2400" kern="0" dirty="0" err="1">
                <a:solidFill>
                  <a:srgbClr val="000000"/>
                </a:solidFill>
                <a:latin typeface="Times New Roman" panose="02020603050405020304" pitchFamily="18" charset="0"/>
                <a:cs typeface="Times New Roman" panose="02020603050405020304" pitchFamily="18" charset="0"/>
              </a:rPr>
              <a:t>cụ</a:t>
            </a:r>
            <a:r>
              <a:rPr lang="en-US" altLang="en-US" sz="2400" kern="0" dirty="0">
                <a:solidFill>
                  <a:srgbClr val="000000"/>
                </a:solidFill>
                <a:latin typeface="Times New Roman" panose="02020603050405020304" pitchFamily="18" charset="0"/>
                <a:cs typeface="Times New Roman" panose="02020603050405020304" pitchFamily="18" charset="0"/>
              </a:rPr>
              <a:t> </a:t>
            </a:r>
            <a:r>
              <a:rPr lang="en-US" altLang="en-US" sz="2400" kern="0" dirty="0" err="1">
                <a:solidFill>
                  <a:srgbClr val="000000"/>
                </a:solidFill>
                <a:latin typeface="Times New Roman" panose="02020603050405020304" pitchFamily="18" charset="0"/>
                <a:cs typeface="Times New Roman" panose="02020603050405020304" pitchFamily="18" charset="0"/>
              </a:rPr>
              <a:t>để</a:t>
            </a:r>
            <a:r>
              <a:rPr lang="en-US" altLang="en-US" sz="2400" kern="0" dirty="0">
                <a:solidFill>
                  <a:srgbClr val="000000"/>
                </a:solidFill>
                <a:latin typeface="Times New Roman" panose="02020603050405020304" pitchFamily="18" charset="0"/>
                <a:cs typeface="Times New Roman" panose="02020603050405020304" pitchFamily="18" charset="0"/>
              </a:rPr>
              <a:t> </a:t>
            </a:r>
            <a:r>
              <a:rPr lang="en-US" altLang="en-US" sz="2400" kern="0" dirty="0" err="1">
                <a:solidFill>
                  <a:srgbClr val="000000"/>
                </a:solidFill>
                <a:latin typeface="Times New Roman" panose="02020603050405020304" pitchFamily="18" charset="0"/>
                <a:cs typeface="Times New Roman" panose="02020603050405020304" pitchFamily="18" charset="0"/>
              </a:rPr>
              <a:t>nhận</a:t>
            </a:r>
            <a:r>
              <a:rPr lang="en-US" altLang="en-US" sz="2400" kern="0" dirty="0">
                <a:solidFill>
                  <a:srgbClr val="000000"/>
                </a:solidFill>
                <a:latin typeface="Times New Roman" panose="02020603050405020304" pitchFamily="18" charset="0"/>
                <a:cs typeface="Times New Roman" panose="02020603050405020304" pitchFamily="18" charset="0"/>
              </a:rPr>
              <a:t> </a:t>
            </a:r>
            <a:r>
              <a:rPr lang="en-US" altLang="en-US" sz="2400" kern="0" dirty="0" err="1">
                <a:solidFill>
                  <a:srgbClr val="000000"/>
                </a:solidFill>
                <a:latin typeface="Times New Roman" panose="02020603050405020304" pitchFamily="18" charset="0"/>
                <a:cs typeface="Times New Roman" panose="02020603050405020304" pitchFamily="18" charset="0"/>
              </a:rPr>
              <a:t>thức</a:t>
            </a:r>
            <a:r>
              <a:rPr lang="en-US" altLang="en-US" sz="2400" kern="0" dirty="0">
                <a:solidFill>
                  <a:srgbClr val="000000"/>
                </a:solidFill>
                <a:latin typeface="Times New Roman" panose="02020603050405020304" pitchFamily="18" charset="0"/>
                <a:cs typeface="Times New Roman" panose="02020603050405020304" pitchFamily="18" charset="0"/>
              </a:rPr>
              <a:t> </a:t>
            </a:r>
            <a:r>
              <a:rPr lang="en-US" altLang="en-US" sz="2400" kern="0" dirty="0" err="1">
                <a:solidFill>
                  <a:srgbClr val="000000"/>
                </a:solidFill>
                <a:latin typeface="Times New Roman" panose="02020603050405020304" pitchFamily="18" charset="0"/>
                <a:cs typeface="Times New Roman" panose="02020603050405020304" pitchFamily="18" charset="0"/>
              </a:rPr>
              <a:t>và</a:t>
            </a:r>
            <a:r>
              <a:rPr lang="en-US" altLang="en-US" sz="2400" kern="0" dirty="0">
                <a:solidFill>
                  <a:srgbClr val="000000"/>
                </a:solidFill>
                <a:latin typeface="Times New Roman" panose="02020603050405020304" pitchFamily="18" charset="0"/>
                <a:cs typeface="Times New Roman" panose="02020603050405020304" pitchFamily="18" charset="0"/>
              </a:rPr>
              <a:t> </a:t>
            </a:r>
            <a:r>
              <a:rPr lang="en-US" altLang="en-US" sz="2400" kern="0" dirty="0" err="1">
                <a:solidFill>
                  <a:srgbClr val="000000"/>
                </a:solidFill>
                <a:latin typeface="Times New Roman" panose="02020603050405020304" pitchFamily="18" charset="0"/>
                <a:cs typeface="Times New Roman" panose="02020603050405020304" pitchFamily="18" charset="0"/>
              </a:rPr>
              <a:t>cải</a:t>
            </a:r>
            <a:r>
              <a:rPr lang="en-US" altLang="en-US" sz="2400" kern="0" dirty="0">
                <a:solidFill>
                  <a:srgbClr val="000000"/>
                </a:solidFill>
                <a:latin typeface="Times New Roman" panose="02020603050405020304" pitchFamily="18" charset="0"/>
                <a:cs typeface="Times New Roman" panose="02020603050405020304" pitchFamily="18" charset="0"/>
              </a:rPr>
              <a:t> </a:t>
            </a:r>
            <a:r>
              <a:rPr lang="en-US" altLang="en-US" sz="2400" kern="0" dirty="0" err="1">
                <a:solidFill>
                  <a:srgbClr val="000000"/>
                </a:solidFill>
                <a:latin typeface="Times New Roman" panose="02020603050405020304" pitchFamily="18" charset="0"/>
                <a:cs typeface="Times New Roman" panose="02020603050405020304" pitchFamily="18" charset="0"/>
              </a:rPr>
              <a:t>tạo</a:t>
            </a:r>
            <a:r>
              <a:rPr lang="en-US" altLang="en-US" sz="2400" kern="0" dirty="0">
                <a:solidFill>
                  <a:srgbClr val="000000"/>
                </a:solidFill>
                <a:latin typeface="Times New Roman" panose="02020603050405020304" pitchFamily="18" charset="0"/>
                <a:cs typeface="Times New Roman" panose="02020603050405020304" pitchFamily="18" charset="0"/>
              </a:rPr>
              <a:t> </a:t>
            </a:r>
            <a:r>
              <a:rPr lang="en-US" altLang="en-US" sz="2400" kern="0" dirty="0" err="1">
                <a:solidFill>
                  <a:srgbClr val="000000"/>
                </a:solidFill>
                <a:latin typeface="Times New Roman" panose="02020603050405020304" pitchFamily="18" charset="0"/>
                <a:cs typeface="Times New Roman" panose="02020603050405020304" pitchFamily="18" charset="0"/>
              </a:rPr>
              <a:t>thế</a:t>
            </a:r>
            <a:r>
              <a:rPr lang="en-US" altLang="en-US" sz="2400" kern="0" dirty="0">
                <a:solidFill>
                  <a:srgbClr val="000000"/>
                </a:solidFill>
                <a:latin typeface="Times New Roman" panose="02020603050405020304" pitchFamily="18" charset="0"/>
                <a:cs typeface="Times New Roman" panose="02020603050405020304" pitchFamily="18" charset="0"/>
              </a:rPr>
              <a:t> </a:t>
            </a:r>
            <a:r>
              <a:rPr lang="en-US" altLang="en-US" sz="2400" kern="0" dirty="0" err="1">
                <a:solidFill>
                  <a:srgbClr val="000000"/>
                </a:solidFill>
                <a:latin typeface="Times New Roman" panose="02020603050405020304" pitchFamily="18" charset="0"/>
                <a:cs typeface="Times New Roman" panose="02020603050405020304" pitchFamily="18" charset="0"/>
              </a:rPr>
              <a:t>giới</a:t>
            </a:r>
            <a:endParaRPr lang="en-US" altLang="en-US" sz="2000" kern="0" dirty="0">
              <a:solidFill>
                <a:srgbClr val="000000"/>
              </a:solidFill>
              <a:latin typeface="Times New Roman" panose="02020603050405020304" pitchFamily="18" charset="0"/>
              <a:cs typeface="Times New Roman" panose="02020603050405020304" pitchFamily="18" charset="0"/>
            </a:endParaRPr>
          </a:p>
        </p:txBody>
      </p:sp>
      <p:sp>
        <p:nvSpPr>
          <p:cNvPr id="13" name="Rectangle 12"/>
          <p:cNvSpPr/>
          <p:nvPr/>
        </p:nvSpPr>
        <p:spPr>
          <a:xfrm>
            <a:off x="2763838" y="1355725"/>
            <a:ext cx="3028950" cy="954088"/>
          </a:xfrm>
          <a:prstGeom prst="rect">
            <a:avLst/>
          </a:prstGeom>
        </p:spPr>
        <p:txBody>
          <a:bodyPr>
            <a:spAutoFit/>
          </a:bodyPr>
          <a:lstStyle/>
          <a:p>
            <a:pPr algn="ctr">
              <a:defRPr/>
            </a:pPr>
            <a:r>
              <a:rPr lang="en-US" altLang="en-US" sz="2800" kern="0" dirty="0">
                <a:solidFill>
                  <a:srgbClr val="000000"/>
                </a:solidFill>
                <a:latin typeface="Times New Roman" panose="02020603050405020304" pitchFamily="18" charset="0"/>
                <a:cs typeface="Times New Roman" panose="02020603050405020304" pitchFamily="18" charset="0"/>
              </a:rPr>
              <a:t>CNDVSH </a:t>
            </a:r>
          </a:p>
          <a:p>
            <a:pPr algn="ctr">
              <a:defRPr/>
            </a:pPr>
            <a:r>
              <a:rPr lang="en-US" altLang="en-US" sz="2800" kern="0" dirty="0">
                <a:solidFill>
                  <a:srgbClr val="000000"/>
                </a:solidFill>
                <a:latin typeface="Times New Roman" panose="02020603050405020304" pitchFamily="18" charset="0"/>
                <a:cs typeface="Times New Roman" panose="02020603050405020304" pitchFamily="18" charset="0"/>
              </a:rPr>
              <a:t>(TK XVII-XVIII)</a:t>
            </a:r>
            <a:endParaRPr lang="en-US" dirty="0"/>
          </a:p>
        </p:txBody>
      </p:sp>
      <p:sp>
        <p:nvSpPr>
          <p:cNvPr id="14" name="Rectangle 13"/>
          <p:cNvSpPr/>
          <p:nvPr/>
        </p:nvSpPr>
        <p:spPr>
          <a:xfrm>
            <a:off x="6781800" y="896938"/>
            <a:ext cx="1722438" cy="523875"/>
          </a:xfrm>
          <a:prstGeom prst="rect">
            <a:avLst/>
          </a:prstGeom>
        </p:spPr>
        <p:txBody>
          <a:bodyPr wrap="none">
            <a:spAutoFit/>
          </a:bodyPr>
          <a:lstStyle/>
          <a:p>
            <a:pPr>
              <a:defRPr/>
            </a:pPr>
            <a:r>
              <a:rPr lang="en-US" altLang="en-US" sz="2800" b="1" kern="0" dirty="0">
                <a:solidFill>
                  <a:srgbClr val="000000"/>
                </a:solidFill>
                <a:latin typeface="Times New Roman" panose="02020603050405020304" pitchFamily="18" charset="0"/>
                <a:cs typeface="Times New Roman" panose="02020603050405020304" pitchFamily="18" charset="0"/>
              </a:rPr>
              <a:t>CNDVBC</a:t>
            </a:r>
            <a:endParaRPr lang="en-US" dirty="0"/>
          </a:p>
        </p:txBody>
      </p:sp>
      <p:sp>
        <p:nvSpPr>
          <p:cNvPr id="15" name="Bent Arrow 14"/>
          <p:cNvSpPr/>
          <p:nvPr/>
        </p:nvSpPr>
        <p:spPr>
          <a:xfrm>
            <a:off x="1539875" y="2005013"/>
            <a:ext cx="812800" cy="606425"/>
          </a:xfrm>
          <a:prstGeom prst="bentArrow">
            <a:avLst>
              <a:gd name="adj1" fmla="val 19893"/>
              <a:gd name="adj2" fmla="val 29256"/>
              <a:gd name="adj3" fmla="val 25000"/>
              <a:gd name="adj4" fmla="val 43750"/>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a:solidFill>
                <a:schemeClr val="tx1"/>
              </a:solidFill>
            </a:endParaRPr>
          </a:p>
        </p:txBody>
      </p:sp>
      <p:sp>
        <p:nvSpPr>
          <p:cNvPr id="16" name="Bent Arrow 15"/>
          <p:cNvSpPr/>
          <p:nvPr/>
        </p:nvSpPr>
        <p:spPr>
          <a:xfrm>
            <a:off x="5375275" y="896938"/>
            <a:ext cx="814388" cy="606425"/>
          </a:xfrm>
          <a:prstGeom prst="bentArrow">
            <a:avLst>
              <a:gd name="adj1" fmla="val 19893"/>
              <a:gd name="adj2" fmla="val 29256"/>
              <a:gd name="adj3" fmla="val 25000"/>
              <a:gd name="adj4" fmla="val 4375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endParaRPr lang="en-US">
              <a:solidFill>
                <a:schemeClr val="tx1"/>
              </a:solidFill>
            </a:endParaRPr>
          </a:p>
        </p:txBody>
      </p:sp>
      <p:sp>
        <p:nvSpPr>
          <p:cNvPr id="18" name="Rectangle 17"/>
          <p:cNvSpPr/>
          <p:nvPr/>
        </p:nvSpPr>
        <p:spPr>
          <a:xfrm>
            <a:off x="6096000" y="6054725"/>
            <a:ext cx="2895600" cy="830263"/>
          </a:xfrm>
          <a:prstGeom prst="rect">
            <a:avLst/>
          </a:prstGeom>
        </p:spPr>
        <p:txBody>
          <a:bodyPr>
            <a:spAutoFit/>
          </a:bodyPr>
          <a:lstStyle/>
          <a:p>
            <a:pPr algn="ctr" eaLnBrk="1" hangingPunct="1">
              <a:spcBef>
                <a:spcPct val="20000"/>
              </a:spcBef>
              <a:defRPr/>
            </a:pPr>
            <a:r>
              <a:rPr lang="en-US" altLang="en-US" sz="2400" b="1" i="1" kern="0" dirty="0" err="1">
                <a:solidFill>
                  <a:srgbClr val="000000"/>
                </a:solidFill>
                <a:latin typeface="Times New Roman" panose="02020603050405020304" pitchFamily="18" charset="0"/>
                <a:cs typeface="Times New Roman" panose="02020603050405020304" pitchFamily="18" charset="0"/>
              </a:rPr>
              <a:t>Hình</a:t>
            </a:r>
            <a:r>
              <a:rPr lang="en-US" altLang="en-US" sz="2400" b="1" i="1" kern="0" dirty="0">
                <a:solidFill>
                  <a:srgbClr val="000000"/>
                </a:solidFill>
                <a:latin typeface="Times New Roman" panose="02020603050405020304" pitchFamily="18" charset="0"/>
                <a:cs typeface="Times New Roman" panose="02020603050405020304" pitchFamily="18" charset="0"/>
              </a:rPr>
              <a:t> </a:t>
            </a:r>
            <a:r>
              <a:rPr lang="en-US" altLang="en-US" sz="2400" b="1" i="1" kern="0" dirty="0" err="1">
                <a:solidFill>
                  <a:srgbClr val="000000"/>
                </a:solidFill>
                <a:latin typeface="Times New Roman" panose="02020603050405020304" pitchFamily="18" charset="0"/>
                <a:cs typeface="Times New Roman" panose="02020603050405020304" pitchFamily="18" charset="0"/>
              </a:rPr>
              <a:t>thức</a:t>
            </a:r>
            <a:r>
              <a:rPr lang="en-US" altLang="en-US" sz="2400" b="1" i="1" kern="0" dirty="0">
                <a:solidFill>
                  <a:srgbClr val="000000"/>
                </a:solidFill>
                <a:latin typeface="Times New Roman" panose="02020603050405020304" pitchFamily="18" charset="0"/>
                <a:cs typeface="Times New Roman" panose="02020603050405020304" pitchFamily="18" charset="0"/>
              </a:rPr>
              <a:t> </a:t>
            </a:r>
            <a:r>
              <a:rPr lang="en-US" altLang="en-US" sz="2400" b="1" i="1" kern="0" dirty="0" err="1">
                <a:solidFill>
                  <a:srgbClr val="000000"/>
                </a:solidFill>
                <a:latin typeface="Times New Roman" panose="02020603050405020304" pitchFamily="18" charset="0"/>
                <a:cs typeface="Times New Roman" panose="02020603050405020304" pitchFamily="18" charset="0"/>
              </a:rPr>
              <a:t>cao</a:t>
            </a:r>
            <a:r>
              <a:rPr lang="en-US" altLang="en-US" sz="2400" b="1" i="1" kern="0" dirty="0">
                <a:solidFill>
                  <a:srgbClr val="000000"/>
                </a:solidFill>
                <a:latin typeface="Times New Roman" panose="02020603050405020304" pitchFamily="18" charset="0"/>
                <a:cs typeface="Times New Roman" panose="02020603050405020304" pitchFamily="18" charset="0"/>
              </a:rPr>
              <a:t> </a:t>
            </a:r>
            <a:r>
              <a:rPr lang="en-US" altLang="en-US" sz="2400" b="1" i="1" kern="0" dirty="0" err="1">
                <a:solidFill>
                  <a:srgbClr val="000000"/>
                </a:solidFill>
                <a:latin typeface="Times New Roman" panose="02020603050405020304" pitchFamily="18" charset="0"/>
                <a:cs typeface="Times New Roman" panose="02020603050405020304" pitchFamily="18" charset="0"/>
              </a:rPr>
              <a:t>nhất</a:t>
            </a:r>
            <a:r>
              <a:rPr lang="en-US" altLang="en-US" sz="2400" b="1" i="1" kern="0" dirty="0">
                <a:solidFill>
                  <a:srgbClr val="000000"/>
                </a:solidFill>
                <a:latin typeface="Times New Roman" panose="02020603050405020304" pitchFamily="18" charset="0"/>
                <a:cs typeface="Times New Roman" panose="02020603050405020304" pitchFamily="18" charset="0"/>
              </a:rPr>
              <a:t> </a:t>
            </a:r>
            <a:r>
              <a:rPr lang="en-US" altLang="en-US" sz="2400" b="1" i="1" kern="0" dirty="0" err="1">
                <a:solidFill>
                  <a:srgbClr val="000000"/>
                </a:solidFill>
                <a:latin typeface="Times New Roman" panose="02020603050405020304" pitchFamily="18" charset="0"/>
                <a:cs typeface="Times New Roman" panose="02020603050405020304" pitchFamily="18" charset="0"/>
              </a:rPr>
              <a:t>của</a:t>
            </a:r>
            <a:r>
              <a:rPr lang="en-US" altLang="en-US" sz="2400" b="1" i="1" kern="0" dirty="0">
                <a:solidFill>
                  <a:srgbClr val="000000"/>
                </a:solidFill>
                <a:latin typeface="Times New Roman" panose="02020603050405020304" pitchFamily="18" charset="0"/>
                <a:cs typeface="Times New Roman" panose="02020603050405020304" pitchFamily="18" charset="0"/>
              </a:rPr>
              <a:t> CNDV</a:t>
            </a:r>
            <a:endParaRPr lang="vi-VN" altLang="en-US" sz="2400" b="1" i="1" kern="0" dirty="0">
              <a:solidFill>
                <a:srgbClr val="000000"/>
              </a:solidFill>
              <a:latin typeface="Times New Roman" panose="02020603050405020304" pitchFamily="18" charset="0"/>
              <a:cs typeface="Times New Roman" panose="02020603050405020304" pitchFamily="18" charset="0"/>
            </a:endParaRPr>
          </a:p>
        </p:txBody>
      </p:sp>
      <p:sp>
        <p:nvSpPr>
          <p:cNvPr id="19" name="Down Arrow 18"/>
          <p:cNvSpPr/>
          <p:nvPr/>
        </p:nvSpPr>
        <p:spPr>
          <a:xfrm>
            <a:off x="7312025" y="5756275"/>
            <a:ext cx="457200" cy="439738"/>
          </a:xfrm>
          <a:prstGeom prst="downArrow">
            <a:avLst/>
          </a:prstGeom>
        </p:spPr>
        <p:style>
          <a:lnRef idx="0">
            <a:schemeClr val="accent1"/>
          </a:lnRef>
          <a:fillRef idx="3">
            <a:schemeClr val="accent1"/>
          </a:fillRef>
          <a:effectRef idx="3">
            <a:schemeClr val="accent1"/>
          </a:effectRef>
          <a:fontRef idx="minor">
            <a:schemeClr val="lt1"/>
          </a:fontRef>
        </p:style>
        <p:txBody>
          <a:bodyPr anchor="ctr"/>
          <a:lstStyle/>
          <a:p>
            <a:pPr algn="ctr">
              <a:defRPr/>
            </a:pP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checkerboard(across)">
                                      <p:cBhvr>
                                        <p:cTn id="7" dur="500"/>
                                        <p:tgtEl>
                                          <p:spTgt spid="8"/>
                                        </p:tgtEl>
                                      </p:cBhvr>
                                    </p:animEffect>
                                  </p:childTnLst>
                                </p:cTn>
                              </p:par>
                              <p:par>
                                <p:cTn id="8" presetID="5" presetClass="entr" presetSubtype="1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checkerboard(across)">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3" presetClass="entr" presetSubtype="16"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plus(in)">
                                      <p:cBhvr>
                                        <p:cTn id="15" dur="2000"/>
                                        <p:tgtEl>
                                          <p:spTgt spid="15"/>
                                        </p:tgtEl>
                                      </p:cBhvr>
                                    </p:animEffect>
                                  </p:childTnLst>
                                </p:cTn>
                              </p:par>
                              <p:par>
                                <p:cTn id="16" presetID="13" presetClass="entr" presetSubtype="16" fill="hold" grpId="0"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plus(in)">
                                      <p:cBhvr>
                                        <p:cTn id="18" dur="2000"/>
                                        <p:tgtEl>
                                          <p:spTgt spid="13"/>
                                        </p:tgtEl>
                                      </p:cBhvr>
                                    </p:animEffect>
                                  </p:childTnLst>
                                </p:cTn>
                              </p:par>
                              <p:par>
                                <p:cTn id="19" presetID="13" presetClass="entr" presetSubtype="16"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plus(in)">
                                      <p:cBhvr>
                                        <p:cTn id="21" dur="2000"/>
                                        <p:tgtEl>
                                          <p:spTgt spid="9"/>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nodeType="click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blinds(horizontal)">
                                      <p:cBhvr>
                                        <p:cTn id="26" dur="500"/>
                                        <p:tgtEl>
                                          <p:spTgt spid="16"/>
                                        </p:tgtEl>
                                      </p:cBhvr>
                                    </p:animEffect>
                                  </p:childTnLst>
                                </p:cTn>
                              </p:par>
                              <p:par>
                                <p:cTn id="27" presetID="3" presetClass="entr" presetSubtype="10"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blinds(horizontal)">
                                      <p:cBhvr>
                                        <p:cTn id="29" dur="500"/>
                                        <p:tgtEl>
                                          <p:spTgt spid="11"/>
                                        </p:tgtEl>
                                      </p:cBhvr>
                                    </p:animEffect>
                                  </p:childTnLst>
                                </p:cTn>
                              </p:par>
                              <p:par>
                                <p:cTn id="30" presetID="3" presetClass="entr" presetSubtype="10" fill="hold" grpId="0" nodeType="with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blinds(horizontal)">
                                      <p:cBhvr>
                                        <p:cTn id="32" dur="500"/>
                                        <p:tgtEl>
                                          <p:spTgt spid="14"/>
                                        </p:tgtEl>
                                      </p:cBhvr>
                                    </p:animEffect>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9"/>
                                        </p:tgtEl>
                                        <p:attrNameLst>
                                          <p:attrName>style.visibility</p:attrName>
                                        </p:attrNameLst>
                                      </p:cBhvr>
                                      <p:to>
                                        <p:strVal val="visible"/>
                                      </p:to>
                                    </p:set>
                                    <p:anim calcmode="lin" valueType="num">
                                      <p:cBhvr additive="base">
                                        <p:cTn id="37" dur="500" fill="hold"/>
                                        <p:tgtEl>
                                          <p:spTgt spid="19"/>
                                        </p:tgtEl>
                                        <p:attrNameLst>
                                          <p:attrName>ppt_x</p:attrName>
                                        </p:attrNameLst>
                                      </p:cBhvr>
                                      <p:tavLst>
                                        <p:tav tm="0">
                                          <p:val>
                                            <p:strVal val="#ppt_x"/>
                                          </p:val>
                                        </p:tav>
                                        <p:tav tm="100000">
                                          <p:val>
                                            <p:strVal val="#ppt_x"/>
                                          </p:val>
                                        </p:tav>
                                      </p:tavLst>
                                    </p:anim>
                                    <p:anim calcmode="lin" valueType="num">
                                      <p:cBhvr additive="base">
                                        <p:cTn id="38" dur="500" fill="hold"/>
                                        <p:tgtEl>
                                          <p:spTgt spid="19"/>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18"/>
                                        </p:tgtEl>
                                        <p:attrNameLst>
                                          <p:attrName>style.visibility</p:attrName>
                                        </p:attrNameLst>
                                      </p:cBhvr>
                                      <p:to>
                                        <p:strVal val="visible"/>
                                      </p:to>
                                    </p:set>
                                    <p:anim calcmode="lin" valueType="num">
                                      <p:cBhvr additive="base">
                                        <p:cTn id="41" dur="500" fill="hold"/>
                                        <p:tgtEl>
                                          <p:spTgt spid="18"/>
                                        </p:tgtEl>
                                        <p:attrNameLst>
                                          <p:attrName>ppt_x</p:attrName>
                                        </p:attrNameLst>
                                      </p:cBhvr>
                                      <p:tavLst>
                                        <p:tav tm="0">
                                          <p:val>
                                            <p:strVal val="#ppt_x"/>
                                          </p:val>
                                        </p:tav>
                                        <p:tav tm="100000">
                                          <p:val>
                                            <p:strVal val="#ppt_x"/>
                                          </p:val>
                                        </p:tav>
                                      </p:tavLst>
                                    </p:anim>
                                    <p:anim calcmode="lin" valueType="num">
                                      <p:cBhvr additive="base">
                                        <p:cTn id="42"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p:bldP spid="9" grpId="0" animBg="1"/>
      <p:bldP spid="11" grpId="0" animBg="1"/>
      <p:bldP spid="13" grpId="0"/>
      <p:bldP spid="14" grpId="0"/>
      <p:bldP spid="1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a:spLocks noGrp="1"/>
          </p:cNvSpPr>
          <p:nvPr>
            <p:ph type="title"/>
          </p:nvPr>
        </p:nvSpPr>
        <p:spPr>
          <a:xfrm>
            <a:off x="82550" y="107950"/>
            <a:ext cx="8915400" cy="685800"/>
          </a:xfrm>
        </p:spPr>
        <p:txBody>
          <a:bodyPr/>
          <a:lstStyle/>
          <a:p>
            <a:br>
              <a:rPr lang="en-GB" altLang="en-US" sz="3600" i="1">
                <a:latin typeface="Times New Roman" pitchFamily="18" charset="0"/>
                <a:cs typeface="Times New Roman" pitchFamily="18" charset="0"/>
              </a:rPr>
            </a:br>
            <a:r>
              <a:rPr lang="en-GB" altLang="en-US" sz="3600" i="1">
                <a:latin typeface="Times New Roman" pitchFamily="18" charset="0"/>
                <a:cs typeface="Times New Roman" pitchFamily="18" charset="0"/>
              </a:rPr>
              <a:t>b. Chủ nghĩa duy vật và chủ nghĩa duy tâm</a:t>
            </a:r>
            <a:br>
              <a:rPr lang="vi-VN" altLang="en-US"/>
            </a:br>
            <a:endParaRPr lang="vi-VN" altLang="en-US"/>
          </a:p>
        </p:txBody>
      </p:sp>
      <p:sp>
        <p:nvSpPr>
          <p:cNvPr id="4" name="Date Placeholder 3"/>
          <p:cNvSpPr>
            <a:spLocks noGrp="1"/>
          </p:cNvSpPr>
          <p:nvPr>
            <p:ph type="dt" sz="quarter" idx="4294967295"/>
          </p:nvPr>
        </p:nvSpPr>
        <p:spPr>
          <a:xfrm>
            <a:off x="457200" y="6245225"/>
            <a:ext cx="2133600" cy="476250"/>
          </a:xfrm>
          <a:prstGeom prst="rect">
            <a:avLst/>
          </a:prstGeom>
        </p:spPr>
        <p:txBody>
          <a:bodyPr/>
          <a:lstStyle/>
          <a:p>
            <a:pPr>
              <a:defRPr/>
            </a:pPr>
            <a:fld id="{A7D7504A-A3E7-454E-A1F8-E755B891FD74}" type="datetime1">
              <a:rPr lang="en-US" smtClean="0"/>
              <a:pPr>
                <a:defRPr/>
              </a:pPr>
              <a:t>02/10/2023</a:t>
            </a:fld>
            <a:endParaRPr lang="en-US"/>
          </a:p>
        </p:txBody>
      </p:sp>
      <p:sp>
        <p:nvSpPr>
          <p:cNvPr id="6" name="Oval 5"/>
          <p:cNvSpPr/>
          <p:nvPr/>
        </p:nvSpPr>
        <p:spPr>
          <a:xfrm>
            <a:off x="2743200" y="4691063"/>
            <a:ext cx="2590800" cy="838200"/>
          </a:xfrm>
          <a:prstGeom prst="ellipse">
            <a:avLst/>
          </a:prstGeom>
          <a:solidFill>
            <a:srgbClr val="92D050"/>
          </a:solidFill>
        </p:spPr>
        <p:style>
          <a:lnRef idx="1">
            <a:schemeClr val="accent5"/>
          </a:lnRef>
          <a:fillRef idx="2">
            <a:schemeClr val="accent5"/>
          </a:fillRef>
          <a:effectRef idx="1">
            <a:schemeClr val="accent5"/>
          </a:effectRef>
          <a:fontRef idx="minor">
            <a:schemeClr val="dk1"/>
          </a:fontRef>
        </p:style>
        <p:txBody>
          <a:bodyPr anchor="ctr"/>
          <a:lstStyle/>
          <a:p>
            <a:pPr algn="ctr">
              <a:defRPr/>
            </a:pPr>
            <a:r>
              <a:rPr lang="en-US" sz="2800" i="1" kern="0" dirty="0" err="1">
                <a:solidFill>
                  <a:srgbClr val="000000"/>
                </a:solidFill>
                <a:latin typeface="Times New Roman" pitchFamily="18" charset="0"/>
                <a:cs typeface="Times New Roman" pitchFamily="18" charset="0"/>
              </a:rPr>
              <a:t>Duy</a:t>
            </a:r>
            <a:r>
              <a:rPr lang="en-US" sz="2800" i="1" kern="0" dirty="0">
                <a:solidFill>
                  <a:srgbClr val="000000"/>
                </a:solidFill>
                <a:latin typeface="Times New Roman" pitchFamily="18" charset="0"/>
                <a:cs typeface="Times New Roman" pitchFamily="18" charset="0"/>
              </a:rPr>
              <a:t> </a:t>
            </a:r>
            <a:r>
              <a:rPr lang="en-US" sz="2800" i="1" kern="0" dirty="0" err="1">
                <a:solidFill>
                  <a:srgbClr val="000000"/>
                </a:solidFill>
                <a:latin typeface="Times New Roman" pitchFamily="18" charset="0"/>
                <a:cs typeface="Times New Roman" pitchFamily="18" charset="0"/>
              </a:rPr>
              <a:t>tâm</a:t>
            </a:r>
            <a:r>
              <a:rPr lang="en-US" sz="2800" i="1" kern="0" dirty="0">
                <a:solidFill>
                  <a:srgbClr val="000000"/>
                </a:solidFill>
                <a:latin typeface="Times New Roman" pitchFamily="18" charset="0"/>
                <a:cs typeface="Times New Roman" pitchFamily="18" charset="0"/>
              </a:rPr>
              <a:t> </a:t>
            </a:r>
            <a:r>
              <a:rPr lang="en-US" sz="2800" i="1" kern="0" dirty="0" err="1">
                <a:solidFill>
                  <a:srgbClr val="000000"/>
                </a:solidFill>
                <a:latin typeface="Times New Roman" pitchFamily="18" charset="0"/>
                <a:cs typeface="Times New Roman" pitchFamily="18" charset="0"/>
              </a:rPr>
              <a:t>chủ</a:t>
            </a:r>
            <a:r>
              <a:rPr lang="en-US" sz="2800" i="1" kern="0" dirty="0">
                <a:solidFill>
                  <a:srgbClr val="000000"/>
                </a:solidFill>
                <a:latin typeface="Times New Roman" pitchFamily="18" charset="0"/>
                <a:cs typeface="Times New Roman" pitchFamily="18" charset="0"/>
              </a:rPr>
              <a:t> </a:t>
            </a:r>
            <a:r>
              <a:rPr lang="en-US" sz="2800" i="1" kern="0" dirty="0" err="1">
                <a:solidFill>
                  <a:srgbClr val="000000"/>
                </a:solidFill>
                <a:latin typeface="Times New Roman" pitchFamily="18" charset="0"/>
                <a:cs typeface="Times New Roman" pitchFamily="18" charset="0"/>
              </a:rPr>
              <a:t>quan</a:t>
            </a:r>
            <a:endParaRPr lang="en-US" dirty="0"/>
          </a:p>
        </p:txBody>
      </p:sp>
      <p:sp>
        <p:nvSpPr>
          <p:cNvPr id="7" name="Oval 6"/>
          <p:cNvSpPr/>
          <p:nvPr/>
        </p:nvSpPr>
        <p:spPr>
          <a:xfrm>
            <a:off x="2743200" y="1865313"/>
            <a:ext cx="2590800" cy="965200"/>
          </a:xfrm>
          <a:prstGeom prst="ellipse">
            <a:avLst/>
          </a:prstGeom>
        </p:spPr>
        <p:style>
          <a:lnRef idx="1">
            <a:schemeClr val="accent6"/>
          </a:lnRef>
          <a:fillRef idx="2">
            <a:schemeClr val="accent6"/>
          </a:fillRef>
          <a:effectRef idx="1">
            <a:schemeClr val="accent6"/>
          </a:effectRef>
          <a:fontRef idx="minor">
            <a:schemeClr val="dk1"/>
          </a:fontRef>
        </p:style>
        <p:txBody>
          <a:bodyPr anchor="ctr"/>
          <a:lstStyle/>
          <a:p>
            <a:pPr algn="ctr">
              <a:defRPr/>
            </a:pPr>
            <a:r>
              <a:rPr lang="en-US" sz="2800" i="1" kern="0" dirty="0" err="1">
                <a:solidFill>
                  <a:srgbClr val="000000"/>
                </a:solidFill>
                <a:latin typeface="Times New Roman" pitchFamily="18" charset="0"/>
                <a:cs typeface="Times New Roman" pitchFamily="18" charset="0"/>
              </a:rPr>
              <a:t>Duy</a:t>
            </a:r>
            <a:r>
              <a:rPr lang="en-US" sz="2800" i="1" kern="0" dirty="0">
                <a:solidFill>
                  <a:srgbClr val="000000"/>
                </a:solidFill>
                <a:latin typeface="Times New Roman" pitchFamily="18" charset="0"/>
                <a:cs typeface="Times New Roman" pitchFamily="18" charset="0"/>
              </a:rPr>
              <a:t> </a:t>
            </a:r>
            <a:r>
              <a:rPr lang="en-US" sz="2800" i="1" kern="0" dirty="0" err="1">
                <a:solidFill>
                  <a:srgbClr val="000000"/>
                </a:solidFill>
                <a:latin typeface="Times New Roman" pitchFamily="18" charset="0"/>
                <a:cs typeface="Times New Roman" pitchFamily="18" charset="0"/>
              </a:rPr>
              <a:t>tâm</a:t>
            </a:r>
            <a:r>
              <a:rPr lang="en-US" sz="2800" i="1" kern="0" dirty="0">
                <a:solidFill>
                  <a:srgbClr val="000000"/>
                </a:solidFill>
                <a:latin typeface="Times New Roman" pitchFamily="18" charset="0"/>
                <a:cs typeface="Times New Roman" pitchFamily="18" charset="0"/>
              </a:rPr>
              <a:t> </a:t>
            </a:r>
            <a:r>
              <a:rPr lang="en-US" sz="2800" i="1" kern="0" dirty="0" err="1">
                <a:solidFill>
                  <a:srgbClr val="000000"/>
                </a:solidFill>
                <a:latin typeface="Times New Roman" pitchFamily="18" charset="0"/>
                <a:cs typeface="Times New Roman" pitchFamily="18" charset="0"/>
              </a:rPr>
              <a:t>khách</a:t>
            </a:r>
            <a:r>
              <a:rPr lang="en-US" sz="2800" i="1" kern="0" dirty="0">
                <a:solidFill>
                  <a:srgbClr val="000000"/>
                </a:solidFill>
                <a:latin typeface="Times New Roman" pitchFamily="18" charset="0"/>
                <a:cs typeface="Times New Roman" pitchFamily="18" charset="0"/>
              </a:rPr>
              <a:t> </a:t>
            </a:r>
            <a:r>
              <a:rPr lang="en-US" sz="2800" i="1" kern="0" dirty="0" err="1">
                <a:solidFill>
                  <a:srgbClr val="000000"/>
                </a:solidFill>
                <a:latin typeface="Times New Roman" pitchFamily="18" charset="0"/>
                <a:cs typeface="Times New Roman" pitchFamily="18" charset="0"/>
              </a:rPr>
              <a:t>quan</a:t>
            </a:r>
            <a:endParaRPr lang="en-US" dirty="0"/>
          </a:p>
        </p:txBody>
      </p:sp>
      <p:sp>
        <p:nvSpPr>
          <p:cNvPr id="8" name="Frame 7"/>
          <p:cNvSpPr/>
          <p:nvPr/>
        </p:nvSpPr>
        <p:spPr>
          <a:xfrm>
            <a:off x="304800" y="2078038"/>
            <a:ext cx="1822450" cy="3124200"/>
          </a:xfrm>
          <a:prstGeom prst="fram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r>
              <a:rPr lang="en-GB" altLang="en-US" sz="3600" b="1" i="1" kern="0" dirty="0">
                <a:solidFill>
                  <a:schemeClr val="tx1"/>
                </a:solidFill>
                <a:latin typeface="Times New Roman" panose="02020603050405020304" pitchFamily="18" charset="0"/>
                <a:ea typeface="+mj-ea"/>
                <a:cs typeface="Times New Roman" panose="02020603050405020304" pitchFamily="18" charset="0"/>
              </a:rPr>
              <a:t>Chủ </a:t>
            </a:r>
            <a:r>
              <a:rPr lang="en-GB" altLang="en-US" sz="3600" b="1" i="1" kern="0" dirty="0" err="1">
                <a:solidFill>
                  <a:schemeClr val="tx1"/>
                </a:solidFill>
                <a:latin typeface="Times New Roman" panose="02020603050405020304" pitchFamily="18" charset="0"/>
                <a:ea typeface="+mj-ea"/>
                <a:cs typeface="Times New Roman" panose="02020603050405020304" pitchFamily="18" charset="0"/>
              </a:rPr>
              <a:t>nghĩa</a:t>
            </a:r>
            <a:r>
              <a:rPr lang="en-GB" altLang="en-US" sz="3600" b="1" i="1" kern="0" dirty="0">
                <a:solidFill>
                  <a:schemeClr val="tx1"/>
                </a:solidFill>
                <a:latin typeface="Times New Roman" panose="02020603050405020304" pitchFamily="18" charset="0"/>
                <a:ea typeface="+mj-ea"/>
                <a:cs typeface="Times New Roman" panose="02020603050405020304" pitchFamily="18" charset="0"/>
              </a:rPr>
              <a:t> </a:t>
            </a:r>
            <a:r>
              <a:rPr lang="en-GB" altLang="en-US" sz="3600" b="1" i="1" kern="0" dirty="0" err="1">
                <a:solidFill>
                  <a:schemeClr val="tx1"/>
                </a:solidFill>
                <a:latin typeface="Times New Roman" panose="02020603050405020304" pitchFamily="18" charset="0"/>
                <a:ea typeface="+mj-ea"/>
                <a:cs typeface="Times New Roman" panose="02020603050405020304" pitchFamily="18" charset="0"/>
              </a:rPr>
              <a:t>duy</a:t>
            </a:r>
            <a:r>
              <a:rPr lang="en-GB" altLang="en-US" sz="3600" b="1" i="1" kern="0" dirty="0">
                <a:solidFill>
                  <a:schemeClr val="tx1"/>
                </a:solidFill>
                <a:latin typeface="Times New Roman" panose="02020603050405020304" pitchFamily="18" charset="0"/>
                <a:ea typeface="+mj-ea"/>
                <a:cs typeface="Times New Roman" panose="02020603050405020304" pitchFamily="18" charset="0"/>
              </a:rPr>
              <a:t> </a:t>
            </a:r>
            <a:r>
              <a:rPr lang="en-GB" altLang="en-US" sz="3600" b="1" i="1" kern="0" dirty="0" err="1">
                <a:solidFill>
                  <a:schemeClr val="tx1"/>
                </a:solidFill>
                <a:latin typeface="Times New Roman" panose="02020603050405020304" pitchFamily="18" charset="0"/>
                <a:ea typeface="+mj-ea"/>
                <a:cs typeface="Times New Roman" panose="02020603050405020304" pitchFamily="18" charset="0"/>
              </a:rPr>
              <a:t>tâm</a:t>
            </a:r>
            <a:endParaRPr lang="en-US" dirty="0">
              <a:solidFill>
                <a:schemeClr val="tx1"/>
              </a:solidFill>
            </a:endParaRPr>
          </a:p>
        </p:txBody>
      </p:sp>
      <p:sp>
        <p:nvSpPr>
          <p:cNvPr id="14" name="Rounded Rectangle 13"/>
          <p:cNvSpPr/>
          <p:nvPr/>
        </p:nvSpPr>
        <p:spPr>
          <a:xfrm>
            <a:off x="5334000" y="1462088"/>
            <a:ext cx="3657600" cy="177165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just">
              <a:defRPr/>
            </a:pPr>
            <a:r>
              <a:rPr lang="en-US" sz="2800" kern="0" dirty="0" err="1">
                <a:solidFill>
                  <a:srgbClr val="000000"/>
                </a:solidFill>
                <a:latin typeface="Times New Roman" pitchFamily="18" charset="0"/>
                <a:cs typeface="Times New Roman" pitchFamily="18" charset="0"/>
              </a:rPr>
              <a:t>Tinh</a:t>
            </a:r>
            <a:r>
              <a:rPr lang="en-US" sz="2800" kern="0" dirty="0">
                <a:solidFill>
                  <a:srgbClr val="000000"/>
                </a:solidFill>
                <a:latin typeface="Times New Roman" pitchFamily="18" charset="0"/>
                <a:cs typeface="Times New Roman" pitchFamily="18" charset="0"/>
              </a:rPr>
              <a:t> </a:t>
            </a:r>
            <a:r>
              <a:rPr lang="en-US" sz="2800" kern="0" dirty="0" err="1">
                <a:solidFill>
                  <a:srgbClr val="000000"/>
                </a:solidFill>
                <a:latin typeface="Times New Roman" pitchFamily="18" charset="0"/>
                <a:cs typeface="Times New Roman" pitchFamily="18" charset="0"/>
              </a:rPr>
              <a:t>thần</a:t>
            </a:r>
            <a:r>
              <a:rPr lang="en-US" sz="2800" kern="0" dirty="0">
                <a:solidFill>
                  <a:srgbClr val="000000"/>
                </a:solidFill>
                <a:latin typeface="Times New Roman" pitchFamily="18" charset="0"/>
                <a:cs typeface="Times New Roman" pitchFamily="18" charset="0"/>
              </a:rPr>
              <a:t> </a:t>
            </a:r>
            <a:r>
              <a:rPr lang="en-US" sz="2800" kern="0" dirty="0" err="1">
                <a:solidFill>
                  <a:srgbClr val="000000"/>
                </a:solidFill>
                <a:latin typeface="Times New Roman" pitchFamily="18" charset="0"/>
                <a:cs typeface="Times New Roman" pitchFamily="18" charset="0"/>
              </a:rPr>
              <a:t>khách</a:t>
            </a:r>
            <a:r>
              <a:rPr lang="en-US" sz="2800" kern="0" dirty="0">
                <a:solidFill>
                  <a:srgbClr val="000000"/>
                </a:solidFill>
                <a:latin typeface="Times New Roman" pitchFamily="18" charset="0"/>
                <a:cs typeface="Times New Roman" pitchFamily="18" charset="0"/>
              </a:rPr>
              <a:t> </a:t>
            </a:r>
            <a:r>
              <a:rPr lang="en-US" sz="2800" kern="0" dirty="0" err="1">
                <a:solidFill>
                  <a:srgbClr val="000000"/>
                </a:solidFill>
                <a:latin typeface="Times New Roman" pitchFamily="18" charset="0"/>
                <a:cs typeface="Times New Roman" pitchFamily="18" charset="0"/>
              </a:rPr>
              <a:t>quan</a:t>
            </a:r>
            <a:r>
              <a:rPr lang="en-US" sz="2800" kern="0" dirty="0">
                <a:solidFill>
                  <a:srgbClr val="000000"/>
                </a:solidFill>
                <a:latin typeface="Times New Roman" pitchFamily="18" charset="0"/>
                <a:cs typeface="Times New Roman" pitchFamily="18" charset="0"/>
              </a:rPr>
              <a:t> </a:t>
            </a:r>
            <a:r>
              <a:rPr lang="en-US" sz="2800" kern="0" dirty="0" err="1">
                <a:solidFill>
                  <a:srgbClr val="000000"/>
                </a:solidFill>
                <a:latin typeface="Times New Roman" pitchFamily="18" charset="0"/>
                <a:cs typeface="Times New Roman" pitchFamily="18" charset="0"/>
              </a:rPr>
              <a:t>có</a:t>
            </a:r>
            <a:r>
              <a:rPr lang="en-US" sz="2800" kern="0" dirty="0">
                <a:solidFill>
                  <a:srgbClr val="000000"/>
                </a:solidFill>
                <a:latin typeface="Times New Roman" pitchFamily="18" charset="0"/>
                <a:cs typeface="Times New Roman" pitchFamily="18" charset="0"/>
              </a:rPr>
              <a:t> </a:t>
            </a:r>
            <a:r>
              <a:rPr lang="en-US" sz="2800" kern="0" dirty="0" err="1">
                <a:solidFill>
                  <a:srgbClr val="000000"/>
                </a:solidFill>
                <a:latin typeface="Times New Roman" pitchFamily="18" charset="0"/>
                <a:cs typeface="Times New Roman" pitchFamily="18" charset="0"/>
              </a:rPr>
              <a:t>trước</a:t>
            </a:r>
            <a:r>
              <a:rPr lang="en-US" sz="2800" kern="0" dirty="0">
                <a:solidFill>
                  <a:srgbClr val="000000"/>
                </a:solidFill>
                <a:latin typeface="Times New Roman" pitchFamily="18" charset="0"/>
                <a:cs typeface="Times New Roman" pitchFamily="18" charset="0"/>
              </a:rPr>
              <a:t> </a:t>
            </a:r>
            <a:r>
              <a:rPr lang="en-US" sz="2800" kern="0" dirty="0" err="1">
                <a:solidFill>
                  <a:srgbClr val="000000"/>
                </a:solidFill>
                <a:latin typeface="Times New Roman" pitchFamily="18" charset="0"/>
                <a:cs typeface="Times New Roman" pitchFamily="18" charset="0"/>
              </a:rPr>
              <a:t>và</a:t>
            </a:r>
            <a:r>
              <a:rPr lang="en-US" sz="2800" kern="0" dirty="0">
                <a:solidFill>
                  <a:srgbClr val="000000"/>
                </a:solidFill>
                <a:latin typeface="Times New Roman" pitchFamily="18" charset="0"/>
                <a:cs typeface="Times New Roman" pitchFamily="18" charset="0"/>
              </a:rPr>
              <a:t> </a:t>
            </a:r>
            <a:r>
              <a:rPr lang="en-US" sz="2800" kern="0" dirty="0" err="1">
                <a:solidFill>
                  <a:srgbClr val="000000"/>
                </a:solidFill>
                <a:latin typeface="Times New Roman" pitchFamily="18" charset="0"/>
                <a:cs typeface="Times New Roman" pitchFamily="18" charset="0"/>
              </a:rPr>
              <a:t>tồn</a:t>
            </a:r>
            <a:r>
              <a:rPr lang="en-US" sz="2800" kern="0" dirty="0">
                <a:solidFill>
                  <a:srgbClr val="000000"/>
                </a:solidFill>
                <a:latin typeface="Times New Roman" pitchFamily="18" charset="0"/>
                <a:cs typeface="Times New Roman" pitchFamily="18" charset="0"/>
              </a:rPr>
              <a:t> </a:t>
            </a:r>
            <a:r>
              <a:rPr lang="en-US" sz="2800" kern="0" dirty="0" err="1">
                <a:solidFill>
                  <a:srgbClr val="000000"/>
                </a:solidFill>
                <a:latin typeface="Times New Roman" pitchFamily="18" charset="0"/>
                <a:cs typeface="Times New Roman" pitchFamily="18" charset="0"/>
              </a:rPr>
              <a:t>tại</a:t>
            </a:r>
            <a:r>
              <a:rPr lang="en-US" sz="2800" kern="0" dirty="0">
                <a:solidFill>
                  <a:srgbClr val="000000"/>
                </a:solidFill>
                <a:latin typeface="Times New Roman" pitchFamily="18" charset="0"/>
                <a:cs typeface="Times New Roman" pitchFamily="18" charset="0"/>
              </a:rPr>
              <a:t> </a:t>
            </a:r>
            <a:r>
              <a:rPr lang="en-US" sz="2800" kern="0" dirty="0" err="1">
                <a:solidFill>
                  <a:srgbClr val="000000"/>
                </a:solidFill>
                <a:latin typeface="Times New Roman" pitchFamily="18" charset="0"/>
                <a:cs typeface="Times New Roman" pitchFamily="18" charset="0"/>
              </a:rPr>
              <a:t>độc</a:t>
            </a:r>
            <a:r>
              <a:rPr lang="en-US" sz="2800" kern="0" dirty="0">
                <a:solidFill>
                  <a:srgbClr val="000000"/>
                </a:solidFill>
                <a:latin typeface="Times New Roman" pitchFamily="18" charset="0"/>
                <a:cs typeface="Times New Roman" pitchFamily="18" charset="0"/>
              </a:rPr>
              <a:t> </a:t>
            </a:r>
            <a:r>
              <a:rPr lang="en-US" sz="2800" kern="0" dirty="0" err="1">
                <a:solidFill>
                  <a:srgbClr val="000000"/>
                </a:solidFill>
                <a:latin typeface="Times New Roman" pitchFamily="18" charset="0"/>
                <a:cs typeface="Times New Roman" pitchFamily="18" charset="0"/>
              </a:rPr>
              <a:t>lập</a:t>
            </a:r>
            <a:r>
              <a:rPr lang="en-US" sz="2800" kern="0" dirty="0">
                <a:solidFill>
                  <a:srgbClr val="000000"/>
                </a:solidFill>
                <a:latin typeface="Times New Roman" pitchFamily="18" charset="0"/>
                <a:cs typeface="Times New Roman" pitchFamily="18" charset="0"/>
              </a:rPr>
              <a:t> </a:t>
            </a:r>
            <a:r>
              <a:rPr lang="en-US" sz="2800" kern="0" dirty="0" err="1">
                <a:solidFill>
                  <a:srgbClr val="000000"/>
                </a:solidFill>
                <a:latin typeface="Times New Roman" pitchFamily="18" charset="0"/>
                <a:cs typeface="Times New Roman" pitchFamily="18" charset="0"/>
              </a:rPr>
              <a:t>với</a:t>
            </a:r>
            <a:r>
              <a:rPr lang="en-US" sz="2800" kern="0" dirty="0">
                <a:solidFill>
                  <a:srgbClr val="000000"/>
                </a:solidFill>
                <a:latin typeface="Times New Roman" pitchFamily="18" charset="0"/>
                <a:cs typeface="Times New Roman" pitchFamily="18" charset="0"/>
              </a:rPr>
              <a:t> con </a:t>
            </a:r>
            <a:r>
              <a:rPr lang="en-US" sz="2800" kern="0" dirty="0" err="1">
                <a:solidFill>
                  <a:srgbClr val="000000"/>
                </a:solidFill>
                <a:latin typeface="Times New Roman" pitchFamily="18" charset="0"/>
                <a:cs typeface="Times New Roman" pitchFamily="18" charset="0"/>
              </a:rPr>
              <a:t>người</a:t>
            </a:r>
            <a:r>
              <a:rPr lang="en-US" sz="2800" kern="0" dirty="0">
                <a:solidFill>
                  <a:srgbClr val="000000"/>
                </a:solidFill>
                <a:latin typeface="Times New Roman" pitchFamily="18" charset="0"/>
                <a:cs typeface="Times New Roman" pitchFamily="18" charset="0"/>
              </a:rPr>
              <a:t> (</a:t>
            </a:r>
            <a:r>
              <a:rPr lang="en-US" sz="2800" kern="0" dirty="0" err="1">
                <a:solidFill>
                  <a:srgbClr val="000000"/>
                </a:solidFill>
                <a:latin typeface="Times New Roman" pitchFamily="18" charset="0"/>
                <a:cs typeface="Times New Roman" pitchFamily="18" charset="0"/>
              </a:rPr>
              <a:t>Platon</a:t>
            </a:r>
            <a:r>
              <a:rPr lang="en-US" sz="2800" kern="0" dirty="0">
                <a:solidFill>
                  <a:srgbClr val="000000"/>
                </a:solidFill>
                <a:latin typeface="Times New Roman" pitchFamily="18" charset="0"/>
                <a:cs typeface="Times New Roman" pitchFamily="18" charset="0"/>
              </a:rPr>
              <a:t>; </a:t>
            </a:r>
            <a:r>
              <a:rPr lang="en-US" sz="2800" kern="0" dirty="0" err="1">
                <a:solidFill>
                  <a:srgbClr val="000000"/>
                </a:solidFill>
                <a:latin typeface="Times New Roman" pitchFamily="18" charset="0"/>
                <a:cs typeface="Times New Roman" pitchFamily="18" charset="0"/>
              </a:rPr>
              <a:t>Hêghen</a:t>
            </a:r>
            <a:r>
              <a:rPr lang="en-US" sz="2800" kern="0" dirty="0">
                <a:solidFill>
                  <a:srgbClr val="000000"/>
                </a:solidFill>
                <a:latin typeface="Times New Roman" pitchFamily="18" charset="0"/>
                <a:cs typeface="Times New Roman" pitchFamily="18" charset="0"/>
              </a:rPr>
              <a:t>)</a:t>
            </a:r>
            <a:endParaRPr lang="en-US" dirty="0">
              <a:solidFill>
                <a:srgbClr val="FEE9DE"/>
              </a:solidFill>
            </a:endParaRPr>
          </a:p>
        </p:txBody>
      </p:sp>
      <p:sp>
        <p:nvSpPr>
          <p:cNvPr id="15" name="Rounded Rectangle 14"/>
          <p:cNvSpPr/>
          <p:nvPr/>
        </p:nvSpPr>
        <p:spPr>
          <a:xfrm>
            <a:off x="5334000" y="4114800"/>
            <a:ext cx="3663950" cy="1992313"/>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342900" indent="-342900" algn="just" eaLnBrk="1" hangingPunct="1">
              <a:lnSpc>
                <a:spcPct val="90000"/>
              </a:lnSpc>
              <a:spcBef>
                <a:spcPct val="20000"/>
              </a:spcBef>
              <a:defRPr/>
            </a:pPr>
            <a:r>
              <a:rPr lang="en-US" sz="2800" kern="0" dirty="0" err="1">
                <a:solidFill>
                  <a:srgbClr val="000000"/>
                </a:solidFill>
                <a:latin typeface="Times New Roman" pitchFamily="18" charset="0"/>
                <a:cs typeface="Times New Roman" pitchFamily="18" charset="0"/>
              </a:rPr>
              <a:t>Thừa</a:t>
            </a:r>
            <a:r>
              <a:rPr lang="en-US" sz="2800" kern="0" dirty="0">
                <a:solidFill>
                  <a:srgbClr val="000000"/>
                </a:solidFill>
                <a:latin typeface="Times New Roman" pitchFamily="18" charset="0"/>
                <a:cs typeface="Times New Roman" pitchFamily="18" charset="0"/>
              </a:rPr>
              <a:t> </a:t>
            </a:r>
            <a:r>
              <a:rPr lang="en-US" sz="2800" kern="0" dirty="0" err="1">
                <a:solidFill>
                  <a:srgbClr val="000000"/>
                </a:solidFill>
                <a:latin typeface="Times New Roman" pitchFamily="18" charset="0"/>
                <a:cs typeface="Times New Roman" pitchFamily="18" charset="0"/>
              </a:rPr>
              <a:t>nhận</a:t>
            </a:r>
            <a:r>
              <a:rPr lang="en-US" sz="2800" kern="0" dirty="0">
                <a:solidFill>
                  <a:srgbClr val="000000"/>
                </a:solidFill>
                <a:latin typeface="Times New Roman" pitchFamily="18" charset="0"/>
                <a:cs typeface="Times New Roman" pitchFamily="18" charset="0"/>
              </a:rPr>
              <a:t> </a:t>
            </a:r>
            <a:r>
              <a:rPr lang="en-US" sz="2800" kern="0" dirty="0" err="1">
                <a:solidFill>
                  <a:srgbClr val="000000"/>
                </a:solidFill>
                <a:latin typeface="Times New Roman" pitchFamily="18" charset="0"/>
                <a:cs typeface="Times New Roman" pitchFamily="18" charset="0"/>
              </a:rPr>
              <a:t>tính</a:t>
            </a:r>
            <a:r>
              <a:rPr lang="en-US" sz="2800" kern="0" dirty="0">
                <a:solidFill>
                  <a:srgbClr val="000000"/>
                </a:solidFill>
                <a:latin typeface="Times New Roman" pitchFamily="18" charset="0"/>
                <a:cs typeface="Times New Roman" pitchFamily="18" charset="0"/>
              </a:rPr>
              <a:t> </a:t>
            </a:r>
            <a:r>
              <a:rPr lang="en-US" sz="2800" kern="0" dirty="0" err="1">
                <a:solidFill>
                  <a:srgbClr val="000000"/>
                </a:solidFill>
                <a:latin typeface="Times New Roman" pitchFamily="18" charset="0"/>
                <a:cs typeface="Times New Roman" pitchFamily="18" charset="0"/>
              </a:rPr>
              <a:t>thứ</a:t>
            </a:r>
            <a:r>
              <a:rPr lang="en-US" sz="2800" kern="0" dirty="0">
                <a:solidFill>
                  <a:srgbClr val="000000"/>
                </a:solidFill>
                <a:latin typeface="Times New Roman" pitchFamily="18" charset="0"/>
                <a:cs typeface="Times New Roman" pitchFamily="18" charset="0"/>
              </a:rPr>
              <a:t> </a:t>
            </a:r>
            <a:r>
              <a:rPr lang="en-US" sz="2800" kern="0" dirty="0" err="1">
                <a:solidFill>
                  <a:srgbClr val="000000"/>
                </a:solidFill>
                <a:latin typeface="Times New Roman" pitchFamily="18" charset="0"/>
                <a:cs typeface="Times New Roman" pitchFamily="18" charset="0"/>
              </a:rPr>
              <a:t>nhất</a:t>
            </a:r>
            <a:r>
              <a:rPr lang="en-US" sz="2800" kern="0" dirty="0">
                <a:solidFill>
                  <a:srgbClr val="000000"/>
                </a:solidFill>
                <a:latin typeface="Times New Roman" pitchFamily="18" charset="0"/>
                <a:cs typeface="Times New Roman" pitchFamily="18" charset="0"/>
              </a:rPr>
              <a:t> </a:t>
            </a:r>
            <a:r>
              <a:rPr lang="en-US" sz="2800" kern="0" dirty="0" err="1">
                <a:solidFill>
                  <a:srgbClr val="000000"/>
                </a:solidFill>
                <a:latin typeface="Times New Roman" pitchFamily="18" charset="0"/>
                <a:cs typeface="Times New Roman" pitchFamily="18" charset="0"/>
              </a:rPr>
              <a:t>của</a:t>
            </a:r>
            <a:r>
              <a:rPr lang="en-US" sz="2800" kern="0" dirty="0">
                <a:solidFill>
                  <a:srgbClr val="000000"/>
                </a:solidFill>
                <a:latin typeface="Times New Roman" pitchFamily="18" charset="0"/>
                <a:cs typeface="Times New Roman" pitchFamily="18" charset="0"/>
              </a:rPr>
              <a:t> ý </a:t>
            </a:r>
            <a:r>
              <a:rPr lang="en-US" sz="2800" kern="0" dirty="0" err="1">
                <a:solidFill>
                  <a:srgbClr val="000000"/>
                </a:solidFill>
                <a:latin typeface="Times New Roman" pitchFamily="18" charset="0"/>
                <a:cs typeface="Times New Roman" pitchFamily="18" charset="0"/>
              </a:rPr>
              <a:t>thức</a:t>
            </a:r>
            <a:r>
              <a:rPr lang="en-US" sz="2800" kern="0" dirty="0">
                <a:solidFill>
                  <a:srgbClr val="000000"/>
                </a:solidFill>
                <a:latin typeface="Times New Roman" pitchFamily="18" charset="0"/>
                <a:cs typeface="Times New Roman" pitchFamily="18" charset="0"/>
              </a:rPr>
              <a:t> </a:t>
            </a:r>
            <a:r>
              <a:rPr lang="en-US" sz="2800" kern="0" dirty="0" err="1">
                <a:solidFill>
                  <a:srgbClr val="000000"/>
                </a:solidFill>
                <a:latin typeface="Times New Roman" pitchFamily="18" charset="0"/>
                <a:cs typeface="Times New Roman" pitchFamily="18" charset="0"/>
              </a:rPr>
              <a:t>từng</a:t>
            </a:r>
            <a:r>
              <a:rPr lang="en-US" sz="2800" kern="0" dirty="0">
                <a:solidFill>
                  <a:srgbClr val="000000"/>
                </a:solidFill>
                <a:latin typeface="Times New Roman" pitchFamily="18" charset="0"/>
                <a:cs typeface="Times New Roman" pitchFamily="18" charset="0"/>
              </a:rPr>
              <a:t> </a:t>
            </a:r>
            <a:r>
              <a:rPr lang="en-US" sz="2800" kern="0" dirty="0" err="1">
                <a:solidFill>
                  <a:srgbClr val="000000"/>
                </a:solidFill>
                <a:latin typeface="Times New Roman" pitchFamily="18" charset="0"/>
                <a:cs typeface="Times New Roman" pitchFamily="18" charset="0"/>
              </a:rPr>
              <a:t>người</a:t>
            </a:r>
            <a:r>
              <a:rPr lang="en-US" sz="2800" kern="0" dirty="0">
                <a:solidFill>
                  <a:srgbClr val="000000"/>
                </a:solidFill>
                <a:latin typeface="Times New Roman" pitchFamily="18" charset="0"/>
                <a:cs typeface="Times New Roman" pitchFamily="18" charset="0"/>
              </a:rPr>
              <a:t> </a:t>
            </a:r>
            <a:r>
              <a:rPr lang="en-US" sz="2800" kern="0" dirty="0" err="1">
                <a:solidFill>
                  <a:srgbClr val="000000"/>
                </a:solidFill>
                <a:latin typeface="Times New Roman" pitchFamily="18" charset="0"/>
                <a:cs typeface="Times New Roman" pitchFamily="18" charset="0"/>
              </a:rPr>
              <a:t>cá</a:t>
            </a:r>
            <a:r>
              <a:rPr lang="en-US" sz="2800" kern="0" dirty="0">
                <a:solidFill>
                  <a:srgbClr val="000000"/>
                </a:solidFill>
                <a:latin typeface="Times New Roman" pitchFamily="18" charset="0"/>
                <a:cs typeface="Times New Roman" pitchFamily="18" charset="0"/>
              </a:rPr>
              <a:t> </a:t>
            </a:r>
            <a:r>
              <a:rPr lang="en-US" sz="2800" kern="0" dirty="0" err="1">
                <a:solidFill>
                  <a:srgbClr val="000000"/>
                </a:solidFill>
                <a:latin typeface="Times New Roman" pitchFamily="18" charset="0"/>
                <a:cs typeface="Times New Roman" pitchFamily="18" charset="0"/>
              </a:rPr>
              <a:t>nhân</a:t>
            </a:r>
            <a:r>
              <a:rPr lang="en-US" sz="2800" kern="0" dirty="0">
                <a:solidFill>
                  <a:srgbClr val="000000"/>
                </a:solidFill>
                <a:latin typeface="Times New Roman" pitchFamily="18" charset="0"/>
                <a:cs typeface="Times New Roman" pitchFamily="18" charset="0"/>
              </a:rPr>
              <a:t> - </a:t>
            </a:r>
            <a:r>
              <a:rPr lang="en-US" sz="2800" kern="0" dirty="0" err="1">
                <a:solidFill>
                  <a:srgbClr val="000000"/>
                </a:solidFill>
                <a:latin typeface="Times New Roman" pitchFamily="18" charset="0"/>
                <a:cs typeface="Times New Roman" pitchFamily="18" charset="0"/>
              </a:rPr>
              <a:t>G.Berkeley</a:t>
            </a:r>
            <a:r>
              <a:rPr lang="en-US" sz="2800" kern="0" dirty="0">
                <a:solidFill>
                  <a:srgbClr val="000000"/>
                </a:solidFill>
                <a:latin typeface="Times New Roman" pitchFamily="18" charset="0"/>
                <a:cs typeface="Times New Roman" pitchFamily="18" charset="0"/>
              </a:rPr>
              <a:t>, Hume, </a:t>
            </a:r>
            <a:r>
              <a:rPr lang="en-US" sz="2800" kern="0" dirty="0" err="1">
                <a:solidFill>
                  <a:srgbClr val="000000"/>
                </a:solidFill>
                <a:latin typeface="Times New Roman" pitchFamily="18" charset="0"/>
                <a:cs typeface="Times New Roman" pitchFamily="18" charset="0"/>
              </a:rPr>
              <a:t>G.Fichte</a:t>
            </a:r>
            <a:r>
              <a:rPr lang="en-US" sz="2800" kern="0" dirty="0">
                <a:solidFill>
                  <a:srgbClr val="000000"/>
                </a:solidFill>
                <a:latin typeface="Times New Roman" pitchFamily="18" charset="0"/>
                <a:cs typeface="Times New Roman" pitchFamily="18" charset="0"/>
              </a:rPr>
              <a:t>)</a:t>
            </a:r>
          </a:p>
        </p:txBody>
      </p:sp>
      <p:cxnSp>
        <p:nvCxnSpPr>
          <p:cNvPr id="17" name="Straight Arrow Connector 16"/>
          <p:cNvCxnSpPr>
            <a:stCxn id="8" idx="3"/>
            <a:endCxn id="7" idx="2"/>
          </p:cNvCxnSpPr>
          <p:nvPr/>
        </p:nvCxnSpPr>
        <p:spPr>
          <a:xfrm flipV="1">
            <a:off x="2127250" y="2347913"/>
            <a:ext cx="615950" cy="1292225"/>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23" name="Straight Arrow Connector 22"/>
          <p:cNvCxnSpPr>
            <a:stCxn id="8" idx="3"/>
            <a:endCxn id="6" idx="2"/>
          </p:cNvCxnSpPr>
          <p:nvPr/>
        </p:nvCxnSpPr>
        <p:spPr>
          <a:xfrm>
            <a:off x="2127250" y="3640138"/>
            <a:ext cx="615950" cy="1470025"/>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barn(inVertical)">
                                      <p:cBhvr>
                                        <p:cTn id="7" dur="500"/>
                                        <p:tgtEl>
                                          <p:spTgt spid="17"/>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barn(inVertical)">
                                      <p:cBhvr>
                                        <p:cTn id="10" dur="500"/>
                                        <p:tgtEl>
                                          <p:spTgt spid="7"/>
                                        </p:tgtEl>
                                      </p:cBhvr>
                                    </p:animEffect>
                                  </p:childTnLst>
                                </p:cTn>
                              </p:par>
                              <p:par>
                                <p:cTn id="11" presetID="16" presetClass="entr" presetSubtype="21" fill="hold" nodeType="with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barn(inVertical)">
                                      <p:cBhvr>
                                        <p:cTn id="13" dur="500"/>
                                        <p:tgtEl>
                                          <p:spTgt spid="23"/>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barn(inVertical)">
                                      <p:cBhvr>
                                        <p:cTn id="16" dur="5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wipe(down)">
                                      <p:cBhvr>
                                        <p:cTn id="21" dur="500"/>
                                        <p:tgtEl>
                                          <p:spTgt spid="14"/>
                                        </p:tgtEl>
                                      </p:cBhvr>
                                    </p:animEffect>
                                  </p:childTnLst>
                                </p:cTn>
                              </p:par>
                            </p:childTnLst>
                          </p:cTn>
                        </p:par>
                      </p:childTnLst>
                    </p:cTn>
                  </p:par>
                  <p:par>
                    <p:cTn id="22" fill="hold">
                      <p:stCondLst>
                        <p:cond delay="indefinite"/>
                      </p:stCondLst>
                      <p:childTnLst>
                        <p:par>
                          <p:cTn id="23" fill="hold">
                            <p:stCondLst>
                              <p:cond delay="0"/>
                            </p:stCondLst>
                            <p:childTnLst>
                              <p:par>
                                <p:cTn id="24" presetID="55" presetClass="entr" presetSubtype="0" fill="hold" grpId="0" nodeType="clickEffect">
                                  <p:stCondLst>
                                    <p:cond delay="0"/>
                                  </p:stCondLst>
                                  <p:childTnLst>
                                    <p:set>
                                      <p:cBhvr>
                                        <p:cTn id="25" dur="1" fill="hold">
                                          <p:stCondLst>
                                            <p:cond delay="0"/>
                                          </p:stCondLst>
                                        </p:cTn>
                                        <p:tgtEl>
                                          <p:spTgt spid="15"/>
                                        </p:tgtEl>
                                        <p:attrNameLst>
                                          <p:attrName>style.visibility</p:attrName>
                                        </p:attrNameLst>
                                      </p:cBhvr>
                                      <p:to>
                                        <p:strVal val="visible"/>
                                      </p:to>
                                    </p:set>
                                    <p:anim calcmode="lin" valueType="num">
                                      <p:cBhvr>
                                        <p:cTn id="26" dur="1000" fill="hold"/>
                                        <p:tgtEl>
                                          <p:spTgt spid="15"/>
                                        </p:tgtEl>
                                        <p:attrNameLst>
                                          <p:attrName>ppt_w</p:attrName>
                                        </p:attrNameLst>
                                      </p:cBhvr>
                                      <p:tavLst>
                                        <p:tav tm="0">
                                          <p:val>
                                            <p:strVal val="#ppt_w*0.70"/>
                                          </p:val>
                                        </p:tav>
                                        <p:tav tm="100000">
                                          <p:val>
                                            <p:strVal val="#ppt_w"/>
                                          </p:val>
                                        </p:tav>
                                      </p:tavLst>
                                    </p:anim>
                                    <p:anim calcmode="lin" valueType="num">
                                      <p:cBhvr>
                                        <p:cTn id="27" dur="1000" fill="hold"/>
                                        <p:tgtEl>
                                          <p:spTgt spid="15"/>
                                        </p:tgtEl>
                                        <p:attrNameLst>
                                          <p:attrName>ppt_h</p:attrName>
                                        </p:attrNameLst>
                                      </p:cBhvr>
                                      <p:tavLst>
                                        <p:tav tm="0">
                                          <p:val>
                                            <p:strVal val="#ppt_h"/>
                                          </p:val>
                                        </p:tav>
                                        <p:tav tm="100000">
                                          <p:val>
                                            <p:strVal val="#ppt_h"/>
                                          </p:val>
                                        </p:tav>
                                      </p:tavLst>
                                    </p:anim>
                                    <p:animEffect transition="in" filter="fade">
                                      <p:cBhvr>
                                        <p:cTn id="28"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4" grpId="0" animBg="1"/>
      <p:bldP spid="15"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p:cNvSpPr>
            <a:spLocks noGrp="1"/>
          </p:cNvSpPr>
          <p:nvPr>
            <p:ph type="title"/>
          </p:nvPr>
        </p:nvSpPr>
        <p:spPr>
          <a:xfrm>
            <a:off x="82550" y="107950"/>
            <a:ext cx="8915400" cy="685800"/>
          </a:xfrm>
        </p:spPr>
        <p:txBody>
          <a:bodyPr/>
          <a:lstStyle/>
          <a:p>
            <a:br>
              <a:rPr lang="en-GB" altLang="en-US" sz="3600" i="1">
                <a:latin typeface="Times New Roman" pitchFamily="18" charset="0"/>
                <a:cs typeface="Times New Roman" pitchFamily="18" charset="0"/>
              </a:rPr>
            </a:br>
            <a:r>
              <a:rPr lang="en-GB" altLang="en-US" sz="3600" i="1">
                <a:latin typeface="Times New Roman" pitchFamily="18" charset="0"/>
                <a:cs typeface="Times New Roman" pitchFamily="18" charset="0"/>
              </a:rPr>
              <a:t>b. Chủ nghĩa duy vật và chủ nghĩa duy tâm</a:t>
            </a:r>
            <a:br>
              <a:rPr lang="vi-VN" altLang="en-US"/>
            </a:br>
            <a:endParaRPr lang="vi-VN" altLang="en-US"/>
          </a:p>
        </p:txBody>
      </p:sp>
      <p:sp>
        <p:nvSpPr>
          <p:cNvPr id="4" name="Date Placeholder 3"/>
          <p:cNvSpPr>
            <a:spLocks noGrp="1"/>
          </p:cNvSpPr>
          <p:nvPr>
            <p:ph type="dt" sz="quarter" idx="4294967295"/>
          </p:nvPr>
        </p:nvSpPr>
        <p:spPr>
          <a:xfrm>
            <a:off x="457200" y="6245225"/>
            <a:ext cx="2133600" cy="476250"/>
          </a:xfrm>
          <a:prstGeom prst="rect">
            <a:avLst/>
          </a:prstGeom>
        </p:spPr>
        <p:txBody>
          <a:bodyPr/>
          <a:lstStyle/>
          <a:p>
            <a:pPr>
              <a:defRPr/>
            </a:pPr>
            <a:fld id="{A7D7504A-A3E7-454E-A1F8-E755B891FD74}" type="datetime1">
              <a:rPr lang="en-US" smtClean="0"/>
              <a:pPr>
                <a:defRPr/>
              </a:pPr>
              <a:t>02/10/2023</a:t>
            </a:fld>
            <a:endParaRPr lang="en-US"/>
          </a:p>
        </p:txBody>
      </p:sp>
      <p:sp>
        <p:nvSpPr>
          <p:cNvPr id="6" name="Frame 5"/>
          <p:cNvSpPr/>
          <p:nvPr/>
        </p:nvSpPr>
        <p:spPr>
          <a:xfrm>
            <a:off x="104775" y="1228725"/>
            <a:ext cx="1439863" cy="3838575"/>
          </a:xfrm>
          <a:prstGeom prst="fram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r>
              <a:rPr lang="en-GB" altLang="en-US" sz="2800" b="1" i="1" kern="0" dirty="0">
                <a:solidFill>
                  <a:schemeClr val="tx1"/>
                </a:solidFill>
                <a:latin typeface="Times New Roman" panose="02020603050405020304" pitchFamily="18" charset="0"/>
                <a:ea typeface="+mj-ea"/>
                <a:cs typeface="Times New Roman" panose="02020603050405020304" pitchFamily="18" charset="0"/>
              </a:rPr>
              <a:t>Chủ </a:t>
            </a:r>
            <a:r>
              <a:rPr lang="en-GB" altLang="en-US" sz="2800" b="1" i="1" kern="0" dirty="0" err="1">
                <a:solidFill>
                  <a:schemeClr val="tx1"/>
                </a:solidFill>
                <a:latin typeface="Times New Roman" panose="02020603050405020304" pitchFamily="18" charset="0"/>
                <a:ea typeface="+mj-ea"/>
                <a:cs typeface="Times New Roman" panose="02020603050405020304" pitchFamily="18" charset="0"/>
              </a:rPr>
              <a:t>nghĩa</a:t>
            </a:r>
            <a:r>
              <a:rPr lang="en-GB" altLang="en-US" sz="2800" b="1" i="1" kern="0" dirty="0">
                <a:solidFill>
                  <a:schemeClr val="tx1"/>
                </a:solidFill>
                <a:latin typeface="Times New Roman" panose="02020603050405020304" pitchFamily="18" charset="0"/>
                <a:ea typeface="+mj-ea"/>
                <a:cs typeface="Times New Roman" panose="02020603050405020304" pitchFamily="18" charset="0"/>
              </a:rPr>
              <a:t> </a:t>
            </a:r>
            <a:r>
              <a:rPr lang="en-GB" altLang="en-US" sz="2800" b="1" i="1" kern="0" dirty="0" err="1">
                <a:solidFill>
                  <a:schemeClr val="tx1"/>
                </a:solidFill>
                <a:latin typeface="Times New Roman" panose="02020603050405020304" pitchFamily="18" charset="0"/>
                <a:ea typeface="+mj-ea"/>
                <a:cs typeface="Times New Roman" panose="02020603050405020304" pitchFamily="18" charset="0"/>
              </a:rPr>
              <a:t>duy</a:t>
            </a:r>
            <a:r>
              <a:rPr lang="en-GB" altLang="en-US" sz="2800" b="1" i="1" kern="0" dirty="0">
                <a:solidFill>
                  <a:schemeClr val="tx1"/>
                </a:solidFill>
                <a:latin typeface="Times New Roman" panose="02020603050405020304" pitchFamily="18" charset="0"/>
                <a:ea typeface="+mj-ea"/>
                <a:cs typeface="Times New Roman" panose="02020603050405020304" pitchFamily="18" charset="0"/>
              </a:rPr>
              <a:t> </a:t>
            </a:r>
            <a:r>
              <a:rPr lang="en-GB" altLang="en-US" sz="2800" b="1" i="1" kern="0" dirty="0" err="1">
                <a:solidFill>
                  <a:schemeClr val="tx1"/>
                </a:solidFill>
                <a:latin typeface="Times New Roman" panose="02020603050405020304" pitchFamily="18" charset="0"/>
                <a:ea typeface="+mj-ea"/>
                <a:cs typeface="Times New Roman" panose="02020603050405020304" pitchFamily="18" charset="0"/>
              </a:rPr>
              <a:t>tâm</a:t>
            </a:r>
            <a:endParaRPr lang="en-US" sz="1400" dirty="0">
              <a:solidFill>
                <a:schemeClr val="tx1"/>
              </a:solidFill>
            </a:endParaRPr>
          </a:p>
        </p:txBody>
      </p:sp>
      <p:sp>
        <p:nvSpPr>
          <p:cNvPr id="8" name="Oval 7"/>
          <p:cNvSpPr/>
          <p:nvPr/>
        </p:nvSpPr>
        <p:spPr>
          <a:xfrm>
            <a:off x="3581400" y="1143000"/>
            <a:ext cx="3581400" cy="625475"/>
          </a:xfrm>
          <a:prstGeom prst="ellipse">
            <a:avLst/>
          </a:prstGeom>
        </p:spPr>
        <p:style>
          <a:lnRef idx="1">
            <a:schemeClr val="accent2"/>
          </a:lnRef>
          <a:fillRef idx="2">
            <a:schemeClr val="accent2"/>
          </a:fillRef>
          <a:effectRef idx="1">
            <a:schemeClr val="accent2"/>
          </a:effectRef>
          <a:fontRef idx="minor">
            <a:schemeClr val="dk1"/>
          </a:fontRef>
        </p:style>
        <p:txBody>
          <a:bodyPr anchor="ctr"/>
          <a:lstStyle/>
          <a:p>
            <a:pPr algn="ctr">
              <a:defRPr/>
            </a:pPr>
            <a:r>
              <a:rPr lang="en-US" sz="2800" b="1" kern="0" dirty="0" err="1">
                <a:solidFill>
                  <a:srgbClr val="000000"/>
                </a:solidFill>
                <a:latin typeface="Times New Roman" pitchFamily="18" charset="0"/>
                <a:cs typeface="Times New Roman" pitchFamily="18" charset="0"/>
              </a:rPr>
              <a:t>Đặc</a:t>
            </a:r>
            <a:r>
              <a:rPr lang="en-US" sz="2800" b="1" kern="0" dirty="0">
                <a:solidFill>
                  <a:srgbClr val="000000"/>
                </a:solidFill>
                <a:latin typeface="Times New Roman" pitchFamily="18" charset="0"/>
                <a:cs typeface="Times New Roman" pitchFamily="18" charset="0"/>
              </a:rPr>
              <a:t> </a:t>
            </a:r>
            <a:r>
              <a:rPr lang="en-US" sz="2800" b="1" kern="0" dirty="0" err="1">
                <a:solidFill>
                  <a:srgbClr val="000000"/>
                </a:solidFill>
                <a:latin typeface="Times New Roman" pitchFamily="18" charset="0"/>
                <a:cs typeface="Times New Roman" pitchFamily="18" charset="0"/>
              </a:rPr>
              <a:t>điểm</a:t>
            </a:r>
            <a:endParaRPr lang="en-US" dirty="0"/>
          </a:p>
        </p:txBody>
      </p:sp>
      <p:sp>
        <p:nvSpPr>
          <p:cNvPr id="9" name="Rectangle 8"/>
          <p:cNvSpPr/>
          <p:nvPr/>
        </p:nvSpPr>
        <p:spPr>
          <a:xfrm>
            <a:off x="1752600" y="1985963"/>
            <a:ext cx="7245350" cy="75723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spAutoFit/>
          </a:bodyPr>
          <a:lstStyle/>
          <a:p>
            <a:pPr marL="342900" indent="-342900" algn="just" eaLnBrk="1" hangingPunct="1">
              <a:lnSpc>
                <a:spcPct val="90000"/>
              </a:lnSpc>
              <a:spcBef>
                <a:spcPct val="20000"/>
              </a:spcBef>
              <a:defRPr/>
            </a:pPr>
            <a:r>
              <a:rPr lang="en-US" sz="2400" kern="0" dirty="0">
                <a:solidFill>
                  <a:srgbClr val="000066"/>
                </a:solidFill>
                <a:latin typeface="Times New Roman" pitchFamily="18" charset="0"/>
                <a:cs typeface="Times New Roman" pitchFamily="18" charset="0"/>
              </a:rPr>
              <a:t>CNDT </a:t>
            </a:r>
            <a:r>
              <a:rPr lang="en-US" sz="2400" kern="0" dirty="0" err="1">
                <a:solidFill>
                  <a:srgbClr val="000000"/>
                </a:solidFill>
                <a:latin typeface="Times New Roman" pitchFamily="18" charset="0"/>
                <a:cs typeface="Times New Roman" pitchFamily="18" charset="0"/>
              </a:rPr>
              <a:t>cho</a:t>
            </a:r>
            <a:r>
              <a:rPr lang="en-US" sz="2400" kern="0" dirty="0">
                <a:solidFill>
                  <a:srgbClr val="000000"/>
                </a:solidFill>
                <a:latin typeface="Times New Roman" pitchFamily="18" charset="0"/>
                <a:cs typeface="Times New Roman" pitchFamily="18" charset="0"/>
              </a:rPr>
              <a:t> </a:t>
            </a:r>
            <a:r>
              <a:rPr lang="en-US" sz="2400" kern="0" dirty="0" err="1">
                <a:solidFill>
                  <a:srgbClr val="000000"/>
                </a:solidFill>
                <a:latin typeface="Times New Roman" pitchFamily="18" charset="0"/>
                <a:cs typeface="Times New Roman" pitchFamily="18" charset="0"/>
              </a:rPr>
              <a:t>rằng</a:t>
            </a:r>
            <a:r>
              <a:rPr lang="en-US" sz="2400" kern="0" dirty="0">
                <a:solidFill>
                  <a:srgbClr val="000000"/>
                </a:solidFill>
                <a:latin typeface="Times New Roman" pitchFamily="18" charset="0"/>
                <a:cs typeface="Times New Roman" pitchFamily="18" charset="0"/>
              </a:rPr>
              <a:t> </a:t>
            </a:r>
            <a:r>
              <a:rPr lang="en-US" sz="2400" kern="0" dirty="0" err="1">
                <a:solidFill>
                  <a:srgbClr val="000000"/>
                </a:solidFill>
                <a:latin typeface="Times New Roman" pitchFamily="18" charset="0"/>
                <a:cs typeface="Times New Roman" pitchFamily="18" charset="0"/>
              </a:rPr>
              <a:t>tinh</a:t>
            </a:r>
            <a:r>
              <a:rPr lang="en-US" sz="2400" kern="0" dirty="0">
                <a:solidFill>
                  <a:srgbClr val="000000"/>
                </a:solidFill>
                <a:latin typeface="Times New Roman" pitchFamily="18" charset="0"/>
                <a:cs typeface="Times New Roman" pitchFamily="18" charset="0"/>
              </a:rPr>
              <a:t> </a:t>
            </a:r>
            <a:r>
              <a:rPr lang="en-US" sz="2400" kern="0" dirty="0" err="1">
                <a:solidFill>
                  <a:srgbClr val="000000"/>
                </a:solidFill>
                <a:latin typeface="Times New Roman" pitchFamily="18" charset="0"/>
                <a:cs typeface="Times New Roman" pitchFamily="18" charset="0"/>
              </a:rPr>
              <a:t>thần</a:t>
            </a:r>
            <a:r>
              <a:rPr lang="en-US" sz="2400" kern="0" dirty="0">
                <a:solidFill>
                  <a:srgbClr val="000000"/>
                </a:solidFill>
                <a:latin typeface="Times New Roman" pitchFamily="18" charset="0"/>
                <a:cs typeface="Times New Roman" pitchFamily="18" charset="0"/>
              </a:rPr>
              <a:t> </a:t>
            </a:r>
            <a:r>
              <a:rPr lang="en-US" sz="2400" kern="0" dirty="0" err="1">
                <a:solidFill>
                  <a:srgbClr val="000000"/>
                </a:solidFill>
                <a:latin typeface="Times New Roman" pitchFamily="18" charset="0"/>
                <a:cs typeface="Times New Roman" pitchFamily="18" charset="0"/>
              </a:rPr>
              <a:t>có</a:t>
            </a:r>
            <a:r>
              <a:rPr lang="en-US" sz="2400" kern="0" dirty="0">
                <a:solidFill>
                  <a:srgbClr val="000000"/>
                </a:solidFill>
                <a:latin typeface="Times New Roman" pitchFamily="18" charset="0"/>
                <a:cs typeface="Times New Roman" pitchFamily="18" charset="0"/>
              </a:rPr>
              <a:t> </a:t>
            </a:r>
            <a:r>
              <a:rPr lang="en-US" sz="2400" kern="0" dirty="0" err="1">
                <a:solidFill>
                  <a:srgbClr val="000000"/>
                </a:solidFill>
                <a:latin typeface="Times New Roman" pitchFamily="18" charset="0"/>
                <a:cs typeface="Times New Roman" pitchFamily="18" charset="0"/>
              </a:rPr>
              <a:t>trước</a:t>
            </a:r>
            <a:r>
              <a:rPr lang="en-US" sz="2400" kern="0" dirty="0">
                <a:solidFill>
                  <a:srgbClr val="000000"/>
                </a:solidFill>
                <a:latin typeface="Times New Roman" pitchFamily="18" charset="0"/>
                <a:cs typeface="Times New Roman" pitchFamily="18" charset="0"/>
              </a:rPr>
              <a:t>, </a:t>
            </a:r>
            <a:r>
              <a:rPr lang="en-US" sz="2400" kern="0" dirty="0" err="1">
                <a:solidFill>
                  <a:srgbClr val="000000"/>
                </a:solidFill>
                <a:latin typeface="Times New Roman" pitchFamily="18" charset="0"/>
                <a:cs typeface="Times New Roman" pitchFamily="18" charset="0"/>
              </a:rPr>
              <a:t>vật</a:t>
            </a:r>
            <a:r>
              <a:rPr lang="en-US" sz="2400" kern="0" dirty="0">
                <a:solidFill>
                  <a:srgbClr val="000000"/>
                </a:solidFill>
                <a:latin typeface="Times New Roman" pitchFamily="18" charset="0"/>
                <a:cs typeface="Times New Roman" pitchFamily="18" charset="0"/>
              </a:rPr>
              <a:t> </a:t>
            </a:r>
            <a:r>
              <a:rPr lang="en-US" sz="2400" kern="0" dirty="0" err="1">
                <a:solidFill>
                  <a:srgbClr val="000000"/>
                </a:solidFill>
                <a:latin typeface="Times New Roman" pitchFamily="18" charset="0"/>
                <a:cs typeface="Times New Roman" pitchFamily="18" charset="0"/>
              </a:rPr>
              <a:t>chất</a:t>
            </a:r>
            <a:r>
              <a:rPr lang="en-US" sz="2400" kern="0" dirty="0">
                <a:solidFill>
                  <a:srgbClr val="000000"/>
                </a:solidFill>
                <a:latin typeface="Times New Roman" pitchFamily="18" charset="0"/>
                <a:cs typeface="Times New Roman" pitchFamily="18" charset="0"/>
              </a:rPr>
              <a:t> </a:t>
            </a:r>
            <a:r>
              <a:rPr lang="en-US" sz="2400" kern="0" dirty="0" err="1">
                <a:solidFill>
                  <a:srgbClr val="000000"/>
                </a:solidFill>
                <a:latin typeface="Times New Roman" pitchFamily="18" charset="0"/>
                <a:cs typeface="Times New Roman" pitchFamily="18" charset="0"/>
              </a:rPr>
              <a:t>có</a:t>
            </a:r>
            <a:r>
              <a:rPr lang="en-US" sz="2400" kern="0" dirty="0">
                <a:solidFill>
                  <a:srgbClr val="000000"/>
                </a:solidFill>
                <a:latin typeface="Times New Roman" pitchFamily="18" charset="0"/>
                <a:cs typeface="Times New Roman" pitchFamily="18" charset="0"/>
              </a:rPr>
              <a:t> </a:t>
            </a:r>
            <a:r>
              <a:rPr lang="en-US" sz="2400" kern="0" dirty="0" err="1">
                <a:solidFill>
                  <a:srgbClr val="000000"/>
                </a:solidFill>
                <a:latin typeface="Times New Roman" pitchFamily="18" charset="0"/>
                <a:cs typeface="Times New Roman" pitchFamily="18" charset="0"/>
              </a:rPr>
              <a:t>sau</a:t>
            </a:r>
            <a:r>
              <a:rPr lang="en-US" sz="2400" kern="0" dirty="0">
                <a:solidFill>
                  <a:srgbClr val="000000"/>
                </a:solidFill>
                <a:latin typeface="Times New Roman" pitchFamily="18" charset="0"/>
                <a:cs typeface="Times New Roman" pitchFamily="18" charset="0"/>
              </a:rPr>
              <a:t>, </a:t>
            </a:r>
            <a:r>
              <a:rPr lang="en-US" sz="2400" kern="0" dirty="0" err="1">
                <a:solidFill>
                  <a:srgbClr val="000000"/>
                </a:solidFill>
                <a:latin typeface="Times New Roman" pitchFamily="18" charset="0"/>
                <a:cs typeface="Times New Roman" pitchFamily="18" charset="0"/>
              </a:rPr>
              <a:t>thừa</a:t>
            </a:r>
            <a:r>
              <a:rPr lang="en-US" sz="2400" kern="0" dirty="0">
                <a:solidFill>
                  <a:srgbClr val="000000"/>
                </a:solidFill>
                <a:latin typeface="Times New Roman" pitchFamily="18" charset="0"/>
                <a:cs typeface="Times New Roman" pitchFamily="18" charset="0"/>
              </a:rPr>
              <a:t> </a:t>
            </a:r>
            <a:r>
              <a:rPr lang="en-US" sz="2400" kern="0" dirty="0" err="1">
                <a:solidFill>
                  <a:srgbClr val="000000"/>
                </a:solidFill>
                <a:latin typeface="Times New Roman" pitchFamily="18" charset="0"/>
                <a:cs typeface="Times New Roman" pitchFamily="18" charset="0"/>
              </a:rPr>
              <a:t>nhận</a:t>
            </a:r>
            <a:r>
              <a:rPr lang="en-US" sz="2400" kern="0" dirty="0">
                <a:solidFill>
                  <a:srgbClr val="000000"/>
                </a:solidFill>
                <a:latin typeface="Times New Roman" pitchFamily="18" charset="0"/>
                <a:cs typeface="Times New Roman" pitchFamily="18" charset="0"/>
              </a:rPr>
              <a:t> </a:t>
            </a:r>
            <a:r>
              <a:rPr lang="en-US" sz="2400" kern="0" dirty="0" err="1">
                <a:solidFill>
                  <a:srgbClr val="000000"/>
                </a:solidFill>
                <a:latin typeface="Times New Roman" pitchFamily="18" charset="0"/>
                <a:cs typeface="Times New Roman" pitchFamily="18" charset="0"/>
              </a:rPr>
              <a:t>sự</a:t>
            </a:r>
            <a:r>
              <a:rPr lang="en-US" sz="2400" kern="0" dirty="0">
                <a:solidFill>
                  <a:srgbClr val="000000"/>
                </a:solidFill>
                <a:latin typeface="Times New Roman" pitchFamily="18" charset="0"/>
                <a:cs typeface="Times New Roman" pitchFamily="18" charset="0"/>
              </a:rPr>
              <a:t> </a:t>
            </a:r>
            <a:r>
              <a:rPr lang="en-US" sz="2400" kern="0" dirty="0" err="1">
                <a:solidFill>
                  <a:srgbClr val="000000"/>
                </a:solidFill>
                <a:latin typeface="Times New Roman" pitchFamily="18" charset="0"/>
                <a:cs typeface="Times New Roman" pitchFamily="18" charset="0"/>
              </a:rPr>
              <a:t>sáng</a:t>
            </a:r>
            <a:r>
              <a:rPr lang="en-US" sz="2400" kern="0" dirty="0">
                <a:solidFill>
                  <a:srgbClr val="000000"/>
                </a:solidFill>
                <a:latin typeface="Times New Roman" pitchFamily="18" charset="0"/>
                <a:cs typeface="Times New Roman" pitchFamily="18" charset="0"/>
              </a:rPr>
              <a:t> </a:t>
            </a:r>
            <a:r>
              <a:rPr lang="en-US" sz="2400" kern="0" dirty="0" err="1">
                <a:solidFill>
                  <a:srgbClr val="000000"/>
                </a:solidFill>
                <a:latin typeface="Times New Roman" pitchFamily="18" charset="0"/>
                <a:cs typeface="Times New Roman" pitchFamily="18" charset="0"/>
              </a:rPr>
              <a:t>tạo</a:t>
            </a:r>
            <a:r>
              <a:rPr lang="en-US" sz="2400" kern="0" dirty="0">
                <a:solidFill>
                  <a:srgbClr val="000000"/>
                </a:solidFill>
                <a:latin typeface="Times New Roman" pitchFamily="18" charset="0"/>
                <a:cs typeface="Times New Roman" pitchFamily="18" charset="0"/>
              </a:rPr>
              <a:t> </a:t>
            </a:r>
            <a:r>
              <a:rPr lang="en-US" sz="2400" kern="0" dirty="0" err="1">
                <a:solidFill>
                  <a:srgbClr val="000000"/>
                </a:solidFill>
                <a:latin typeface="Times New Roman" pitchFamily="18" charset="0"/>
                <a:cs typeface="Times New Roman" pitchFamily="18" charset="0"/>
              </a:rPr>
              <a:t>thế</a:t>
            </a:r>
            <a:r>
              <a:rPr lang="en-US" sz="2400" kern="0" dirty="0">
                <a:solidFill>
                  <a:srgbClr val="000000"/>
                </a:solidFill>
                <a:latin typeface="Times New Roman" pitchFamily="18" charset="0"/>
                <a:cs typeface="Times New Roman" pitchFamily="18" charset="0"/>
              </a:rPr>
              <a:t> </a:t>
            </a:r>
            <a:r>
              <a:rPr lang="en-US" sz="2400" kern="0" dirty="0" err="1">
                <a:solidFill>
                  <a:srgbClr val="000000"/>
                </a:solidFill>
                <a:latin typeface="Times New Roman" pitchFamily="18" charset="0"/>
                <a:cs typeface="Times New Roman" pitchFamily="18" charset="0"/>
              </a:rPr>
              <a:t>giới</a:t>
            </a:r>
            <a:r>
              <a:rPr lang="en-US" sz="2400" kern="0" dirty="0">
                <a:solidFill>
                  <a:srgbClr val="000000"/>
                </a:solidFill>
                <a:latin typeface="Times New Roman" pitchFamily="18" charset="0"/>
                <a:cs typeface="Times New Roman" pitchFamily="18" charset="0"/>
              </a:rPr>
              <a:t> </a:t>
            </a:r>
            <a:r>
              <a:rPr lang="en-US" sz="2400" kern="0" dirty="0" err="1">
                <a:solidFill>
                  <a:srgbClr val="000000"/>
                </a:solidFill>
                <a:latin typeface="Times New Roman" pitchFamily="18" charset="0"/>
                <a:cs typeface="Times New Roman" pitchFamily="18" charset="0"/>
              </a:rPr>
              <a:t>của</a:t>
            </a:r>
            <a:r>
              <a:rPr lang="en-US" sz="2400" kern="0" dirty="0">
                <a:solidFill>
                  <a:srgbClr val="000000"/>
                </a:solidFill>
                <a:latin typeface="Times New Roman" pitchFamily="18" charset="0"/>
                <a:cs typeface="Times New Roman" pitchFamily="18" charset="0"/>
              </a:rPr>
              <a:t> </a:t>
            </a:r>
            <a:r>
              <a:rPr lang="en-US" sz="2400" kern="0" dirty="0" err="1">
                <a:solidFill>
                  <a:srgbClr val="000000"/>
                </a:solidFill>
                <a:latin typeface="Times New Roman" pitchFamily="18" charset="0"/>
                <a:cs typeface="Times New Roman" pitchFamily="18" charset="0"/>
              </a:rPr>
              <a:t>các</a:t>
            </a:r>
            <a:r>
              <a:rPr lang="en-US" sz="2400" kern="0" dirty="0">
                <a:solidFill>
                  <a:srgbClr val="000000"/>
                </a:solidFill>
                <a:latin typeface="Times New Roman" pitchFamily="18" charset="0"/>
                <a:cs typeface="Times New Roman" pitchFamily="18" charset="0"/>
              </a:rPr>
              <a:t> </a:t>
            </a:r>
            <a:r>
              <a:rPr lang="en-US" sz="2400" kern="0" dirty="0" err="1">
                <a:solidFill>
                  <a:srgbClr val="000000"/>
                </a:solidFill>
                <a:latin typeface="Times New Roman" pitchFamily="18" charset="0"/>
                <a:cs typeface="Times New Roman" pitchFamily="18" charset="0"/>
              </a:rPr>
              <a:t>lực</a:t>
            </a:r>
            <a:r>
              <a:rPr lang="en-US" sz="2400" kern="0" dirty="0">
                <a:solidFill>
                  <a:srgbClr val="000000"/>
                </a:solidFill>
                <a:latin typeface="Times New Roman" pitchFamily="18" charset="0"/>
                <a:cs typeface="Times New Roman" pitchFamily="18" charset="0"/>
              </a:rPr>
              <a:t> </a:t>
            </a:r>
            <a:r>
              <a:rPr lang="en-US" sz="2400" kern="0" dirty="0" err="1">
                <a:solidFill>
                  <a:srgbClr val="000000"/>
                </a:solidFill>
                <a:latin typeface="Times New Roman" pitchFamily="18" charset="0"/>
                <a:cs typeface="Times New Roman" pitchFamily="18" charset="0"/>
              </a:rPr>
              <a:t>lượng</a:t>
            </a:r>
            <a:r>
              <a:rPr lang="en-US" sz="2400" kern="0" dirty="0">
                <a:solidFill>
                  <a:srgbClr val="000000"/>
                </a:solidFill>
                <a:latin typeface="Times New Roman" pitchFamily="18" charset="0"/>
                <a:cs typeface="Times New Roman" pitchFamily="18" charset="0"/>
              </a:rPr>
              <a:t> </a:t>
            </a:r>
            <a:r>
              <a:rPr lang="en-US" sz="2400" kern="0" dirty="0" err="1">
                <a:solidFill>
                  <a:srgbClr val="000000"/>
                </a:solidFill>
                <a:latin typeface="Times New Roman" pitchFamily="18" charset="0"/>
                <a:cs typeface="Times New Roman" pitchFamily="18" charset="0"/>
              </a:rPr>
              <a:t>siêu</a:t>
            </a:r>
            <a:r>
              <a:rPr lang="en-US" sz="2400" kern="0" dirty="0">
                <a:solidFill>
                  <a:srgbClr val="000000"/>
                </a:solidFill>
                <a:latin typeface="Times New Roman" pitchFamily="18" charset="0"/>
                <a:cs typeface="Times New Roman" pitchFamily="18" charset="0"/>
              </a:rPr>
              <a:t> </a:t>
            </a:r>
            <a:r>
              <a:rPr lang="en-US" sz="2400" kern="0" dirty="0" err="1">
                <a:solidFill>
                  <a:srgbClr val="000000"/>
                </a:solidFill>
                <a:latin typeface="Times New Roman" pitchFamily="18" charset="0"/>
                <a:cs typeface="Times New Roman" pitchFamily="18" charset="0"/>
              </a:rPr>
              <a:t>nhiên</a:t>
            </a:r>
            <a:endParaRPr lang="en-US" sz="2400" kern="0" dirty="0">
              <a:solidFill>
                <a:srgbClr val="000000"/>
              </a:solidFill>
              <a:latin typeface="Times New Roman" pitchFamily="18" charset="0"/>
              <a:cs typeface="Times New Roman" pitchFamily="18" charset="0"/>
            </a:endParaRPr>
          </a:p>
        </p:txBody>
      </p:sp>
      <p:sp>
        <p:nvSpPr>
          <p:cNvPr id="10" name="Pentagon 9"/>
          <p:cNvSpPr/>
          <p:nvPr/>
        </p:nvSpPr>
        <p:spPr>
          <a:xfrm>
            <a:off x="2081213" y="2976563"/>
            <a:ext cx="6256337" cy="914400"/>
          </a:xfrm>
          <a:prstGeom prst="homePlate">
            <a:avLst/>
          </a:prstGeom>
        </p:spPr>
        <p:style>
          <a:lnRef idx="1">
            <a:schemeClr val="accent5"/>
          </a:lnRef>
          <a:fillRef idx="2">
            <a:schemeClr val="accent5"/>
          </a:fillRef>
          <a:effectRef idx="1">
            <a:schemeClr val="accent5"/>
          </a:effectRef>
          <a:fontRef idx="minor">
            <a:schemeClr val="dk1"/>
          </a:fontRef>
        </p:style>
        <p:txBody>
          <a:bodyPr anchor="ctr"/>
          <a:lstStyle/>
          <a:p>
            <a:pPr marL="342900" indent="-342900" algn="just">
              <a:lnSpc>
                <a:spcPct val="90000"/>
              </a:lnSpc>
              <a:spcBef>
                <a:spcPct val="20000"/>
              </a:spcBef>
              <a:defRPr/>
            </a:pPr>
            <a:r>
              <a:rPr lang="en-US" sz="2400" kern="0" dirty="0">
                <a:solidFill>
                  <a:srgbClr val="000000"/>
                </a:solidFill>
                <a:latin typeface="Times New Roman" pitchFamily="18" charset="0"/>
                <a:cs typeface="Times New Roman" pitchFamily="18" charset="0"/>
              </a:rPr>
              <a:t>- </a:t>
            </a:r>
            <a:r>
              <a:rPr lang="en-US" sz="2400" kern="0" dirty="0" err="1">
                <a:solidFill>
                  <a:srgbClr val="000000"/>
                </a:solidFill>
                <a:latin typeface="Times New Roman" pitchFamily="18" charset="0"/>
                <a:cs typeface="Times New Roman" pitchFamily="18" charset="0"/>
              </a:rPr>
              <a:t>Là</a:t>
            </a:r>
            <a:r>
              <a:rPr lang="en-US" sz="2400" kern="0" dirty="0">
                <a:solidFill>
                  <a:srgbClr val="000000"/>
                </a:solidFill>
                <a:latin typeface="Times New Roman" pitchFamily="18" charset="0"/>
                <a:cs typeface="Times New Roman" pitchFamily="18" charset="0"/>
              </a:rPr>
              <a:t> </a:t>
            </a:r>
            <a:r>
              <a:rPr lang="en-US" sz="2400" kern="0" dirty="0" err="1">
                <a:solidFill>
                  <a:srgbClr val="000000"/>
                </a:solidFill>
                <a:latin typeface="Times New Roman" pitchFamily="18" charset="0"/>
                <a:cs typeface="Times New Roman" pitchFamily="18" charset="0"/>
              </a:rPr>
              <a:t>thế</a:t>
            </a:r>
            <a:r>
              <a:rPr lang="en-US" sz="2400" kern="0" dirty="0">
                <a:solidFill>
                  <a:srgbClr val="000000"/>
                </a:solidFill>
                <a:latin typeface="Times New Roman" pitchFamily="18" charset="0"/>
                <a:cs typeface="Times New Roman" pitchFamily="18" charset="0"/>
              </a:rPr>
              <a:t> </a:t>
            </a:r>
            <a:r>
              <a:rPr lang="en-US" sz="2400" kern="0" dirty="0" err="1">
                <a:solidFill>
                  <a:srgbClr val="000000"/>
                </a:solidFill>
                <a:latin typeface="Times New Roman" pitchFamily="18" charset="0"/>
                <a:cs typeface="Times New Roman" pitchFamily="18" charset="0"/>
              </a:rPr>
              <a:t>giới</a:t>
            </a:r>
            <a:r>
              <a:rPr lang="en-US" sz="2400" kern="0" dirty="0">
                <a:solidFill>
                  <a:srgbClr val="000000"/>
                </a:solidFill>
                <a:latin typeface="Times New Roman" pitchFamily="18" charset="0"/>
                <a:cs typeface="Times New Roman" pitchFamily="18" charset="0"/>
              </a:rPr>
              <a:t> </a:t>
            </a:r>
            <a:r>
              <a:rPr lang="en-US" sz="2400" kern="0" dirty="0" err="1">
                <a:solidFill>
                  <a:srgbClr val="000000"/>
                </a:solidFill>
                <a:latin typeface="Times New Roman" pitchFamily="18" charset="0"/>
                <a:cs typeface="Times New Roman" pitchFamily="18" charset="0"/>
              </a:rPr>
              <a:t>quan</a:t>
            </a:r>
            <a:r>
              <a:rPr lang="en-US" sz="2400" kern="0" dirty="0">
                <a:solidFill>
                  <a:srgbClr val="000000"/>
                </a:solidFill>
                <a:latin typeface="Times New Roman" pitchFamily="18" charset="0"/>
                <a:cs typeface="Times New Roman" pitchFamily="18" charset="0"/>
              </a:rPr>
              <a:t> </a:t>
            </a:r>
            <a:r>
              <a:rPr lang="en-US" sz="2400" kern="0" dirty="0" err="1">
                <a:solidFill>
                  <a:srgbClr val="000000"/>
                </a:solidFill>
                <a:latin typeface="Times New Roman" pitchFamily="18" charset="0"/>
                <a:cs typeface="Times New Roman" pitchFamily="18" charset="0"/>
              </a:rPr>
              <a:t>của</a:t>
            </a:r>
            <a:r>
              <a:rPr lang="en-US" sz="2400" kern="0" dirty="0">
                <a:solidFill>
                  <a:srgbClr val="000000"/>
                </a:solidFill>
                <a:latin typeface="Times New Roman" pitchFamily="18" charset="0"/>
                <a:cs typeface="Times New Roman" pitchFamily="18" charset="0"/>
              </a:rPr>
              <a:t> </a:t>
            </a:r>
            <a:r>
              <a:rPr lang="en-US" sz="2400" kern="0" dirty="0" err="1">
                <a:solidFill>
                  <a:srgbClr val="000000"/>
                </a:solidFill>
                <a:latin typeface="Times New Roman" pitchFamily="18" charset="0"/>
                <a:cs typeface="Times New Roman" pitchFamily="18" charset="0"/>
              </a:rPr>
              <a:t>giai</a:t>
            </a:r>
            <a:r>
              <a:rPr lang="en-US" sz="2400" kern="0" dirty="0">
                <a:solidFill>
                  <a:srgbClr val="000000"/>
                </a:solidFill>
                <a:latin typeface="Times New Roman" pitchFamily="18" charset="0"/>
                <a:cs typeface="Times New Roman" pitchFamily="18" charset="0"/>
              </a:rPr>
              <a:t> </a:t>
            </a:r>
            <a:r>
              <a:rPr lang="en-US" sz="2400" kern="0" dirty="0" err="1">
                <a:solidFill>
                  <a:srgbClr val="000000"/>
                </a:solidFill>
                <a:latin typeface="Times New Roman" pitchFamily="18" charset="0"/>
                <a:cs typeface="Times New Roman" pitchFamily="18" charset="0"/>
              </a:rPr>
              <a:t>cấp</a:t>
            </a:r>
            <a:r>
              <a:rPr lang="en-US" sz="2400" kern="0" dirty="0">
                <a:solidFill>
                  <a:srgbClr val="000000"/>
                </a:solidFill>
                <a:latin typeface="Times New Roman" pitchFamily="18" charset="0"/>
                <a:cs typeface="Times New Roman" pitchFamily="18" charset="0"/>
              </a:rPr>
              <a:t> </a:t>
            </a:r>
            <a:r>
              <a:rPr lang="en-US" sz="2400" kern="0" dirty="0" err="1">
                <a:solidFill>
                  <a:srgbClr val="000000"/>
                </a:solidFill>
                <a:latin typeface="Times New Roman" pitchFamily="18" charset="0"/>
                <a:cs typeface="Times New Roman" pitchFamily="18" charset="0"/>
              </a:rPr>
              <a:t>thống</a:t>
            </a:r>
            <a:r>
              <a:rPr lang="en-US" sz="2400" kern="0" dirty="0">
                <a:solidFill>
                  <a:srgbClr val="000000"/>
                </a:solidFill>
                <a:latin typeface="Times New Roman" pitchFamily="18" charset="0"/>
                <a:cs typeface="Times New Roman" pitchFamily="18" charset="0"/>
              </a:rPr>
              <a:t> </a:t>
            </a:r>
            <a:r>
              <a:rPr lang="en-US" sz="2400" kern="0" dirty="0" err="1">
                <a:solidFill>
                  <a:srgbClr val="000000"/>
                </a:solidFill>
                <a:latin typeface="Times New Roman" pitchFamily="18" charset="0"/>
                <a:cs typeface="Times New Roman" pitchFamily="18" charset="0"/>
              </a:rPr>
              <a:t>trị</a:t>
            </a:r>
            <a:r>
              <a:rPr lang="en-US" sz="2400" kern="0" dirty="0">
                <a:solidFill>
                  <a:srgbClr val="000000"/>
                </a:solidFill>
                <a:latin typeface="Times New Roman" pitchFamily="18" charset="0"/>
                <a:cs typeface="Times New Roman" pitchFamily="18" charset="0"/>
              </a:rPr>
              <a:t> </a:t>
            </a:r>
            <a:r>
              <a:rPr lang="en-US" sz="2400" kern="0" dirty="0" err="1">
                <a:solidFill>
                  <a:srgbClr val="000000"/>
                </a:solidFill>
                <a:latin typeface="Times New Roman" pitchFamily="18" charset="0"/>
                <a:cs typeface="Times New Roman" pitchFamily="18" charset="0"/>
              </a:rPr>
              <a:t>và</a:t>
            </a:r>
            <a:r>
              <a:rPr lang="en-US" sz="2400" kern="0" dirty="0">
                <a:solidFill>
                  <a:srgbClr val="000000"/>
                </a:solidFill>
                <a:latin typeface="Times New Roman" pitchFamily="18" charset="0"/>
                <a:cs typeface="Times New Roman" pitchFamily="18" charset="0"/>
              </a:rPr>
              <a:t> </a:t>
            </a:r>
            <a:r>
              <a:rPr lang="en-US" sz="2400" kern="0" dirty="0" err="1">
                <a:solidFill>
                  <a:srgbClr val="000000"/>
                </a:solidFill>
                <a:latin typeface="Times New Roman" pitchFamily="18" charset="0"/>
                <a:cs typeface="Times New Roman" pitchFamily="18" charset="0"/>
              </a:rPr>
              <a:t>các</a:t>
            </a:r>
            <a:r>
              <a:rPr lang="en-US" sz="2400" kern="0" dirty="0">
                <a:solidFill>
                  <a:srgbClr val="000000"/>
                </a:solidFill>
                <a:latin typeface="Times New Roman" pitchFamily="18" charset="0"/>
                <a:cs typeface="Times New Roman" pitchFamily="18" charset="0"/>
              </a:rPr>
              <a:t> </a:t>
            </a:r>
            <a:r>
              <a:rPr lang="en-US" sz="2400" kern="0" dirty="0" err="1">
                <a:solidFill>
                  <a:srgbClr val="000000"/>
                </a:solidFill>
                <a:latin typeface="Times New Roman" pitchFamily="18" charset="0"/>
                <a:cs typeface="Times New Roman" pitchFamily="18" charset="0"/>
              </a:rPr>
              <a:t>lực</a:t>
            </a:r>
            <a:r>
              <a:rPr lang="en-US" sz="2400" kern="0" dirty="0">
                <a:solidFill>
                  <a:srgbClr val="000000"/>
                </a:solidFill>
                <a:latin typeface="Times New Roman" pitchFamily="18" charset="0"/>
                <a:cs typeface="Times New Roman" pitchFamily="18" charset="0"/>
              </a:rPr>
              <a:t> </a:t>
            </a:r>
            <a:r>
              <a:rPr lang="en-US" sz="2400" kern="0" dirty="0" err="1">
                <a:solidFill>
                  <a:srgbClr val="000000"/>
                </a:solidFill>
                <a:latin typeface="Times New Roman" pitchFamily="18" charset="0"/>
                <a:cs typeface="Times New Roman" pitchFamily="18" charset="0"/>
              </a:rPr>
              <a:t>lượng</a:t>
            </a:r>
            <a:r>
              <a:rPr lang="en-US" sz="2400" kern="0" dirty="0">
                <a:solidFill>
                  <a:srgbClr val="000000"/>
                </a:solidFill>
                <a:latin typeface="Times New Roman" pitchFamily="18" charset="0"/>
                <a:cs typeface="Times New Roman" pitchFamily="18" charset="0"/>
              </a:rPr>
              <a:t> </a:t>
            </a:r>
            <a:r>
              <a:rPr lang="en-US" sz="2400" kern="0" dirty="0" err="1">
                <a:solidFill>
                  <a:srgbClr val="000000"/>
                </a:solidFill>
                <a:latin typeface="Times New Roman" pitchFamily="18" charset="0"/>
                <a:cs typeface="Times New Roman" pitchFamily="18" charset="0"/>
              </a:rPr>
              <a:t>xã</a:t>
            </a:r>
            <a:r>
              <a:rPr lang="en-US" sz="2400" kern="0" dirty="0">
                <a:solidFill>
                  <a:srgbClr val="000000"/>
                </a:solidFill>
                <a:latin typeface="Times New Roman" pitchFamily="18" charset="0"/>
                <a:cs typeface="Times New Roman" pitchFamily="18" charset="0"/>
              </a:rPr>
              <a:t> </a:t>
            </a:r>
            <a:r>
              <a:rPr lang="en-US" sz="2400" kern="0" dirty="0" err="1">
                <a:solidFill>
                  <a:srgbClr val="000000"/>
                </a:solidFill>
                <a:latin typeface="Times New Roman" pitchFamily="18" charset="0"/>
                <a:cs typeface="Times New Roman" pitchFamily="18" charset="0"/>
              </a:rPr>
              <a:t>hội</a:t>
            </a:r>
            <a:r>
              <a:rPr lang="en-US" sz="2400" kern="0" dirty="0">
                <a:solidFill>
                  <a:srgbClr val="000000"/>
                </a:solidFill>
                <a:latin typeface="Times New Roman" pitchFamily="18" charset="0"/>
                <a:cs typeface="Times New Roman" pitchFamily="18" charset="0"/>
              </a:rPr>
              <a:t> </a:t>
            </a:r>
            <a:r>
              <a:rPr lang="en-US" sz="2400" kern="0" dirty="0" err="1">
                <a:solidFill>
                  <a:srgbClr val="000000"/>
                </a:solidFill>
                <a:latin typeface="Times New Roman" pitchFamily="18" charset="0"/>
                <a:cs typeface="Times New Roman" pitchFamily="18" charset="0"/>
              </a:rPr>
              <a:t>phản</a:t>
            </a:r>
            <a:r>
              <a:rPr lang="en-US" sz="2400" kern="0" dirty="0">
                <a:solidFill>
                  <a:srgbClr val="000000"/>
                </a:solidFill>
                <a:latin typeface="Times New Roman" pitchFamily="18" charset="0"/>
                <a:cs typeface="Times New Roman" pitchFamily="18" charset="0"/>
              </a:rPr>
              <a:t> </a:t>
            </a:r>
            <a:r>
              <a:rPr lang="en-US" sz="2400" kern="0" dirty="0" err="1">
                <a:solidFill>
                  <a:srgbClr val="000000"/>
                </a:solidFill>
                <a:latin typeface="Times New Roman" pitchFamily="18" charset="0"/>
                <a:cs typeface="Times New Roman" pitchFamily="18" charset="0"/>
              </a:rPr>
              <a:t>động</a:t>
            </a:r>
            <a:endParaRPr lang="en-US" sz="2400" kern="0" dirty="0">
              <a:solidFill>
                <a:srgbClr val="000000"/>
              </a:solidFill>
              <a:latin typeface="Times New Roman" pitchFamily="18" charset="0"/>
              <a:cs typeface="Times New Roman" pitchFamily="18" charset="0"/>
            </a:endParaRPr>
          </a:p>
        </p:txBody>
      </p:sp>
      <p:sp>
        <p:nvSpPr>
          <p:cNvPr id="11" name="Pentagon 10"/>
          <p:cNvSpPr/>
          <p:nvPr/>
        </p:nvSpPr>
        <p:spPr>
          <a:xfrm>
            <a:off x="2081213" y="4081463"/>
            <a:ext cx="6207125" cy="766762"/>
          </a:xfrm>
          <a:prstGeom prst="homePlate">
            <a:avLst/>
          </a:prstGeom>
        </p:spPr>
        <p:style>
          <a:lnRef idx="1">
            <a:schemeClr val="accent2"/>
          </a:lnRef>
          <a:fillRef idx="2">
            <a:schemeClr val="accent2"/>
          </a:fillRef>
          <a:effectRef idx="1">
            <a:schemeClr val="accent2"/>
          </a:effectRef>
          <a:fontRef idx="minor">
            <a:schemeClr val="dk1"/>
          </a:fontRef>
        </p:style>
        <p:txBody>
          <a:bodyPr anchor="ctr"/>
          <a:lstStyle/>
          <a:p>
            <a:pPr marL="342900" indent="-342900" algn="just" eaLnBrk="1" hangingPunct="1">
              <a:lnSpc>
                <a:spcPct val="90000"/>
              </a:lnSpc>
              <a:spcBef>
                <a:spcPct val="20000"/>
              </a:spcBef>
              <a:buFontTx/>
              <a:buChar char="-"/>
              <a:defRPr/>
            </a:pPr>
            <a:r>
              <a:rPr lang="en-US" sz="2400" kern="0" dirty="0" err="1">
                <a:solidFill>
                  <a:srgbClr val="000000"/>
                </a:solidFill>
                <a:latin typeface="Times New Roman" pitchFamily="18" charset="0"/>
                <a:cs typeface="Times New Roman" pitchFamily="18" charset="0"/>
              </a:rPr>
              <a:t>Liên</a:t>
            </a:r>
            <a:r>
              <a:rPr lang="en-US" sz="2400" kern="0" dirty="0">
                <a:solidFill>
                  <a:srgbClr val="000000"/>
                </a:solidFill>
                <a:latin typeface="Times New Roman" pitchFamily="18" charset="0"/>
                <a:cs typeface="Times New Roman" pitchFamily="18" charset="0"/>
              </a:rPr>
              <a:t> </a:t>
            </a:r>
            <a:r>
              <a:rPr lang="en-US" sz="2400" kern="0" dirty="0" err="1">
                <a:solidFill>
                  <a:srgbClr val="000000"/>
                </a:solidFill>
                <a:latin typeface="Times New Roman" pitchFamily="18" charset="0"/>
                <a:cs typeface="Times New Roman" pitchFamily="18" charset="0"/>
              </a:rPr>
              <a:t>hệ</a:t>
            </a:r>
            <a:r>
              <a:rPr lang="en-US" sz="2400" kern="0" dirty="0">
                <a:solidFill>
                  <a:srgbClr val="000000"/>
                </a:solidFill>
                <a:latin typeface="Times New Roman" pitchFamily="18" charset="0"/>
                <a:cs typeface="Times New Roman" pitchFamily="18" charset="0"/>
              </a:rPr>
              <a:t> </a:t>
            </a:r>
            <a:r>
              <a:rPr lang="en-US" sz="2400" kern="0" dirty="0" err="1">
                <a:solidFill>
                  <a:srgbClr val="000000"/>
                </a:solidFill>
                <a:latin typeface="Times New Roman" pitchFamily="18" charset="0"/>
                <a:cs typeface="Times New Roman" pitchFamily="18" charset="0"/>
              </a:rPr>
              <a:t>mật</a:t>
            </a:r>
            <a:r>
              <a:rPr lang="en-US" sz="2400" kern="0" dirty="0">
                <a:solidFill>
                  <a:srgbClr val="000000"/>
                </a:solidFill>
                <a:latin typeface="Times New Roman" pitchFamily="18" charset="0"/>
                <a:cs typeface="Times New Roman" pitchFamily="18" charset="0"/>
              </a:rPr>
              <a:t> </a:t>
            </a:r>
            <a:r>
              <a:rPr lang="en-US" sz="2400" kern="0" dirty="0" err="1">
                <a:solidFill>
                  <a:srgbClr val="000000"/>
                </a:solidFill>
                <a:latin typeface="Times New Roman" pitchFamily="18" charset="0"/>
                <a:cs typeface="Times New Roman" pitchFamily="18" charset="0"/>
              </a:rPr>
              <a:t>thiết</a:t>
            </a:r>
            <a:r>
              <a:rPr lang="en-US" sz="2400" kern="0" dirty="0">
                <a:solidFill>
                  <a:srgbClr val="000000"/>
                </a:solidFill>
                <a:latin typeface="Times New Roman" pitchFamily="18" charset="0"/>
                <a:cs typeface="Times New Roman" pitchFamily="18" charset="0"/>
              </a:rPr>
              <a:t> </a:t>
            </a:r>
            <a:r>
              <a:rPr lang="en-US" sz="2400" kern="0" dirty="0" err="1">
                <a:solidFill>
                  <a:srgbClr val="000000"/>
                </a:solidFill>
                <a:latin typeface="Times New Roman" pitchFamily="18" charset="0"/>
                <a:cs typeface="Times New Roman" pitchFamily="18" charset="0"/>
              </a:rPr>
              <a:t>với</a:t>
            </a:r>
            <a:r>
              <a:rPr lang="en-US" sz="2400" kern="0" dirty="0">
                <a:solidFill>
                  <a:srgbClr val="000000"/>
                </a:solidFill>
                <a:latin typeface="Times New Roman" pitchFamily="18" charset="0"/>
                <a:cs typeface="Times New Roman" pitchFamily="18" charset="0"/>
              </a:rPr>
              <a:t> </a:t>
            </a:r>
            <a:r>
              <a:rPr lang="en-US" sz="2400" kern="0" dirty="0" err="1">
                <a:solidFill>
                  <a:srgbClr val="000000"/>
                </a:solidFill>
                <a:latin typeface="Times New Roman" pitchFamily="18" charset="0"/>
                <a:cs typeface="Times New Roman" pitchFamily="18" charset="0"/>
              </a:rPr>
              <a:t>thế</a:t>
            </a:r>
            <a:r>
              <a:rPr lang="en-US" sz="2400" kern="0" dirty="0">
                <a:solidFill>
                  <a:srgbClr val="000000"/>
                </a:solidFill>
                <a:latin typeface="Times New Roman" pitchFamily="18" charset="0"/>
                <a:cs typeface="Times New Roman" pitchFamily="18" charset="0"/>
              </a:rPr>
              <a:t> </a:t>
            </a:r>
            <a:r>
              <a:rPr lang="en-US" sz="2400" kern="0" dirty="0" err="1">
                <a:solidFill>
                  <a:srgbClr val="000000"/>
                </a:solidFill>
                <a:latin typeface="Times New Roman" pitchFamily="18" charset="0"/>
                <a:cs typeface="Times New Roman" pitchFamily="18" charset="0"/>
              </a:rPr>
              <a:t>giới</a:t>
            </a:r>
            <a:r>
              <a:rPr lang="en-US" sz="2400" kern="0" dirty="0">
                <a:solidFill>
                  <a:srgbClr val="000000"/>
                </a:solidFill>
                <a:latin typeface="Times New Roman" pitchFamily="18" charset="0"/>
                <a:cs typeface="Times New Roman" pitchFamily="18" charset="0"/>
              </a:rPr>
              <a:t> </a:t>
            </a:r>
            <a:r>
              <a:rPr lang="en-US" sz="2400" kern="0" dirty="0" err="1">
                <a:solidFill>
                  <a:srgbClr val="000000"/>
                </a:solidFill>
                <a:latin typeface="Times New Roman" pitchFamily="18" charset="0"/>
                <a:cs typeface="Times New Roman" pitchFamily="18" charset="0"/>
              </a:rPr>
              <a:t>quan</a:t>
            </a:r>
            <a:r>
              <a:rPr lang="en-US" sz="2400" kern="0" dirty="0">
                <a:solidFill>
                  <a:srgbClr val="000000"/>
                </a:solidFill>
                <a:latin typeface="Times New Roman" pitchFamily="18" charset="0"/>
                <a:cs typeface="Times New Roman" pitchFamily="18" charset="0"/>
              </a:rPr>
              <a:t> </a:t>
            </a:r>
            <a:r>
              <a:rPr lang="en-US" sz="2400" kern="0" dirty="0" err="1">
                <a:solidFill>
                  <a:srgbClr val="000000"/>
                </a:solidFill>
                <a:latin typeface="Times New Roman" pitchFamily="18" charset="0"/>
                <a:cs typeface="Times New Roman" pitchFamily="18" charset="0"/>
              </a:rPr>
              <a:t>tôn</a:t>
            </a:r>
            <a:r>
              <a:rPr lang="en-US" sz="2400" kern="0" dirty="0">
                <a:solidFill>
                  <a:srgbClr val="000000"/>
                </a:solidFill>
                <a:latin typeface="Times New Roman" pitchFamily="18" charset="0"/>
                <a:cs typeface="Times New Roman" pitchFamily="18" charset="0"/>
              </a:rPr>
              <a:t> </a:t>
            </a:r>
            <a:r>
              <a:rPr lang="en-US" sz="2400" kern="0" dirty="0" err="1">
                <a:solidFill>
                  <a:srgbClr val="000000"/>
                </a:solidFill>
                <a:latin typeface="Times New Roman" pitchFamily="18" charset="0"/>
                <a:cs typeface="Times New Roman" pitchFamily="18" charset="0"/>
              </a:rPr>
              <a:t>giáo</a:t>
            </a:r>
            <a:endParaRPr lang="en-US" sz="2400" kern="0" dirty="0">
              <a:solidFill>
                <a:srgbClr val="000000"/>
              </a:solidFill>
              <a:latin typeface="Times New Roman" pitchFamily="18" charset="0"/>
              <a:cs typeface="Times New Roman" pitchFamily="18" charset="0"/>
            </a:endParaRPr>
          </a:p>
        </p:txBody>
      </p:sp>
      <p:sp>
        <p:nvSpPr>
          <p:cNvPr id="12" name="Pentagon 11"/>
          <p:cNvSpPr/>
          <p:nvPr/>
        </p:nvSpPr>
        <p:spPr>
          <a:xfrm>
            <a:off x="2081213" y="5060950"/>
            <a:ext cx="6207125" cy="606425"/>
          </a:xfrm>
          <a:prstGeom prst="homePlate">
            <a:avLst/>
          </a:prstGeom>
          <a:solidFill>
            <a:schemeClr val="accent6">
              <a:lumMod val="20000"/>
              <a:lumOff val="80000"/>
            </a:schemeClr>
          </a:solidFill>
        </p:spPr>
        <p:style>
          <a:lnRef idx="1">
            <a:schemeClr val="accent3"/>
          </a:lnRef>
          <a:fillRef idx="2">
            <a:schemeClr val="accent3"/>
          </a:fillRef>
          <a:effectRef idx="1">
            <a:schemeClr val="accent3"/>
          </a:effectRef>
          <a:fontRef idx="minor">
            <a:schemeClr val="dk1"/>
          </a:fontRef>
        </p:style>
        <p:txBody>
          <a:bodyPr anchor="ctr"/>
          <a:lstStyle/>
          <a:p>
            <a:pPr marL="342900" indent="-342900" algn="just" eaLnBrk="1" hangingPunct="1">
              <a:lnSpc>
                <a:spcPct val="90000"/>
              </a:lnSpc>
              <a:spcBef>
                <a:spcPct val="20000"/>
              </a:spcBef>
              <a:buFontTx/>
              <a:buChar char="-"/>
              <a:defRPr/>
            </a:pPr>
            <a:r>
              <a:rPr lang="en-US" sz="2400" kern="0" dirty="0" err="1">
                <a:solidFill>
                  <a:srgbClr val="000000"/>
                </a:solidFill>
                <a:latin typeface="Times New Roman" pitchFamily="18" charset="0"/>
                <a:cs typeface="Times New Roman" pitchFamily="18" charset="0"/>
              </a:rPr>
              <a:t>Chống</a:t>
            </a:r>
            <a:r>
              <a:rPr lang="en-US" sz="2400" kern="0" dirty="0">
                <a:solidFill>
                  <a:srgbClr val="000000"/>
                </a:solidFill>
                <a:latin typeface="Times New Roman" pitchFamily="18" charset="0"/>
                <a:cs typeface="Times New Roman" pitchFamily="18" charset="0"/>
              </a:rPr>
              <a:t> </a:t>
            </a:r>
            <a:r>
              <a:rPr lang="en-US" sz="2400" kern="0" dirty="0" err="1">
                <a:solidFill>
                  <a:srgbClr val="000000"/>
                </a:solidFill>
                <a:latin typeface="Times New Roman" pitchFamily="18" charset="0"/>
                <a:cs typeface="Times New Roman" pitchFamily="18" charset="0"/>
              </a:rPr>
              <a:t>lại</a:t>
            </a:r>
            <a:r>
              <a:rPr lang="en-US" sz="2400" kern="0" dirty="0">
                <a:solidFill>
                  <a:srgbClr val="000000"/>
                </a:solidFill>
                <a:latin typeface="Times New Roman" pitchFamily="18" charset="0"/>
                <a:cs typeface="Times New Roman" pitchFamily="18" charset="0"/>
              </a:rPr>
              <a:t> CNDV &amp; KHTN</a:t>
            </a:r>
          </a:p>
        </p:txBody>
      </p:sp>
      <p:sp>
        <p:nvSpPr>
          <p:cNvPr id="13" name="Pentagon 12"/>
          <p:cNvSpPr/>
          <p:nvPr/>
        </p:nvSpPr>
        <p:spPr>
          <a:xfrm>
            <a:off x="2081213" y="5862638"/>
            <a:ext cx="6951662" cy="765175"/>
          </a:xfrm>
          <a:prstGeom prst="homePlate">
            <a:avLst/>
          </a:prstGeom>
          <a:solidFill>
            <a:schemeClr val="accent3"/>
          </a:solidFill>
          <a:ln>
            <a:solidFill>
              <a:schemeClr val="accent3">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spcBef>
                <a:spcPct val="20000"/>
              </a:spcBef>
              <a:defRPr/>
            </a:pPr>
            <a:r>
              <a:rPr lang="en-US" sz="2400" kern="0" dirty="0">
                <a:solidFill>
                  <a:srgbClr val="000000"/>
                </a:solidFill>
                <a:latin typeface="Times New Roman" pitchFamily="18" charset="0"/>
                <a:cs typeface="Times New Roman" pitchFamily="18" charset="0"/>
              </a:rPr>
              <a:t>- </a:t>
            </a:r>
            <a:r>
              <a:rPr lang="en-US" sz="2400" kern="0" dirty="0" err="1">
                <a:solidFill>
                  <a:srgbClr val="000000"/>
                </a:solidFill>
                <a:latin typeface="Times New Roman" pitchFamily="18" charset="0"/>
                <a:cs typeface="Times New Roman" pitchFamily="18" charset="0"/>
              </a:rPr>
              <a:t>Nhất</a:t>
            </a:r>
            <a:r>
              <a:rPr lang="en-US" sz="2400" kern="0" dirty="0">
                <a:solidFill>
                  <a:srgbClr val="000000"/>
                </a:solidFill>
                <a:latin typeface="Times New Roman" pitchFamily="18" charset="0"/>
                <a:cs typeface="Times New Roman" pitchFamily="18" charset="0"/>
              </a:rPr>
              <a:t> </a:t>
            </a:r>
            <a:r>
              <a:rPr lang="en-US" sz="2400" kern="0" dirty="0" err="1">
                <a:solidFill>
                  <a:srgbClr val="000000"/>
                </a:solidFill>
                <a:latin typeface="Times New Roman" pitchFamily="18" charset="0"/>
                <a:cs typeface="Times New Roman" pitchFamily="18" charset="0"/>
              </a:rPr>
              <a:t>nguyên</a:t>
            </a:r>
            <a:r>
              <a:rPr lang="en-US" sz="2400" kern="0" dirty="0">
                <a:solidFill>
                  <a:srgbClr val="000000"/>
                </a:solidFill>
                <a:latin typeface="Times New Roman" pitchFamily="18" charset="0"/>
                <a:cs typeface="Times New Roman" pitchFamily="18" charset="0"/>
              </a:rPr>
              <a:t> </a:t>
            </a:r>
            <a:r>
              <a:rPr lang="en-US" sz="2400" kern="0" dirty="0" err="1">
                <a:solidFill>
                  <a:srgbClr val="000000"/>
                </a:solidFill>
                <a:latin typeface="Times New Roman" pitchFamily="18" charset="0"/>
                <a:cs typeface="Times New Roman" pitchFamily="18" charset="0"/>
              </a:rPr>
              <a:t>luận</a:t>
            </a:r>
            <a:r>
              <a:rPr lang="en-US" sz="2400" kern="0" dirty="0">
                <a:solidFill>
                  <a:srgbClr val="000000"/>
                </a:solidFill>
                <a:latin typeface="Times New Roman" pitchFamily="18" charset="0"/>
                <a:cs typeface="Times New Roman" pitchFamily="18" charset="0"/>
              </a:rPr>
              <a:t> </a:t>
            </a:r>
            <a:r>
              <a:rPr lang="en-US" sz="2400" kern="0" dirty="0" err="1">
                <a:solidFill>
                  <a:srgbClr val="000000"/>
                </a:solidFill>
                <a:latin typeface="Times New Roman" pitchFamily="18" charset="0"/>
                <a:cs typeface="Times New Roman" pitchFamily="18" charset="0"/>
              </a:rPr>
              <a:t>và</a:t>
            </a:r>
            <a:r>
              <a:rPr lang="en-US" sz="2400" kern="0" dirty="0">
                <a:solidFill>
                  <a:srgbClr val="000000"/>
                </a:solidFill>
                <a:latin typeface="Times New Roman" pitchFamily="18" charset="0"/>
                <a:cs typeface="Times New Roman" pitchFamily="18" charset="0"/>
              </a:rPr>
              <a:t> </a:t>
            </a:r>
            <a:r>
              <a:rPr lang="en-US" sz="2400" kern="0" dirty="0" err="1">
                <a:solidFill>
                  <a:srgbClr val="000000"/>
                </a:solidFill>
                <a:latin typeface="Times New Roman" pitchFamily="18" charset="0"/>
                <a:cs typeface="Times New Roman" pitchFamily="18" charset="0"/>
              </a:rPr>
              <a:t>nhị</a:t>
            </a:r>
            <a:r>
              <a:rPr lang="en-US" sz="2400" kern="0" dirty="0">
                <a:solidFill>
                  <a:srgbClr val="000000"/>
                </a:solidFill>
                <a:latin typeface="Times New Roman" pitchFamily="18" charset="0"/>
                <a:cs typeface="Times New Roman" pitchFamily="18" charset="0"/>
              </a:rPr>
              <a:t> </a:t>
            </a:r>
            <a:r>
              <a:rPr lang="en-US" sz="2400" kern="0" dirty="0" err="1">
                <a:solidFill>
                  <a:srgbClr val="000000"/>
                </a:solidFill>
                <a:latin typeface="Times New Roman" pitchFamily="18" charset="0"/>
                <a:cs typeface="Times New Roman" pitchFamily="18" charset="0"/>
              </a:rPr>
              <a:t>nguyên</a:t>
            </a:r>
            <a:r>
              <a:rPr lang="en-US" sz="2400" kern="0" dirty="0">
                <a:solidFill>
                  <a:srgbClr val="000000"/>
                </a:solidFill>
                <a:latin typeface="Times New Roman" pitchFamily="18" charset="0"/>
                <a:cs typeface="Times New Roman" pitchFamily="18" charset="0"/>
              </a:rPr>
              <a:t> </a:t>
            </a:r>
            <a:r>
              <a:rPr lang="en-US" sz="2400" kern="0" dirty="0" err="1">
                <a:solidFill>
                  <a:srgbClr val="000000"/>
                </a:solidFill>
                <a:latin typeface="Times New Roman" pitchFamily="18" charset="0"/>
                <a:cs typeface="Times New Roman" pitchFamily="18" charset="0"/>
              </a:rPr>
              <a:t>luận</a:t>
            </a:r>
            <a:r>
              <a:rPr lang="en-US" sz="2400" kern="0" dirty="0">
                <a:solidFill>
                  <a:srgbClr val="000000"/>
                </a:solidFill>
                <a:latin typeface="Times New Roman" pitchFamily="18" charset="0"/>
                <a:cs typeface="Times New Roman" pitchFamily="18" charset="0"/>
              </a:rPr>
              <a:t> </a:t>
            </a:r>
            <a:r>
              <a:rPr lang="en-US" sz="2400" kern="0" dirty="0" err="1">
                <a:solidFill>
                  <a:srgbClr val="000000"/>
                </a:solidFill>
                <a:latin typeface="Times New Roman" pitchFamily="18" charset="0"/>
                <a:cs typeface="Times New Roman" pitchFamily="18" charset="0"/>
              </a:rPr>
              <a:t>trong</a:t>
            </a:r>
            <a:r>
              <a:rPr lang="en-US" sz="2400" kern="0" dirty="0">
                <a:solidFill>
                  <a:srgbClr val="000000"/>
                </a:solidFill>
                <a:latin typeface="Times New Roman" pitchFamily="18" charset="0"/>
                <a:cs typeface="Times New Roman" pitchFamily="18" charset="0"/>
              </a:rPr>
              <a:t> </a:t>
            </a:r>
            <a:r>
              <a:rPr lang="en-US" sz="2400" kern="0" dirty="0" err="1">
                <a:solidFill>
                  <a:srgbClr val="000000"/>
                </a:solidFill>
                <a:latin typeface="Times New Roman" pitchFamily="18" charset="0"/>
                <a:cs typeface="Times New Roman" pitchFamily="18" charset="0"/>
              </a:rPr>
              <a:t>triết</a:t>
            </a:r>
            <a:r>
              <a:rPr lang="en-US" sz="2400" kern="0" dirty="0">
                <a:solidFill>
                  <a:srgbClr val="000000"/>
                </a:solidFill>
                <a:latin typeface="Times New Roman" pitchFamily="18" charset="0"/>
                <a:cs typeface="Times New Roman" pitchFamily="18" charset="0"/>
              </a:rPr>
              <a:t> </a:t>
            </a:r>
            <a:r>
              <a:rPr lang="en-US" sz="2400" kern="0" dirty="0" err="1">
                <a:solidFill>
                  <a:srgbClr val="000000"/>
                </a:solidFill>
                <a:latin typeface="Times New Roman" pitchFamily="18" charset="0"/>
                <a:cs typeface="Times New Roman" pitchFamily="18" charset="0"/>
              </a:rPr>
              <a:t>học</a:t>
            </a:r>
            <a:endParaRPr lang="en-US" sz="2400" kern="0" dirty="0">
              <a:solidFill>
                <a:srgbClr val="000000"/>
              </a:solidFill>
              <a:latin typeface="Times New Roman" pitchFamily="18" charset="0"/>
              <a:cs typeface="Times New Roman"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900" decel="100000" fill="hold"/>
                                        <p:tgtEl>
                                          <p:spTgt spid="9"/>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9"/>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50" presetClass="entr" presetSubtype="0" decel="10000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p:cTn id="15" dur="1000" fill="hold"/>
                                        <p:tgtEl>
                                          <p:spTgt spid="10"/>
                                        </p:tgtEl>
                                        <p:attrNameLst>
                                          <p:attrName>ppt_w</p:attrName>
                                        </p:attrNameLst>
                                      </p:cBhvr>
                                      <p:tavLst>
                                        <p:tav tm="0">
                                          <p:val>
                                            <p:strVal val="#ppt_w+.3"/>
                                          </p:val>
                                        </p:tav>
                                        <p:tav tm="100000">
                                          <p:val>
                                            <p:strVal val="#ppt_w"/>
                                          </p:val>
                                        </p:tav>
                                      </p:tavLst>
                                    </p:anim>
                                    <p:anim calcmode="lin" valueType="num">
                                      <p:cBhvr>
                                        <p:cTn id="16" dur="1000" fill="hold"/>
                                        <p:tgtEl>
                                          <p:spTgt spid="10"/>
                                        </p:tgtEl>
                                        <p:attrNameLst>
                                          <p:attrName>ppt_h</p:attrName>
                                        </p:attrNameLst>
                                      </p:cBhvr>
                                      <p:tavLst>
                                        <p:tav tm="0">
                                          <p:val>
                                            <p:strVal val="#ppt_h"/>
                                          </p:val>
                                        </p:tav>
                                        <p:tav tm="100000">
                                          <p:val>
                                            <p:strVal val="#ppt_h"/>
                                          </p:val>
                                        </p:tav>
                                      </p:tavLst>
                                    </p:anim>
                                    <p:animEffect transition="in" filter="fade">
                                      <p:cBhvr>
                                        <p:cTn id="17" dur="10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43" presetClass="entr" presetSubtype="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100"/>
                                        <p:tgtEl>
                                          <p:spTgt spid="11"/>
                                        </p:tgtEl>
                                      </p:cBhvr>
                                    </p:animEffect>
                                    <p:anim calcmode="lin" valueType="num">
                                      <p:cBhvr>
                                        <p:cTn id="23" dur="400" fill="hold"/>
                                        <p:tgtEl>
                                          <p:spTgt spid="11"/>
                                        </p:tgtEl>
                                        <p:attrNameLst>
                                          <p:attrName>ppt_x</p:attrName>
                                        </p:attrNameLst>
                                      </p:cBhvr>
                                      <p:tavLst>
                                        <p:tav tm="0">
                                          <p:val>
                                            <p:strVal val="#ppt_x"/>
                                          </p:val>
                                        </p:tav>
                                        <p:tav tm="100000">
                                          <p:val>
                                            <p:strVal val="#ppt_x"/>
                                          </p:val>
                                        </p:tav>
                                      </p:tavLst>
                                    </p:anim>
                                    <p:anim calcmode="lin" valueType="num">
                                      <p:cBhvr>
                                        <p:cTn id="24" dur="400" fill="hold"/>
                                        <p:tgtEl>
                                          <p:spTgt spid="11"/>
                                        </p:tgtEl>
                                        <p:attrNameLst>
                                          <p:attrName>ppt_y</p:attrName>
                                        </p:attrNameLst>
                                      </p:cBhvr>
                                      <p:tavLst>
                                        <p:tav tm="0">
                                          <p:val>
                                            <p:strVal val="#ppt_y+0.31"/>
                                          </p:val>
                                        </p:tav>
                                        <p:tav tm="100000">
                                          <p:val>
                                            <p:strVal val="#ppt_y+0.31"/>
                                          </p:val>
                                        </p:tav>
                                      </p:tavLst>
                                    </p:anim>
                                    <p:anim calcmode="lin" valueType="num">
                                      <p:cBhvr>
                                        <p:cTn id="25" dur="600" decel="50000" fill="hold">
                                          <p:stCondLst>
                                            <p:cond delay="400"/>
                                          </p:stCondLst>
                                        </p:cTn>
                                        <p:tgtEl>
                                          <p:spTgt spid="11"/>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26" dur="600" decel="50000" fill="hold">
                                          <p:stCondLst>
                                            <p:cond delay="400"/>
                                          </p:stCondLst>
                                        </p:cTn>
                                        <p:tgtEl>
                                          <p:spTgt spid="11"/>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7" presetClass="entr" presetSubtype="1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p:cTn id="31" dur="500" fill="hold"/>
                                        <p:tgtEl>
                                          <p:spTgt spid="12"/>
                                        </p:tgtEl>
                                        <p:attrNameLst>
                                          <p:attrName>ppt_w</p:attrName>
                                        </p:attrNameLst>
                                      </p:cBhvr>
                                      <p:tavLst>
                                        <p:tav tm="0">
                                          <p:val>
                                            <p:fltVal val="0"/>
                                          </p:val>
                                        </p:tav>
                                        <p:tav tm="100000">
                                          <p:val>
                                            <p:strVal val="#ppt_w"/>
                                          </p:val>
                                        </p:tav>
                                      </p:tavLst>
                                    </p:anim>
                                    <p:anim calcmode="lin" valueType="num">
                                      <p:cBhvr>
                                        <p:cTn id="32" dur="500" fill="hold"/>
                                        <p:tgtEl>
                                          <p:spTgt spid="12"/>
                                        </p:tgtEl>
                                        <p:attrNameLst>
                                          <p:attrName>ppt_h</p:attrName>
                                        </p:attrNameLst>
                                      </p:cBhvr>
                                      <p:tavLst>
                                        <p:tav tm="0">
                                          <p:val>
                                            <p:strVal val="#ppt_h"/>
                                          </p:val>
                                        </p:tav>
                                        <p:tav tm="100000">
                                          <p:val>
                                            <p:strVal val="#ppt_h"/>
                                          </p:val>
                                        </p:tav>
                                      </p:tavLst>
                                    </p:anim>
                                  </p:childTnLst>
                                </p:cTn>
                              </p:par>
                            </p:childTnLst>
                          </p:cTn>
                        </p:par>
                      </p:childTnLst>
                    </p:cTn>
                  </p:par>
                  <p:par>
                    <p:cTn id="33" fill="hold">
                      <p:stCondLst>
                        <p:cond delay="indefinite"/>
                      </p:stCondLst>
                      <p:childTnLst>
                        <p:par>
                          <p:cTn id="34" fill="hold">
                            <p:stCondLst>
                              <p:cond delay="0"/>
                            </p:stCondLst>
                            <p:childTnLst>
                              <p:par>
                                <p:cTn id="35" presetID="16" presetClass="entr" presetSubtype="21"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barn(inVertical)">
                                      <p:cBhvr>
                                        <p:cTn id="3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3"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p:cNvSpPr>
            <a:spLocks noGrp="1"/>
          </p:cNvSpPr>
          <p:nvPr>
            <p:ph type="title"/>
          </p:nvPr>
        </p:nvSpPr>
        <p:spPr>
          <a:xfrm>
            <a:off x="228600" y="152400"/>
            <a:ext cx="8915400" cy="1100138"/>
          </a:xfrm>
        </p:spPr>
        <p:txBody>
          <a:bodyPr/>
          <a:lstStyle/>
          <a:p>
            <a:br>
              <a:rPr lang="en-GB" altLang="en-US" sz="3600" i="1" dirty="0">
                <a:latin typeface="Times New Roman" pitchFamily="18" charset="0"/>
                <a:cs typeface="Times New Roman" pitchFamily="18" charset="0"/>
              </a:rPr>
            </a:br>
            <a:r>
              <a:rPr lang="en-GB" altLang="en-US" sz="3600" i="1" dirty="0">
                <a:latin typeface="Times New Roman" pitchFamily="18" charset="0"/>
                <a:cs typeface="Times New Roman" pitchFamily="18" charset="0"/>
              </a:rPr>
              <a:t>c. </a:t>
            </a:r>
            <a:r>
              <a:rPr lang="en-GB" altLang="en-US" sz="3600" i="1" dirty="0" err="1">
                <a:latin typeface="Times New Roman" pitchFamily="18" charset="0"/>
                <a:cs typeface="Times New Roman" pitchFamily="18" charset="0"/>
              </a:rPr>
              <a:t>Thuyết</a:t>
            </a:r>
            <a:r>
              <a:rPr lang="en-GB" altLang="en-US" sz="3600" i="1" dirty="0">
                <a:latin typeface="Times New Roman" pitchFamily="18" charset="0"/>
                <a:cs typeface="Times New Roman" pitchFamily="18" charset="0"/>
              </a:rPr>
              <a:t> </a:t>
            </a:r>
            <a:r>
              <a:rPr lang="en-GB" altLang="en-US" sz="3600" i="1" dirty="0" err="1">
                <a:latin typeface="Times New Roman" pitchFamily="18" charset="0"/>
                <a:cs typeface="Times New Roman" pitchFamily="18" charset="0"/>
              </a:rPr>
              <a:t>có</a:t>
            </a:r>
            <a:r>
              <a:rPr lang="en-GB" altLang="en-US" sz="3600" i="1" dirty="0">
                <a:latin typeface="Times New Roman" pitchFamily="18" charset="0"/>
                <a:cs typeface="Times New Roman" pitchFamily="18" charset="0"/>
              </a:rPr>
              <a:t> </a:t>
            </a:r>
            <a:r>
              <a:rPr lang="en-GB" altLang="en-US" sz="3600" i="1" dirty="0" err="1">
                <a:latin typeface="Times New Roman" pitchFamily="18" charset="0"/>
                <a:cs typeface="Times New Roman" pitchFamily="18" charset="0"/>
              </a:rPr>
              <a:t>thể</a:t>
            </a:r>
            <a:r>
              <a:rPr lang="en-GB" altLang="en-US" sz="3600" i="1" dirty="0">
                <a:latin typeface="Times New Roman" pitchFamily="18" charset="0"/>
                <a:cs typeface="Times New Roman" pitchFamily="18" charset="0"/>
              </a:rPr>
              <a:t> </a:t>
            </a:r>
            <a:r>
              <a:rPr lang="en-GB" altLang="en-US" sz="3600" i="1" dirty="0" err="1">
                <a:latin typeface="Times New Roman" pitchFamily="18" charset="0"/>
                <a:cs typeface="Times New Roman" pitchFamily="18" charset="0"/>
              </a:rPr>
              <a:t>biết</a:t>
            </a:r>
            <a:r>
              <a:rPr lang="en-GB" altLang="en-US" sz="3600" i="1" dirty="0">
                <a:latin typeface="Times New Roman" pitchFamily="18" charset="0"/>
                <a:cs typeface="Times New Roman" pitchFamily="18" charset="0"/>
              </a:rPr>
              <a:t> (</a:t>
            </a:r>
            <a:r>
              <a:rPr lang="en-GB" altLang="en-US" sz="3600" i="1" dirty="0" err="1">
                <a:latin typeface="Times New Roman" pitchFamily="18" charset="0"/>
                <a:cs typeface="Times New Roman" pitchFamily="18" charset="0"/>
              </a:rPr>
              <a:t>Khả</a:t>
            </a:r>
            <a:r>
              <a:rPr lang="en-GB" altLang="en-US" sz="3600" i="1" dirty="0">
                <a:latin typeface="Times New Roman" pitchFamily="18" charset="0"/>
                <a:cs typeface="Times New Roman" pitchFamily="18" charset="0"/>
              </a:rPr>
              <a:t> tri </a:t>
            </a:r>
            <a:r>
              <a:rPr lang="en-GB" altLang="en-US" sz="3600" i="1" dirty="0" err="1">
                <a:latin typeface="Times New Roman" pitchFamily="18" charset="0"/>
                <a:cs typeface="Times New Roman" pitchFamily="18" charset="0"/>
              </a:rPr>
              <a:t>luận</a:t>
            </a:r>
            <a:r>
              <a:rPr lang="en-GB" altLang="en-US" sz="3600" i="1" dirty="0">
                <a:latin typeface="Times New Roman" pitchFamily="18" charset="0"/>
                <a:cs typeface="Times New Roman" pitchFamily="18" charset="0"/>
              </a:rPr>
              <a:t>) </a:t>
            </a:r>
            <a:r>
              <a:rPr lang="en-GB" altLang="en-US" sz="3600" i="1" dirty="0" err="1">
                <a:latin typeface="Times New Roman" pitchFamily="18" charset="0"/>
                <a:cs typeface="Times New Roman" pitchFamily="18" charset="0"/>
              </a:rPr>
              <a:t>và</a:t>
            </a:r>
            <a:r>
              <a:rPr lang="en-GB" altLang="en-US" sz="3600" i="1" dirty="0">
                <a:latin typeface="Times New Roman" pitchFamily="18" charset="0"/>
                <a:cs typeface="Times New Roman" pitchFamily="18" charset="0"/>
              </a:rPr>
              <a:t> </a:t>
            </a:r>
            <a:r>
              <a:rPr lang="en-GB" altLang="en-US" sz="3600" i="1" dirty="0" err="1">
                <a:latin typeface="Times New Roman" pitchFamily="18" charset="0"/>
                <a:cs typeface="Times New Roman" pitchFamily="18" charset="0"/>
              </a:rPr>
              <a:t>thuyết</a:t>
            </a:r>
            <a:r>
              <a:rPr lang="en-GB" altLang="en-US" sz="3600" i="1" dirty="0">
                <a:latin typeface="Times New Roman" pitchFamily="18" charset="0"/>
                <a:cs typeface="Times New Roman" pitchFamily="18" charset="0"/>
              </a:rPr>
              <a:t> </a:t>
            </a:r>
            <a:r>
              <a:rPr lang="en-GB" altLang="en-US" sz="3600" i="1" dirty="0" err="1">
                <a:latin typeface="Times New Roman" pitchFamily="18" charset="0"/>
                <a:cs typeface="Times New Roman" pitchFamily="18" charset="0"/>
              </a:rPr>
              <a:t>không</a:t>
            </a:r>
            <a:r>
              <a:rPr lang="en-GB" altLang="en-US" sz="3600" i="1" dirty="0">
                <a:latin typeface="Times New Roman" pitchFamily="18" charset="0"/>
                <a:cs typeface="Times New Roman" pitchFamily="18" charset="0"/>
              </a:rPr>
              <a:t> </a:t>
            </a:r>
            <a:r>
              <a:rPr lang="en-GB" altLang="en-US" sz="3600" i="1" dirty="0" err="1">
                <a:latin typeface="Times New Roman" pitchFamily="18" charset="0"/>
                <a:cs typeface="Times New Roman" pitchFamily="18" charset="0"/>
              </a:rPr>
              <a:t>thể</a:t>
            </a:r>
            <a:r>
              <a:rPr lang="en-GB" altLang="en-US" sz="3600" i="1" dirty="0">
                <a:latin typeface="Times New Roman" pitchFamily="18" charset="0"/>
                <a:cs typeface="Times New Roman" pitchFamily="18" charset="0"/>
              </a:rPr>
              <a:t> </a:t>
            </a:r>
            <a:r>
              <a:rPr lang="en-GB" altLang="en-US" sz="3600" i="1" dirty="0" err="1">
                <a:latin typeface="Times New Roman" pitchFamily="18" charset="0"/>
                <a:cs typeface="Times New Roman" pitchFamily="18" charset="0"/>
              </a:rPr>
              <a:t>biết</a:t>
            </a:r>
            <a:r>
              <a:rPr lang="en-GB" altLang="en-US" sz="3600" i="1" dirty="0">
                <a:latin typeface="Times New Roman" pitchFamily="18" charset="0"/>
                <a:cs typeface="Times New Roman" pitchFamily="18" charset="0"/>
              </a:rPr>
              <a:t> (</a:t>
            </a:r>
            <a:r>
              <a:rPr lang="en-GB" altLang="en-US" sz="3600" i="1" dirty="0" err="1">
                <a:latin typeface="Times New Roman" pitchFamily="18" charset="0"/>
                <a:cs typeface="Times New Roman" pitchFamily="18" charset="0"/>
              </a:rPr>
              <a:t>Bất</a:t>
            </a:r>
            <a:r>
              <a:rPr lang="en-GB" altLang="en-US" sz="3600" i="1" dirty="0">
                <a:latin typeface="Times New Roman" pitchFamily="18" charset="0"/>
                <a:cs typeface="Times New Roman" pitchFamily="18" charset="0"/>
              </a:rPr>
              <a:t> </a:t>
            </a:r>
            <a:r>
              <a:rPr lang="en-GB" altLang="en-US" sz="3600" i="1" dirty="0" err="1">
                <a:latin typeface="Times New Roman" pitchFamily="18" charset="0"/>
                <a:cs typeface="Times New Roman" pitchFamily="18" charset="0"/>
              </a:rPr>
              <a:t>khả</a:t>
            </a:r>
            <a:r>
              <a:rPr lang="en-GB" altLang="en-US" sz="3600" i="1" dirty="0">
                <a:latin typeface="Times New Roman" pitchFamily="18" charset="0"/>
                <a:cs typeface="Times New Roman" pitchFamily="18" charset="0"/>
              </a:rPr>
              <a:t> tri</a:t>
            </a:r>
            <a:r>
              <a:rPr lang="vi-VN" altLang="en-US" sz="3600" i="1" dirty="0">
                <a:latin typeface="Times New Roman" pitchFamily="18" charset="0"/>
                <a:cs typeface="Times New Roman" pitchFamily="18" charset="0"/>
              </a:rPr>
              <a:t> luận</a:t>
            </a:r>
            <a:r>
              <a:rPr lang="en-GB" altLang="en-US" sz="3600" i="1" dirty="0">
                <a:latin typeface="Times New Roman" pitchFamily="18" charset="0"/>
                <a:cs typeface="Times New Roman" pitchFamily="18" charset="0"/>
              </a:rPr>
              <a:t>)</a:t>
            </a:r>
            <a:br>
              <a:rPr lang="vi-VN" altLang="en-US" sz="3600" dirty="0">
                <a:latin typeface="Times New Roman" pitchFamily="18" charset="0"/>
                <a:cs typeface="Times New Roman" pitchFamily="18" charset="0"/>
              </a:rPr>
            </a:br>
            <a:endParaRPr lang="vi-VN" altLang="en-US" sz="3600" dirty="0"/>
          </a:p>
        </p:txBody>
      </p:sp>
      <p:sp>
        <p:nvSpPr>
          <p:cNvPr id="4" name="Date Placeholder 3"/>
          <p:cNvSpPr>
            <a:spLocks noGrp="1"/>
          </p:cNvSpPr>
          <p:nvPr>
            <p:ph type="dt" sz="quarter" idx="4294967295"/>
          </p:nvPr>
        </p:nvSpPr>
        <p:spPr>
          <a:xfrm>
            <a:off x="457200" y="6245225"/>
            <a:ext cx="2133600" cy="476250"/>
          </a:xfrm>
          <a:prstGeom prst="rect">
            <a:avLst/>
          </a:prstGeom>
        </p:spPr>
        <p:txBody>
          <a:bodyPr/>
          <a:lstStyle/>
          <a:p>
            <a:pPr>
              <a:defRPr/>
            </a:pPr>
            <a:fld id="{A7D7504A-A3E7-454E-A1F8-E755B891FD74}" type="datetime1">
              <a:rPr lang="en-US" smtClean="0"/>
              <a:pPr>
                <a:defRPr/>
              </a:pPr>
              <a:t>02/10/2023</a:t>
            </a:fld>
            <a:endParaRPr lang="en-US"/>
          </a:p>
        </p:txBody>
      </p:sp>
      <p:sp>
        <p:nvSpPr>
          <p:cNvPr id="11" name="Down Arrow Callout 10"/>
          <p:cNvSpPr/>
          <p:nvPr/>
        </p:nvSpPr>
        <p:spPr>
          <a:xfrm>
            <a:off x="304800" y="1450975"/>
            <a:ext cx="2438400" cy="1295400"/>
          </a:xfrm>
          <a:prstGeom prst="downArrowCallout">
            <a:avLst/>
          </a:prstGeom>
        </p:spPr>
        <p:style>
          <a:lnRef idx="1">
            <a:schemeClr val="accent2"/>
          </a:lnRef>
          <a:fillRef idx="2">
            <a:schemeClr val="accent2"/>
          </a:fillRef>
          <a:effectRef idx="1">
            <a:schemeClr val="accent2"/>
          </a:effectRef>
          <a:fontRef idx="minor">
            <a:schemeClr val="dk1"/>
          </a:fontRef>
        </p:style>
        <p:txBody>
          <a:bodyPr anchor="ctr"/>
          <a:lstStyle/>
          <a:p>
            <a:pPr algn="ctr">
              <a:defRPr/>
            </a:pPr>
            <a:r>
              <a:rPr lang="vi-VN" altLang="en-US" sz="2800" b="1" kern="0" dirty="0">
                <a:solidFill>
                  <a:srgbClr val="000000"/>
                </a:solidFill>
                <a:latin typeface="Times New Roman" panose="02020603050405020304" pitchFamily="18" charset="0"/>
                <a:cs typeface="Times New Roman" panose="02020603050405020304" pitchFamily="18" charset="0"/>
              </a:rPr>
              <a:t>K</a:t>
            </a:r>
            <a:r>
              <a:rPr lang="en-GB" altLang="en-US" sz="2800" b="1" kern="0" dirty="0" err="1">
                <a:solidFill>
                  <a:srgbClr val="000000"/>
                </a:solidFill>
                <a:latin typeface="Times New Roman" panose="02020603050405020304" pitchFamily="18" charset="0"/>
                <a:cs typeface="Times New Roman" panose="02020603050405020304" pitchFamily="18" charset="0"/>
              </a:rPr>
              <a:t>hả</a:t>
            </a:r>
            <a:r>
              <a:rPr lang="en-GB" altLang="en-US" sz="2800" b="1" kern="0" dirty="0">
                <a:solidFill>
                  <a:srgbClr val="000000"/>
                </a:solidFill>
                <a:latin typeface="Times New Roman" panose="02020603050405020304" pitchFamily="18" charset="0"/>
                <a:cs typeface="Times New Roman" panose="02020603050405020304" pitchFamily="18" charset="0"/>
              </a:rPr>
              <a:t> tri</a:t>
            </a:r>
            <a:r>
              <a:rPr lang="vi-VN" altLang="en-US" sz="2800" b="1" kern="0" dirty="0">
                <a:solidFill>
                  <a:srgbClr val="000000"/>
                </a:solidFill>
                <a:latin typeface="Times New Roman" panose="02020603050405020304" pitchFamily="18" charset="0"/>
                <a:cs typeface="Times New Roman" panose="02020603050405020304" pitchFamily="18" charset="0"/>
              </a:rPr>
              <a:t> luận</a:t>
            </a:r>
            <a:endParaRPr lang="en-US" dirty="0"/>
          </a:p>
        </p:txBody>
      </p:sp>
      <p:sp>
        <p:nvSpPr>
          <p:cNvPr id="12" name="Down Arrow Callout 11"/>
          <p:cNvSpPr/>
          <p:nvPr/>
        </p:nvSpPr>
        <p:spPr>
          <a:xfrm>
            <a:off x="3657600" y="1450975"/>
            <a:ext cx="2438400" cy="1295400"/>
          </a:xfrm>
          <a:prstGeom prst="downArrowCallout">
            <a:avLst/>
          </a:prstGeom>
        </p:spPr>
        <p:style>
          <a:lnRef idx="0">
            <a:schemeClr val="accent5"/>
          </a:lnRef>
          <a:fillRef idx="3">
            <a:schemeClr val="accent5"/>
          </a:fillRef>
          <a:effectRef idx="3">
            <a:schemeClr val="accent5"/>
          </a:effectRef>
          <a:fontRef idx="minor">
            <a:schemeClr val="lt1"/>
          </a:fontRef>
        </p:style>
        <p:txBody>
          <a:bodyPr anchor="ctr"/>
          <a:lstStyle/>
          <a:p>
            <a:pPr algn="ctr">
              <a:defRPr/>
            </a:pPr>
            <a:r>
              <a:rPr lang="vi-VN" altLang="en-US" sz="2400" b="1" kern="0" dirty="0">
                <a:solidFill>
                  <a:srgbClr val="000000"/>
                </a:solidFill>
                <a:latin typeface="Times New Roman" panose="02020603050405020304" pitchFamily="18" charset="0"/>
                <a:ea typeface="Cordia New"/>
                <a:cs typeface="Times New Roman" panose="02020603050405020304" pitchFamily="18" charset="0"/>
              </a:rPr>
              <a:t>Bất khả tri luận</a:t>
            </a:r>
            <a:endParaRPr lang="en-US" sz="2400" dirty="0"/>
          </a:p>
        </p:txBody>
      </p:sp>
      <p:sp>
        <p:nvSpPr>
          <p:cNvPr id="13" name="Down Arrow Callout 12"/>
          <p:cNvSpPr/>
          <p:nvPr/>
        </p:nvSpPr>
        <p:spPr>
          <a:xfrm>
            <a:off x="6664325" y="1450975"/>
            <a:ext cx="2438400" cy="1295400"/>
          </a:xfrm>
          <a:prstGeom prst="downArrowCallout">
            <a:avLst/>
          </a:prstGeom>
        </p:spPr>
        <p:style>
          <a:lnRef idx="0">
            <a:schemeClr val="accent1"/>
          </a:lnRef>
          <a:fillRef idx="3">
            <a:schemeClr val="accent1"/>
          </a:fillRef>
          <a:effectRef idx="3">
            <a:schemeClr val="accent1"/>
          </a:effectRef>
          <a:fontRef idx="minor">
            <a:schemeClr val="lt1"/>
          </a:fontRef>
        </p:style>
        <p:txBody>
          <a:bodyPr anchor="ctr"/>
          <a:lstStyle/>
          <a:p>
            <a:pPr algn="ctr">
              <a:defRPr/>
            </a:pPr>
            <a:r>
              <a:rPr lang="vi-VN" altLang="en-US" sz="2800" b="1" kern="0" dirty="0">
                <a:solidFill>
                  <a:srgbClr val="000000"/>
                </a:solidFill>
                <a:latin typeface="Times New Roman" panose="02020603050405020304" pitchFamily="18" charset="0"/>
                <a:cs typeface="Times New Roman" panose="02020603050405020304" pitchFamily="18" charset="0"/>
              </a:rPr>
              <a:t>Hoài nghi luận</a:t>
            </a:r>
            <a:endParaRPr lang="en-US" dirty="0"/>
          </a:p>
        </p:txBody>
      </p:sp>
      <p:sp>
        <p:nvSpPr>
          <p:cNvPr id="15" name="Flowchart: Alternate Process 14"/>
          <p:cNvSpPr/>
          <p:nvPr/>
        </p:nvSpPr>
        <p:spPr>
          <a:xfrm>
            <a:off x="138113" y="2916238"/>
            <a:ext cx="2681287" cy="3713162"/>
          </a:xfrm>
          <a:prstGeom prst="flowChartAlternateProcess">
            <a:avLst/>
          </a:prstGeom>
        </p:spPr>
        <p:style>
          <a:lnRef idx="1">
            <a:schemeClr val="accent5"/>
          </a:lnRef>
          <a:fillRef idx="2">
            <a:schemeClr val="accent5"/>
          </a:fillRef>
          <a:effectRef idx="1">
            <a:schemeClr val="accent5"/>
          </a:effectRef>
          <a:fontRef idx="minor">
            <a:schemeClr val="dk1"/>
          </a:fontRef>
        </p:style>
        <p:txBody>
          <a:bodyPr anchor="ctr"/>
          <a:lstStyle/>
          <a:p>
            <a:pPr algn="just" eaLnBrk="1" hangingPunct="1">
              <a:defRPr/>
            </a:pPr>
            <a:r>
              <a:rPr lang="en-GB" altLang="en-US" sz="2400" dirty="0" err="1">
                <a:latin typeface="Times New Roman" panose="02020603050405020304" pitchFamily="18" charset="0"/>
                <a:cs typeface="Times New Roman" panose="02020603050405020304" pitchFamily="18" charset="0"/>
              </a:rPr>
              <a:t>Khẳng</a:t>
            </a:r>
            <a:r>
              <a:rPr lang="en-GB" altLang="en-US" sz="2400" dirty="0">
                <a:latin typeface="Times New Roman" panose="02020603050405020304" pitchFamily="18" charset="0"/>
                <a:cs typeface="Times New Roman" panose="02020603050405020304" pitchFamily="18" charset="0"/>
              </a:rPr>
              <a:t> </a:t>
            </a:r>
            <a:r>
              <a:rPr lang="en-GB" altLang="en-US" sz="2400" dirty="0" err="1">
                <a:latin typeface="Times New Roman" panose="02020603050405020304" pitchFamily="18" charset="0"/>
                <a:cs typeface="Times New Roman" panose="02020603050405020304" pitchFamily="18" charset="0"/>
              </a:rPr>
              <a:t>định</a:t>
            </a:r>
            <a:r>
              <a:rPr lang="en-GB" altLang="en-US" sz="2400" dirty="0">
                <a:latin typeface="Times New Roman" panose="02020603050405020304" pitchFamily="18" charset="0"/>
                <a:cs typeface="Times New Roman" panose="02020603050405020304" pitchFamily="18" charset="0"/>
              </a:rPr>
              <a:t> con </a:t>
            </a:r>
            <a:r>
              <a:rPr lang="en-GB" altLang="en-US" sz="2400" dirty="0" err="1">
                <a:latin typeface="Times New Roman" panose="02020603050405020304" pitchFamily="18" charset="0"/>
                <a:cs typeface="Times New Roman" panose="02020603050405020304" pitchFamily="18" charset="0"/>
              </a:rPr>
              <a:t>người</a:t>
            </a:r>
            <a:r>
              <a:rPr lang="en-GB" altLang="en-US" sz="2400" dirty="0">
                <a:latin typeface="Times New Roman" panose="02020603050405020304" pitchFamily="18" charset="0"/>
                <a:cs typeface="Times New Roman" panose="02020603050405020304" pitchFamily="18" charset="0"/>
              </a:rPr>
              <a:t> </a:t>
            </a:r>
            <a:r>
              <a:rPr lang="en-GB" altLang="en-US" sz="2400" dirty="0" err="1">
                <a:latin typeface="Times New Roman" panose="02020603050405020304" pitchFamily="18" charset="0"/>
                <a:cs typeface="Times New Roman" panose="02020603050405020304" pitchFamily="18" charset="0"/>
              </a:rPr>
              <a:t>về</a:t>
            </a:r>
            <a:r>
              <a:rPr lang="en-GB" altLang="en-US" sz="2400" dirty="0">
                <a:latin typeface="Times New Roman" panose="02020603050405020304" pitchFamily="18" charset="0"/>
                <a:cs typeface="Times New Roman" panose="02020603050405020304" pitchFamily="18" charset="0"/>
              </a:rPr>
              <a:t> </a:t>
            </a:r>
            <a:r>
              <a:rPr lang="en-GB" altLang="en-US" sz="2400" dirty="0" err="1">
                <a:latin typeface="Times New Roman" panose="02020603050405020304" pitchFamily="18" charset="0"/>
                <a:cs typeface="Times New Roman" panose="02020603050405020304" pitchFamily="18" charset="0"/>
              </a:rPr>
              <a:t>nguyên</a:t>
            </a:r>
            <a:r>
              <a:rPr lang="en-GB" altLang="en-US" sz="2400" dirty="0">
                <a:latin typeface="Times New Roman" panose="02020603050405020304" pitchFamily="18" charset="0"/>
                <a:cs typeface="Times New Roman" panose="02020603050405020304" pitchFamily="18" charset="0"/>
              </a:rPr>
              <a:t> </a:t>
            </a:r>
            <a:r>
              <a:rPr lang="en-GB" altLang="en-US" sz="2400" dirty="0" err="1">
                <a:latin typeface="Times New Roman" panose="02020603050405020304" pitchFamily="18" charset="0"/>
                <a:cs typeface="Times New Roman" panose="02020603050405020304" pitchFamily="18" charset="0"/>
              </a:rPr>
              <a:t>tắc</a:t>
            </a:r>
            <a:r>
              <a:rPr lang="en-GB" altLang="en-US" sz="2400" dirty="0">
                <a:latin typeface="Times New Roman" panose="02020603050405020304" pitchFamily="18" charset="0"/>
                <a:cs typeface="Times New Roman" panose="02020603050405020304" pitchFamily="18" charset="0"/>
              </a:rPr>
              <a:t> </a:t>
            </a:r>
            <a:r>
              <a:rPr lang="en-GB" altLang="en-US" sz="2400" dirty="0" err="1">
                <a:latin typeface="Times New Roman" panose="02020603050405020304" pitchFamily="18" charset="0"/>
                <a:cs typeface="Times New Roman" panose="02020603050405020304" pitchFamily="18" charset="0"/>
              </a:rPr>
              <a:t>có</a:t>
            </a:r>
            <a:r>
              <a:rPr lang="en-GB" altLang="en-US" sz="2400" dirty="0">
                <a:latin typeface="Times New Roman" panose="02020603050405020304" pitchFamily="18" charset="0"/>
                <a:cs typeface="Times New Roman" panose="02020603050405020304" pitchFamily="18" charset="0"/>
              </a:rPr>
              <a:t> </a:t>
            </a:r>
            <a:r>
              <a:rPr lang="en-GB" altLang="en-US" sz="2400" dirty="0" err="1">
                <a:latin typeface="Times New Roman" panose="02020603050405020304" pitchFamily="18" charset="0"/>
                <a:cs typeface="Times New Roman" panose="02020603050405020304" pitchFamily="18" charset="0"/>
              </a:rPr>
              <a:t>thể</a:t>
            </a:r>
            <a:r>
              <a:rPr lang="en-GB" altLang="en-US" sz="2400" dirty="0">
                <a:latin typeface="Times New Roman" panose="02020603050405020304" pitchFamily="18" charset="0"/>
                <a:cs typeface="Times New Roman" panose="02020603050405020304" pitchFamily="18" charset="0"/>
              </a:rPr>
              <a:t> </a:t>
            </a:r>
            <a:r>
              <a:rPr lang="en-GB" altLang="en-US" sz="2400" dirty="0" err="1">
                <a:latin typeface="Times New Roman" panose="02020603050405020304" pitchFamily="18" charset="0"/>
                <a:cs typeface="Times New Roman" panose="02020603050405020304" pitchFamily="18" charset="0"/>
              </a:rPr>
              <a:t>hiểu</a:t>
            </a:r>
            <a:r>
              <a:rPr lang="en-GB" altLang="en-US" sz="2400" dirty="0">
                <a:latin typeface="Times New Roman" panose="02020603050405020304" pitchFamily="18" charset="0"/>
                <a:cs typeface="Times New Roman" panose="02020603050405020304" pitchFamily="18" charset="0"/>
              </a:rPr>
              <a:t> </a:t>
            </a:r>
            <a:r>
              <a:rPr lang="en-GB" altLang="en-US" sz="2400" dirty="0" err="1">
                <a:latin typeface="Times New Roman" panose="02020603050405020304" pitchFamily="18" charset="0"/>
                <a:cs typeface="Times New Roman" panose="02020603050405020304" pitchFamily="18" charset="0"/>
              </a:rPr>
              <a:t>được</a:t>
            </a:r>
            <a:r>
              <a:rPr lang="en-GB" altLang="en-US" sz="2400" dirty="0">
                <a:latin typeface="Times New Roman" panose="02020603050405020304" pitchFamily="18" charset="0"/>
                <a:cs typeface="Times New Roman" panose="02020603050405020304" pitchFamily="18" charset="0"/>
              </a:rPr>
              <a:t> </a:t>
            </a:r>
            <a:r>
              <a:rPr lang="en-GB" altLang="en-US" sz="2400" dirty="0" err="1">
                <a:latin typeface="Times New Roman" panose="02020603050405020304" pitchFamily="18" charset="0"/>
                <a:cs typeface="Times New Roman" panose="02020603050405020304" pitchFamily="18" charset="0"/>
              </a:rPr>
              <a:t>bản</a:t>
            </a:r>
            <a:r>
              <a:rPr lang="en-GB" altLang="en-US" sz="2400" dirty="0">
                <a:latin typeface="Times New Roman" panose="02020603050405020304" pitchFamily="18" charset="0"/>
                <a:cs typeface="Times New Roman" panose="02020603050405020304" pitchFamily="18" charset="0"/>
              </a:rPr>
              <a:t> </a:t>
            </a:r>
            <a:r>
              <a:rPr lang="en-GB" altLang="en-US" sz="2400" dirty="0" err="1">
                <a:latin typeface="Times New Roman" panose="02020603050405020304" pitchFamily="18" charset="0"/>
                <a:cs typeface="Times New Roman" panose="02020603050405020304" pitchFamily="18" charset="0"/>
              </a:rPr>
              <a:t>chất</a:t>
            </a:r>
            <a:r>
              <a:rPr lang="en-GB" altLang="en-US" sz="2400" dirty="0">
                <a:latin typeface="Times New Roman" panose="02020603050405020304" pitchFamily="18" charset="0"/>
                <a:cs typeface="Times New Roman" panose="02020603050405020304" pitchFamily="18" charset="0"/>
              </a:rPr>
              <a:t> </a:t>
            </a:r>
            <a:r>
              <a:rPr lang="en-GB" altLang="en-US" sz="2400" dirty="0" err="1">
                <a:latin typeface="Times New Roman" panose="02020603050405020304" pitchFamily="18" charset="0"/>
                <a:cs typeface="Times New Roman" panose="02020603050405020304" pitchFamily="18" charset="0"/>
              </a:rPr>
              <a:t>của</a:t>
            </a:r>
            <a:r>
              <a:rPr lang="en-GB" altLang="en-US" sz="2400" dirty="0">
                <a:latin typeface="Times New Roman" panose="02020603050405020304" pitchFamily="18" charset="0"/>
                <a:cs typeface="Times New Roman" panose="02020603050405020304" pitchFamily="18" charset="0"/>
              </a:rPr>
              <a:t> </a:t>
            </a:r>
            <a:r>
              <a:rPr lang="en-GB" altLang="en-US" sz="2400" dirty="0" err="1">
                <a:latin typeface="Times New Roman" panose="02020603050405020304" pitchFamily="18" charset="0"/>
                <a:cs typeface="Times New Roman" panose="02020603050405020304" pitchFamily="18" charset="0"/>
              </a:rPr>
              <a:t>sự</a:t>
            </a:r>
            <a:r>
              <a:rPr lang="en-GB" altLang="en-US" sz="2400" dirty="0">
                <a:latin typeface="Times New Roman" panose="02020603050405020304" pitchFamily="18" charset="0"/>
                <a:cs typeface="Times New Roman" panose="02020603050405020304" pitchFamily="18" charset="0"/>
              </a:rPr>
              <a:t> </a:t>
            </a:r>
            <a:r>
              <a:rPr lang="en-GB" altLang="en-US" sz="2400" dirty="0" err="1">
                <a:latin typeface="Times New Roman" panose="02020603050405020304" pitchFamily="18" charset="0"/>
                <a:cs typeface="Times New Roman" panose="02020603050405020304" pitchFamily="18" charset="0"/>
              </a:rPr>
              <a:t>vật</a:t>
            </a:r>
            <a:r>
              <a:rPr lang="vi-VN" altLang="en-US" sz="2400" dirty="0">
                <a:latin typeface="Times New Roman" panose="02020603050405020304" pitchFamily="18" charset="0"/>
                <a:cs typeface="Times New Roman" panose="02020603050405020304" pitchFamily="18" charset="0"/>
              </a:rPr>
              <a:t>; những cái mà con người biết về nguyên tắc là phù hợp với chính sự vật</a:t>
            </a:r>
            <a:r>
              <a:rPr lang="vi-VN" altLang="en-US" sz="2400" dirty="0">
                <a:latin typeface="Times New Roman" panose="02020603050405020304" pitchFamily="18" charset="0"/>
                <a:ea typeface="Cordia New"/>
                <a:cs typeface="Times New Roman" panose="02020603050405020304" pitchFamily="18" charset="0"/>
              </a:rPr>
              <a:t>.</a:t>
            </a:r>
          </a:p>
        </p:txBody>
      </p:sp>
      <p:sp>
        <p:nvSpPr>
          <p:cNvPr id="16" name="Flowchart: Alternate Process 15"/>
          <p:cNvSpPr/>
          <p:nvPr/>
        </p:nvSpPr>
        <p:spPr>
          <a:xfrm>
            <a:off x="3138488" y="2916238"/>
            <a:ext cx="3476625" cy="3692525"/>
          </a:xfrm>
          <a:prstGeom prst="flowChartAlternateProcess">
            <a:avLst/>
          </a:prstGeom>
        </p:spPr>
        <p:style>
          <a:lnRef idx="2">
            <a:schemeClr val="accent2"/>
          </a:lnRef>
          <a:fillRef idx="1">
            <a:schemeClr val="lt1"/>
          </a:fillRef>
          <a:effectRef idx="0">
            <a:schemeClr val="accent2"/>
          </a:effectRef>
          <a:fontRef idx="minor">
            <a:schemeClr val="dk1"/>
          </a:fontRef>
        </p:style>
        <p:txBody>
          <a:bodyPr anchor="ctr"/>
          <a:lstStyle/>
          <a:p>
            <a:pPr algn="just" eaLnBrk="1" hangingPunct="1">
              <a:defRPr/>
            </a:pPr>
            <a:r>
              <a:rPr lang="en-GB" altLang="en-US" sz="2200" dirty="0">
                <a:latin typeface="Times New Roman" panose="02020603050405020304" pitchFamily="18" charset="0"/>
                <a:cs typeface="Times New Roman" panose="02020603050405020304" pitchFamily="18" charset="0"/>
              </a:rPr>
              <a:t>Con </a:t>
            </a:r>
            <a:r>
              <a:rPr lang="en-GB" altLang="en-US" sz="2200" dirty="0" err="1">
                <a:latin typeface="Times New Roman" panose="02020603050405020304" pitchFamily="18" charset="0"/>
                <a:cs typeface="Times New Roman" panose="02020603050405020304" pitchFamily="18" charset="0"/>
              </a:rPr>
              <a:t>người</a:t>
            </a:r>
            <a:r>
              <a:rPr lang="en-GB" altLang="en-US" sz="2200" dirty="0">
                <a:latin typeface="Times New Roman" panose="02020603050405020304" pitchFamily="18" charset="0"/>
                <a:cs typeface="Times New Roman" panose="02020603050405020304" pitchFamily="18" charset="0"/>
              </a:rPr>
              <a:t> </a:t>
            </a:r>
            <a:r>
              <a:rPr lang="en-GB" altLang="en-US" sz="2200" dirty="0" err="1">
                <a:latin typeface="Times New Roman" panose="02020603050405020304" pitchFamily="18" charset="0"/>
                <a:cs typeface="Times New Roman" panose="02020603050405020304" pitchFamily="18" charset="0"/>
              </a:rPr>
              <a:t>không</a:t>
            </a:r>
            <a:r>
              <a:rPr lang="en-GB" altLang="en-US" sz="2200" dirty="0">
                <a:latin typeface="Times New Roman" panose="02020603050405020304" pitchFamily="18" charset="0"/>
                <a:cs typeface="Times New Roman" panose="02020603050405020304" pitchFamily="18" charset="0"/>
              </a:rPr>
              <a:t> </a:t>
            </a:r>
            <a:r>
              <a:rPr lang="en-GB" altLang="en-US" sz="2200" dirty="0" err="1">
                <a:latin typeface="Times New Roman" panose="02020603050405020304" pitchFamily="18" charset="0"/>
                <a:cs typeface="Times New Roman" panose="02020603050405020304" pitchFamily="18" charset="0"/>
              </a:rPr>
              <a:t>thê</a:t>
            </a:r>
            <a:r>
              <a:rPr lang="en-GB" altLang="en-US" sz="2200" dirty="0">
                <a:latin typeface="Times New Roman" panose="02020603050405020304" pitchFamily="18" charset="0"/>
                <a:cs typeface="Times New Roman" panose="02020603050405020304" pitchFamily="18" charset="0"/>
              </a:rPr>
              <a:t>̉ </a:t>
            </a:r>
            <a:r>
              <a:rPr lang="en-GB" altLang="en-US" sz="2200" dirty="0" err="1">
                <a:latin typeface="Times New Roman" panose="02020603050405020304" pitchFamily="18" charset="0"/>
                <a:cs typeface="Times New Roman" panose="02020603050405020304" pitchFamily="18" charset="0"/>
              </a:rPr>
              <a:t>hiểu</a:t>
            </a:r>
            <a:r>
              <a:rPr lang="en-GB" altLang="en-US" sz="2200" dirty="0">
                <a:latin typeface="Times New Roman" panose="02020603050405020304" pitchFamily="18" charset="0"/>
                <a:cs typeface="Times New Roman" panose="02020603050405020304" pitchFamily="18" charset="0"/>
              </a:rPr>
              <a:t> </a:t>
            </a:r>
            <a:r>
              <a:rPr lang="en-GB" altLang="en-US" sz="2200" dirty="0" err="1">
                <a:latin typeface="Times New Roman" panose="02020603050405020304" pitchFamily="18" charset="0"/>
                <a:cs typeface="Times New Roman" panose="02020603050405020304" pitchFamily="18" charset="0"/>
              </a:rPr>
              <a:t>được</a:t>
            </a:r>
            <a:r>
              <a:rPr lang="en-GB" altLang="en-US" sz="2200" dirty="0">
                <a:latin typeface="Times New Roman" panose="02020603050405020304" pitchFamily="18" charset="0"/>
                <a:cs typeface="Times New Roman" panose="02020603050405020304" pitchFamily="18" charset="0"/>
              </a:rPr>
              <a:t> </a:t>
            </a:r>
            <a:r>
              <a:rPr lang="en-GB" altLang="en-US" sz="2200" dirty="0" err="1">
                <a:latin typeface="Times New Roman" panose="02020603050405020304" pitchFamily="18" charset="0"/>
                <a:cs typeface="Times New Roman" panose="02020603050405020304" pitchFamily="18" charset="0"/>
              </a:rPr>
              <a:t>bản</a:t>
            </a:r>
            <a:r>
              <a:rPr lang="en-GB" altLang="en-US" sz="2200" dirty="0">
                <a:latin typeface="Times New Roman" panose="02020603050405020304" pitchFamily="18" charset="0"/>
                <a:cs typeface="Times New Roman" panose="02020603050405020304" pitchFamily="18" charset="0"/>
              </a:rPr>
              <a:t> </a:t>
            </a:r>
            <a:r>
              <a:rPr lang="en-GB" altLang="en-US" sz="2200" dirty="0" err="1">
                <a:latin typeface="Times New Roman" panose="02020603050405020304" pitchFamily="18" charset="0"/>
                <a:cs typeface="Times New Roman" panose="02020603050405020304" pitchFamily="18" charset="0"/>
              </a:rPr>
              <a:t>chất</a:t>
            </a:r>
            <a:r>
              <a:rPr lang="en-GB" altLang="en-US" sz="2200" dirty="0">
                <a:latin typeface="Times New Roman" panose="02020603050405020304" pitchFamily="18" charset="0"/>
                <a:cs typeface="Times New Roman" panose="02020603050405020304" pitchFamily="18" charset="0"/>
              </a:rPr>
              <a:t> </a:t>
            </a:r>
            <a:r>
              <a:rPr lang="vi-VN" altLang="en-US" sz="2200" dirty="0">
                <a:latin typeface="Times New Roman" panose="02020603050405020304" pitchFamily="18" charset="0"/>
                <a:cs typeface="Times New Roman" panose="02020603050405020304" pitchFamily="18" charset="0"/>
              </a:rPr>
              <a:t>thật sự </a:t>
            </a:r>
            <a:r>
              <a:rPr lang="en-GB" altLang="en-US" sz="2200" dirty="0" err="1">
                <a:latin typeface="Times New Roman" panose="02020603050405020304" pitchFamily="18" charset="0"/>
                <a:cs typeface="Times New Roman" panose="02020603050405020304" pitchFamily="18" charset="0"/>
              </a:rPr>
              <a:t>của</a:t>
            </a:r>
            <a:r>
              <a:rPr lang="en-GB" altLang="en-US" sz="2200" dirty="0">
                <a:latin typeface="Times New Roman" panose="02020603050405020304" pitchFamily="18" charset="0"/>
                <a:cs typeface="Times New Roman" panose="02020603050405020304" pitchFamily="18" charset="0"/>
              </a:rPr>
              <a:t> </a:t>
            </a:r>
            <a:r>
              <a:rPr lang="en-GB" altLang="en-US" sz="2200" dirty="0" err="1">
                <a:latin typeface="Times New Roman" panose="02020603050405020304" pitchFamily="18" charset="0"/>
                <a:cs typeface="Times New Roman" panose="02020603050405020304" pitchFamily="18" charset="0"/>
              </a:rPr>
              <a:t>đối</a:t>
            </a:r>
            <a:r>
              <a:rPr lang="en-GB" altLang="en-US" sz="2200" dirty="0">
                <a:latin typeface="Times New Roman" panose="02020603050405020304" pitchFamily="18" charset="0"/>
                <a:cs typeface="Times New Roman" panose="02020603050405020304" pitchFamily="18" charset="0"/>
              </a:rPr>
              <a:t> </a:t>
            </a:r>
            <a:r>
              <a:rPr lang="en-GB" altLang="en-US" sz="2200" dirty="0" err="1">
                <a:latin typeface="Times New Roman" panose="02020603050405020304" pitchFamily="18" charset="0"/>
                <a:cs typeface="Times New Roman" panose="02020603050405020304" pitchFamily="18" charset="0"/>
              </a:rPr>
              <a:t>tượng</a:t>
            </a:r>
            <a:r>
              <a:rPr lang="vi-VN" altLang="en-US" sz="2200" dirty="0">
                <a:latin typeface="Times New Roman" panose="02020603050405020304" pitchFamily="18" charset="0"/>
                <a:cs typeface="Times New Roman" panose="02020603050405020304" pitchFamily="18" charset="0"/>
              </a:rPr>
              <a:t>;</a:t>
            </a:r>
            <a:r>
              <a:rPr lang="en-GB" altLang="en-US" sz="2200" dirty="0">
                <a:latin typeface="Times New Roman" panose="02020603050405020304" pitchFamily="18" charset="0"/>
                <a:cs typeface="Times New Roman" panose="02020603050405020304" pitchFamily="18" charset="0"/>
              </a:rPr>
              <a:t> </a:t>
            </a:r>
            <a:r>
              <a:rPr lang="en-GB" altLang="en-US" sz="2200" dirty="0" err="1">
                <a:latin typeface="Times New Roman" panose="02020603050405020304" pitchFamily="18" charset="0"/>
                <a:cs typeface="Times New Roman" panose="02020603050405020304" pitchFamily="18" charset="0"/>
              </a:rPr>
              <a:t>Các</a:t>
            </a:r>
            <a:r>
              <a:rPr lang="en-GB" altLang="en-US" sz="2200" dirty="0">
                <a:latin typeface="Times New Roman" panose="02020603050405020304" pitchFamily="18" charset="0"/>
                <a:cs typeface="Times New Roman" panose="02020603050405020304" pitchFamily="18" charset="0"/>
              </a:rPr>
              <a:t> h</a:t>
            </a:r>
            <a:r>
              <a:rPr lang="vi-VN" altLang="en-US" sz="2200" dirty="0">
                <a:latin typeface="Times New Roman" panose="02020603050405020304" pitchFamily="18" charset="0"/>
                <a:cs typeface="Times New Roman" panose="02020603050405020304" pitchFamily="18" charset="0"/>
              </a:rPr>
              <a:t>iểu biết của con người về</a:t>
            </a:r>
            <a:r>
              <a:rPr lang="en-GB" altLang="en-US" sz="2200" dirty="0">
                <a:latin typeface="Times New Roman" panose="02020603050405020304" pitchFamily="18" charset="0"/>
                <a:cs typeface="Times New Roman" panose="02020603050405020304" pitchFamily="18" charset="0"/>
              </a:rPr>
              <a:t> </a:t>
            </a:r>
            <a:r>
              <a:rPr lang="en-GB" altLang="en-US" sz="2200" dirty="0" err="1">
                <a:latin typeface="Times New Roman" panose="02020603050405020304" pitchFamily="18" charset="0"/>
                <a:cs typeface="Times New Roman" panose="02020603050405020304" pitchFamily="18" charset="0"/>
              </a:rPr>
              <a:t>tính</a:t>
            </a:r>
            <a:r>
              <a:rPr lang="en-GB" altLang="en-US" sz="2200" dirty="0">
                <a:latin typeface="Times New Roman" panose="02020603050405020304" pitchFamily="18" charset="0"/>
                <a:cs typeface="Times New Roman" panose="02020603050405020304" pitchFamily="18" charset="0"/>
              </a:rPr>
              <a:t> </a:t>
            </a:r>
            <a:r>
              <a:rPr lang="en-GB" altLang="en-US" sz="2200" dirty="0" err="1">
                <a:latin typeface="Times New Roman" panose="02020603050405020304" pitchFamily="18" charset="0"/>
                <a:cs typeface="Times New Roman" panose="02020603050405020304" pitchFamily="18" charset="0"/>
              </a:rPr>
              <a:t>chất</a:t>
            </a:r>
            <a:r>
              <a:rPr lang="en-GB" altLang="en-US" sz="2200" dirty="0">
                <a:latin typeface="Times New Roman" panose="02020603050405020304" pitchFamily="18" charset="0"/>
                <a:cs typeface="Times New Roman" panose="02020603050405020304" pitchFamily="18" charset="0"/>
              </a:rPr>
              <a:t>, </a:t>
            </a:r>
            <a:r>
              <a:rPr lang="en-GB" altLang="en-US" sz="2200" dirty="0" err="1">
                <a:latin typeface="Times New Roman" panose="02020603050405020304" pitchFamily="18" charset="0"/>
                <a:cs typeface="Times New Roman" panose="02020603050405020304" pitchFamily="18" charset="0"/>
              </a:rPr>
              <a:t>đặc</a:t>
            </a:r>
            <a:r>
              <a:rPr lang="en-GB" altLang="en-US" sz="2200" dirty="0">
                <a:latin typeface="Times New Roman" panose="02020603050405020304" pitchFamily="18" charset="0"/>
                <a:cs typeface="Times New Roman" panose="02020603050405020304" pitchFamily="18" charset="0"/>
              </a:rPr>
              <a:t> </a:t>
            </a:r>
            <a:r>
              <a:rPr lang="en-GB" altLang="en-US" sz="2200" dirty="0" err="1">
                <a:latin typeface="Times New Roman" panose="02020603050405020304" pitchFamily="18" charset="0"/>
                <a:cs typeface="Times New Roman" panose="02020603050405020304" pitchFamily="18" charset="0"/>
              </a:rPr>
              <a:t>điểm</a:t>
            </a:r>
            <a:r>
              <a:rPr lang="en-GB" altLang="en-US" sz="2200" dirty="0">
                <a:latin typeface="Times New Roman" panose="02020603050405020304" pitchFamily="18" charset="0"/>
                <a:cs typeface="Times New Roman" panose="02020603050405020304" pitchFamily="18" charset="0"/>
              </a:rPr>
              <a:t>… </a:t>
            </a:r>
            <a:r>
              <a:rPr lang="en-GB" altLang="en-US" sz="2200" dirty="0" err="1">
                <a:latin typeface="Times New Roman" panose="02020603050405020304" pitchFamily="18" charset="0"/>
                <a:cs typeface="Times New Roman" panose="02020603050405020304" pitchFamily="18" charset="0"/>
              </a:rPr>
              <a:t>của</a:t>
            </a:r>
            <a:r>
              <a:rPr lang="en-GB" altLang="en-US" sz="2200" dirty="0">
                <a:latin typeface="Times New Roman" panose="02020603050405020304" pitchFamily="18" charset="0"/>
                <a:cs typeface="Times New Roman" panose="02020603050405020304" pitchFamily="18" charset="0"/>
              </a:rPr>
              <a:t> </a:t>
            </a:r>
            <a:r>
              <a:rPr lang="en-GB" altLang="en-US" sz="2200" dirty="0" err="1">
                <a:latin typeface="Times New Roman" panose="02020603050405020304" pitchFamily="18" charset="0"/>
                <a:cs typeface="Times New Roman" panose="02020603050405020304" pitchFamily="18" charset="0"/>
              </a:rPr>
              <a:t>đối</a:t>
            </a:r>
            <a:r>
              <a:rPr lang="en-GB" altLang="en-US" sz="2200" dirty="0">
                <a:latin typeface="Times New Roman" panose="02020603050405020304" pitchFamily="18" charset="0"/>
                <a:cs typeface="Times New Roman" panose="02020603050405020304" pitchFamily="18" charset="0"/>
              </a:rPr>
              <a:t> </a:t>
            </a:r>
            <a:r>
              <a:rPr lang="en-GB" altLang="en-US" sz="2200" dirty="0" err="1">
                <a:latin typeface="Times New Roman" panose="02020603050405020304" pitchFamily="18" charset="0"/>
                <a:cs typeface="Times New Roman" panose="02020603050405020304" pitchFamily="18" charset="0"/>
              </a:rPr>
              <a:t>tượng</a:t>
            </a:r>
            <a:r>
              <a:rPr lang="en-GB" altLang="en-US" sz="2200" dirty="0">
                <a:latin typeface="Times New Roman" panose="02020603050405020304" pitchFamily="18" charset="0"/>
                <a:cs typeface="Times New Roman" panose="02020603050405020304" pitchFamily="18" charset="0"/>
              </a:rPr>
              <a:t> </a:t>
            </a:r>
            <a:r>
              <a:rPr lang="en-GB" altLang="en-US" sz="2200" dirty="0" err="1">
                <a:latin typeface="Times New Roman" panose="02020603050405020304" pitchFamily="18" charset="0"/>
                <a:cs typeface="Times New Roman" panose="02020603050405020304" pitchFamily="18" charset="0"/>
              </a:rPr>
              <a:t>mà</a:t>
            </a:r>
            <a:r>
              <a:rPr lang="vi-VN" altLang="en-US" sz="2200" dirty="0">
                <a:latin typeface="Times New Roman" panose="02020603050405020304" pitchFamily="18" charset="0"/>
                <a:cs typeface="Times New Roman" panose="02020603050405020304" pitchFamily="18" charset="0"/>
              </a:rPr>
              <a:t>,</a:t>
            </a:r>
            <a:r>
              <a:rPr lang="en-GB" altLang="en-US" sz="2200" dirty="0">
                <a:latin typeface="Times New Roman" panose="02020603050405020304" pitchFamily="18" charset="0"/>
                <a:cs typeface="Times New Roman" panose="02020603050405020304" pitchFamily="18" charset="0"/>
              </a:rPr>
              <a:t> </a:t>
            </a:r>
            <a:r>
              <a:rPr lang="en-GB" altLang="en-US" sz="2200" dirty="0" err="1">
                <a:latin typeface="Times New Roman" panose="02020603050405020304" pitchFamily="18" charset="0"/>
                <a:cs typeface="Times New Roman" panose="02020603050405020304" pitchFamily="18" charset="0"/>
              </a:rPr>
              <a:t>dù</a:t>
            </a:r>
            <a:r>
              <a:rPr lang="en-GB" altLang="en-US" sz="2200" dirty="0">
                <a:latin typeface="Times New Roman" panose="02020603050405020304" pitchFamily="18" charset="0"/>
                <a:cs typeface="Times New Roman" panose="02020603050405020304" pitchFamily="18" charset="0"/>
              </a:rPr>
              <a:t> </a:t>
            </a:r>
            <a:r>
              <a:rPr lang="en-GB" altLang="en-US" sz="2200" dirty="0" err="1">
                <a:latin typeface="Times New Roman" panose="02020603050405020304" pitchFamily="18" charset="0"/>
                <a:cs typeface="Times New Roman" panose="02020603050405020304" pitchFamily="18" charset="0"/>
              </a:rPr>
              <a:t>có</a:t>
            </a:r>
            <a:r>
              <a:rPr lang="en-GB" altLang="en-US" sz="2200" dirty="0">
                <a:latin typeface="Times New Roman" panose="02020603050405020304" pitchFamily="18" charset="0"/>
                <a:cs typeface="Times New Roman" panose="02020603050405020304" pitchFamily="18" charset="0"/>
              </a:rPr>
              <a:t> </a:t>
            </a:r>
            <a:r>
              <a:rPr lang="en-GB" altLang="en-US" sz="2200" dirty="0" err="1">
                <a:latin typeface="Times New Roman" panose="02020603050405020304" pitchFamily="18" charset="0"/>
                <a:cs typeface="Times New Roman" panose="02020603050405020304" pitchFamily="18" charset="0"/>
              </a:rPr>
              <a:t>tính</a:t>
            </a:r>
            <a:r>
              <a:rPr lang="en-GB" altLang="en-US" sz="2200" dirty="0">
                <a:latin typeface="Times New Roman" panose="02020603050405020304" pitchFamily="18" charset="0"/>
                <a:cs typeface="Times New Roman" panose="02020603050405020304" pitchFamily="18" charset="0"/>
              </a:rPr>
              <a:t> </a:t>
            </a:r>
            <a:r>
              <a:rPr lang="en-GB" altLang="en-US" sz="2200" dirty="0" err="1">
                <a:latin typeface="Times New Roman" panose="02020603050405020304" pitchFamily="18" charset="0"/>
                <a:cs typeface="Times New Roman" panose="02020603050405020304" pitchFamily="18" charset="0"/>
              </a:rPr>
              <a:t>xác</a:t>
            </a:r>
            <a:r>
              <a:rPr lang="en-GB" altLang="en-US" sz="2200" dirty="0">
                <a:latin typeface="Times New Roman" panose="02020603050405020304" pitchFamily="18" charset="0"/>
                <a:cs typeface="Times New Roman" panose="02020603050405020304" pitchFamily="18" charset="0"/>
              </a:rPr>
              <a:t> </a:t>
            </a:r>
            <a:r>
              <a:rPr lang="en-GB" altLang="en-US" sz="2200" dirty="0" err="1">
                <a:latin typeface="Times New Roman" panose="02020603050405020304" pitchFamily="18" charset="0"/>
                <a:cs typeface="Times New Roman" panose="02020603050405020304" pitchFamily="18" charset="0"/>
              </a:rPr>
              <a:t>thực</a:t>
            </a:r>
            <a:r>
              <a:rPr lang="en-GB" altLang="en-US" sz="2200" dirty="0">
                <a:latin typeface="Times New Roman" panose="02020603050405020304" pitchFamily="18" charset="0"/>
                <a:cs typeface="Times New Roman" panose="02020603050405020304" pitchFamily="18" charset="0"/>
              </a:rPr>
              <a:t>, </a:t>
            </a:r>
            <a:r>
              <a:rPr lang="en-GB" altLang="en-US" sz="2200" dirty="0" err="1">
                <a:latin typeface="Times New Roman" panose="02020603050405020304" pitchFamily="18" charset="0"/>
                <a:cs typeface="Times New Roman" panose="02020603050405020304" pitchFamily="18" charset="0"/>
              </a:rPr>
              <a:t>cũng</a:t>
            </a:r>
            <a:r>
              <a:rPr lang="en-GB" altLang="en-US" sz="2200" dirty="0">
                <a:latin typeface="Times New Roman" panose="02020603050405020304" pitchFamily="18" charset="0"/>
                <a:cs typeface="Times New Roman" panose="02020603050405020304" pitchFamily="18" charset="0"/>
              </a:rPr>
              <a:t> </a:t>
            </a:r>
            <a:r>
              <a:rPr lang="en-GB" altLang="en-US" sz="2200" dirty="0" err="1">
                <a:latin typeface="Times New Roman" panose="02020603050405020304" pitchFamily="18" charset="0"/>
                <a:cs typeface="Times New Roman" panose="02020603050405020304" pitchFamily="18" charset="0"/>
              </a:rPr>
              <a:t>không</a:t>
            </a:r>
            <a:r>
              <a:rPr lang="en-GB" altLang="en-US" sz="2200" dirty="0">
                <a:latin typeface="Times New Roman" panose="02020603050405020304" pitchFamily="18" charset="0"/>
                <a:cs typeface="Times New Roman" panose="02020603050405020304" pitchFamily="18" charset="0"/>
              </a:rPr>
              <a:t> </a:t>
            </a:r>
            <a:r>
              <a:rPr lang="en-GB" altLang="en-US" sz="2200" dirty="0" err="1">
                <a:latin typeface="Times New Roman" panose="02020603050405020304" pitchFamily="18" charset="0"/>
                <a:cs typeface="Times New Roman" panose="02020603050405020304" pitchFamily="18" charset="0"/>
              </a:rPr>
              <a:t>cho</a:t>
            </a:r>
            <a:r>
              <a:rPr lang="en-GB" altLang="en-US" sz="2200" dirty="0">
                <a:latin typeface="Times New Roman" panose="02020603050405020304" pitchFamily="18" charset="0"/>
                <a:cs typeface="Times New Roman" panose="02020603050405020304" pitchFamily="18" charset="0"/>
              </a:rPr>
              <a:t> </a:t>
            </a:r>
            <a:r>
              <a:rPr lang="en-GB" altLang="en-US" sz="2200" dirty="0" err="1">
                <a:latin typeface="Times New Roman" panose="02020603050405020304" pitchFamily="18" charset="0"/>
                <a:cs typeface="Times New Roman" panose="02020603050405020304" pitchFamily="18" charset="0"/>
              </a:rPr>
              <a:t>phép</a:t>
            </a:r>
            <a:r>
              <a:rPr lang="en-GB" altLang="en-US" sz="2200" dirty="0">
                <a:latin typeface="Times New Roman" panose="02020603050405020304" pitchFamily="18" charset="0"/>
                <a:cs typeface="Times New Roman" panose="02020603050405020304" pitchFamily="18" charset="0"/>
              </a:rPr>
              <a:t> con </a:t>
            </a:r>
            <a:r>
              <a:rPr lang="en-GB" altLang="en-US" sz="2200" dirty="0" err="1">
                <a:latin typeface="Times New Roman" panose="02020603050405020304" pitchFamily="18" charset="0"/>
                <a:cs typeface="Times New Roman" panose="02020603050405020304" pitchFamily="18" charset="0"/>
              </a:rPr>
              <a:t>người</a:t>
            </a:r>
            <a:r>
              <a:rPr lang="en-GB" altLang="en-US" sz="2200" dirty="0">
                <a:latin typeface="Times New Roman" panose="02020603050405020304" pitchFamily="18" charset="0"/>
                <a:cs typeface="Times New Roman" panose="02020603050405020304" pitchFamily="18" charset="0"/>
              </a:rPr>
              <a:t> </a:t>
            </a:r>
            <a:r>
              <a:rPr lang="en-GB" altLang="en-US" sz="2200" dirty="0" err="1">
                <a:latin typeface="Times New Roman" panose="02020603050405020304" pitchFamily="18" charset="0"/>
                <a:cs typeface="Times New Roman" panose="02020603050405020304" pitchFamily="18" charset="0"/>
              </a:rPr>
              <a:t>đồng</a:t>
            </a:r>
            <a:r>
              <a:rPr lang="en-GB" altLang="en-US" sz="2200" dirty="0">
                <a:latin typeface="Times New Roman" panose="02020603050405020304" pitchFamily="18" charset="0"/>
                <a:cs typeface="Times New Roman" panose="02020603050405020304" pitchFamily="18" charset="0"/>
              </a:rPr>
              <a:t> </a:t>
            </a:r>
            <a:r>
              <a:rPr lang="en-GB" altLang="en-US" sz="2200" dirty="0" err="1">
                <a:latin typeface="Times New Roman" panose="02020603050405020304" pitchFamily="18" charset="0"/>
                <a:cs typeface="Times New Roman" panose="02020603050405020304" pitchFamily="18" charset="0"/>
              </a:rPr>
              <a:t>nhất</a:t>
            </a:r>
            <a:r>
              <a:rPr lang="en-GB" altLang="en-US" sz="2200" dirty="0">
                <a:latin typeface="Times New Roman" panose="02020603050405020304" pitchFamily="18" charset="0"/>
                <a:cs typeface="Times New Roman" panose="02020603050405020304" pitchFamily="18" charset="0"/>
              </a:rPr>
              <a:t> </a:t>
            </a:r>
            <a:r>
              <a:rPr lang="en-GB" altLang="en-US" sz="2200" dirty="0" err="1">
                <a:latin typeface="Times New Roman" panose="02020603050405020304" pitchFamily="18" charset="0"/>
                <a:cs typeface="Times New Roman" panose="02020603050405020304" pitchFamily="18" charset="0"/>
              </a:rPr>
              <a:t>chúng</a:t>
            </a:r>
            <a:r>
              <a:rPr lang="en-GB" altLang="en-US" sz="2200" dirty="0">
                <a:latin typeface="Times New Roman" panose="02020603050405020304" pitchFamily="18" charset="0"/>
                <a:cs typeface="Times New Roman" panose="02020603050405020304" pitchFamily="18" charset="0"/>
              </a:rPr>
              <a:t> </a:t>
            </a:r>
            <a:r>
              <a:rPr lang="en-GB" altLang="en-US" sz="2200" dirty="0" err="1">
                <a:latin typeface="Times New Roman" panose="02020603050405020304" pitchFamily="18" charset="0"/>
                <a:cs typeface="Times New Roman" panose="02020603050405020304" pitchFamily="18" charset="0"/>
              </a:rPr>
              <a:t>với</a:t>
            </a:r>
            <a:r>
              <a:rPr lang="en-GB" altLang="en-US" sz="2200" dirty="0">
                <a:latin typeface="Times New Roman" panose="02020603050405020304" pitchFamily="18" charset="0"/>
                <a:cs typeface="Times New Roman" panose="02020603050405020304" pitchFamily="18" charset="0"/>
              </a:rPr>
              <a:t> </a:t>
            </a:r>
            <a:r>
              <a:rPr lang="en-GB" altLang="en-US" sz="2200" dirty="0" err="1">
                <a:latin typeface="Times New Roman" panose="02020603050405020304" pitchFamily="18" charset="0"/>
                <a:cs typeface="Times New Roman" panose="02020603050405020304" pitchFamily="18" charset="0"/>
              </a:rPr>
              <a:t>đối</a:t>
            </a:r>
            <a:r>
              <a:rPr lang="en-GB" altLang="en-US" sz="2200" dirty="0">
                <a:latin typeface="Times New Roman" panose="02020603050405020304" pitchFamily="18" charset="0"/>
                <a:cs typeface="Times New Roman" panose="02020603050405020304" pitchFamily="18" charset="0"/>
              </a:rPr>
              <a:t> </a:t>
            </a:r>
            <a:r>
              <a:rPr lang="en-GB" altLang="en-US" sz="2200" dirty="0" err="1">
                <a:latin typeface="Times New Roman" panose="02020603050405020304" pitchFamily="18" charset="0"/>
                <a:cs typeface="Times New Roman" panose="02020603050405020304" pitchFamily="18" charset="0"/>
              </a:rPr>
              <a:t>tượng</a:t>
            </a:r>
            <a:r>
              <a:rPr lang="vi-VN" altLang="en-US" sz="2200" dirty="0">
                <a:latin typeface="Times New Roman" panose="02020603050405020304" pitchFamily="18" charset="0"/>
                <a:cs typeface="Times New Roman" panose="02020603050405020304" pitchFamily="18" charset="0"/>
              </a:rPr>
              <a:t> vì nó không đáng tin cậy</a:t>
            </a:r>
          </a:p>
        </p:txBody>
      </p:sp>
      <p:sp>
        <p:nvSpPr>
          <p:cNvPr id="17" name="Flowchart: Alternate Process 16"/>
          <p:cNvSpPr/>
          <p:nvPr/>
        </p:nvSpPr>
        <p:spPr>
          <a:xfrm>
            <a:off x="6934200" y="2916238"/>
            <a:ext cx="2054225" cy="3692525"/>
          </a:xfrm>
          <a:prstGeom prst="flowChartAlternateProcess">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just" eaLnBrk="1" hangingPunct="1">
              <a:defRPr/>
            </a:pPr>
            <a:r>
              <a:rPr lang="vi-VN" altLang="en-US" sz="2400" dirty="0">
                <a:latin typeface="Times New Roman" panose="02020603050405020304" pitchFamily="18" charset="0"/>
                <a:cs typeface="Times New Roman" panose="02020603050405020304" pitchFamily="18" charset="0"/>
              </a:rPr>
              <a:t>N</a:t>
            </a:r>
            <a:r>
              <a:rPr lang="en-GB" altLang="en-US" sz="2400" dirty="0" err="1">
                <a:latin typeface="Times New Roman" panose="02020603050405020304" pitchFamily="18" charset="0"/>
                <a:cs typeface="Times New Roman" panose="02020603050405020304" pitchFamily="18" charset="0"/>
              </a:rPr>
              <a:t>ghi</a:t>
            </a:r>
            <a:r>
              <a:rPr lang="en-GB" altLang="en-US" sz="2400" dirty="0">
                <a:latin typeface="Times New Roman" panose="02020603050405020304" pitchFamily="18" charset="0"/>
                <a:cs typeface="Times New Roman" panose="02020603050405020304" pitchFamily="18" charset="0"/>
              </a:rPr>
              <a:t> </a:t>
            </a:r>
            <a:r>
              <a:rPr lang="vi-VN" altLang="en-US" sz="2400" dirty="0">
                <a:latin typeface="Times New Roman" panose="02020603050405020304" pitchFamily="18" charset="0"/>
                <a:cs typeface="Times New Roman" panose="02020603050405020304" pitchFamily="18" charset="0"/>
              </a:rPr>
              <a:t>ngờ </a:t>
            </a:r>
            <a:r>
              <a:rPr lang="en-GB" altLang="en-US" sz="2400" dirty="0" err="1">
                <a:latin typeface="Times New Roman" panose="02020603050405020304" pitchFamily="18" charset="0"/>
                <a:cs typeface="Times New Roman" panose="02020603050405020304" pitchFamily="18" charset="0"/>
              </a:rPr>
              <a:t>trong</a:t>
            </a:r>
            <a:r>
              <a:rPr lang="en-GB" altLang="en-US" sz="2400" dirty="0">
                <a:latin typeface="Times New Roman" panose="02020603050405020304" pitchFamily="18" charset="0"/>
                <a:cs typeface="Times New Roman" panose="02020603050405020304" pitchFamily="18" charset="0"/>
              </a:rPr>
              <a:t> </a:t>
            </a:r>
            <a:r>
              <a:rPr lang="en-GB" altLang="en-US" sz="2400" dirty="0" err="1">
                <a:latin typeface="Times New Roman" panose="02020603050405020304" pitchFamily="18" charset="0"/>
                <a:cs typeface="Times New Roman" panose="02020603050405020304" pitchFamily="18" charset="0"/>
              </a:rPr>
              <a:t>việc</a:t>
            </a:r>
            <a:r>
              <a:rPr lang="en-GB" altLang="en-US" sz="2400" dirty="0">
                <a:latin typeface="Times New Roman" panose="02020603050405020304" pitchFamily="18" charset="0"/>
                <a:cs typeface="Times New Roman" panose="02020603050405020304" pitchFamily="18" charset="0"/>
              </a:rPr>
              <a:t> </a:t>
            </a:r>
            <a:r>
              <a:rPr lang="vi-VN" altLang="en-US" sz="2400" dirty="0">
                <a:latin typeface="Times New Roman" panose="02020603050405020304" pitchFamily="18" charset="0"/>
                <a:cs typeface="Times New Roman" panose="02020603050405020304" pitchFamily="18" charset="0"/>
              </a:rPr>
              <a:t>đánh giá </a:t>
            </a:r>
            <a:r>
              <a:rPr lang="en-GB" altLang="en-US" sz="2400" dirty="0">
                <a:latin typeface="Times New Roman" panose="02020603050405020304" pitchFamily="18" charset="0"/>
                <a:cs typeface="Times New Roman" panose="02020603050405020304" pitchFamily="18" charset="0"/>
              </a:rPr>
              <a:t>tri </a:t>
            </a:r>
            <a:r>
              <a:rPr lang="en-GB" altLang="en-US" sz="2400" dirty="0" err="1">
                <a:latin typeface="Times New Roman" panose="02020603050405020304" pitchFamily="18" charset="0"/>
                <a:cs typeface="Times New Roman" panose="02020603050405020304" pitchFamily="18" charset="0"/>
              </a:rPr>
              <a:t>thức</a:t>
            </a:r>
            <a:r>
              <a:rPr lang="en-GB" altLang="en-US" sz="2400" dirty="0">
                <a:latin typeface="Times New Roman" panose="02020603050405020304" pitchFamily="18" charset="0"/>
                <a:cs typeface="Times New Roman" panose="02020603050405020304" pitchFamily="18" charset="0"/>
              </a:rPr>
              <a:t> </a:t>
            </a:r>
            <a:r>
              <a:rPr lang="en-GB" altLang="en-US" sz="2400" dirty="0" err="1">
                <a:latin typeface="Times New Roman" panose="02020603050405020304" pitchFamily="18" charset="0"/>
                <a:cs typeface="Times New Roman" panose="02020603050405020304" pitchFamily="18" charset="0"/>
              </a:rPr>
              <a:t>đã</a:t>
            </a:r>
            <a:r>
              <a:rPr lang="en-GB" altLang="en-US" sz="2400" dirty="0">
                <a:latin typeface="Times New Roman" panose="02020603050405020304" pitchFamily="18" charset="0"/>
                <a:cs typeface="Times New Roman" panose="02020603050405020304" pitchFamily="18" charset="0"/>
              </a:rPr>
              <a:t> </a:t>
            </a:r>
            <a:r>
              <a:rPr lang="en-GB" altLang="en-US" sz="2400" dirty="0" err="1">
                <a:latin typeface="Times New Roman" panose="02020603050405020304" pitchFamily="18" charset="0"/>
                <a:cs typeface="Times New Roman" panose="02020603050405020304" pitchFamily="18" charset="0"/>
              </a:rPr>
              <a:t>đạt</a:t>
            </a:r>
            <a:r>
              <a:rPr lang="en-GB" altLang="en-US" sz="2400" dirty="0">
                <a:latin typeface="Times New Roman" panose="02020603050405020304" pitchFamily="18" charset="0"/>
                <a:cs typeface="Times New Roman" panose="02020603050405020304" pitchFamily="18" charset="0"/>
              </a:rPr>
              <a:t> </a:t>
            </a:r>
            <a:r>
              <a:rPr lang="en-GB" altLang="en-US" sz="2400" dirty="0" err="1">
                <a:latin typeface="Times New Roman" panose="02020603050405020304" pitchFamily="18" charset="0"/>
                <a:cs typeface="Times New Roman" panose="02020603050405020304" pitchFamily="18" charset="0"/>
              </a:rPr>
              <a:t>được</a:t>
            </a:r>
            <a:r>
              <a:rPr lang="en-GB" altLang="en-US" sz="2400" dirty="0">
                <a:latin typeface="Times New Roman" panose="02020603050405020304" pitchFamily="18" charset="0"/>
                <a:cs typeface="Times New Roman" panose="02020603050405020304" pitchFamily="18" charset="0"/>
              </a:rPr>
              <a:t> </a:t>
            </a:r>
            <a:r>
              <a:rPr lang="en-GB" altLang="en-US" sz="2400" dirty="0" err="1">
                <a:latin typeface="Times New Roman" panose="02020603050405020304" pitchFamily="18" charset="0"/>
                <a:cs typeface="Times New Roman" panose="02020603050405020304" pitchFamily="18" charset="0"/>
              </a:rPr>
              <a:t>và</a:t>
            </a:r>
            <a:r>
              <a:rPr lang="en-GB" altLang="en-US" sz="2400" dirty="0">
                <a:latin typeface="Times New Roman" panose="02020603050405020304" pitchFamily="18" charset="0"/>
                <a:cs typeface="Times New Roman" panose="02020603050405020304" pitchFamily="18" charset="0"/>
              </a:rPr>
              <a:t> </a:t>
            </a:r>
            <a:r>
              <a:rPr lang="en-GB" altLang="en-US" sz="2400" dirty="0" err="1">
                <a:latin typeface="Times New Roman" panose="02020603050405020304" pitchFamily="18" charset="0"/>
                <a:cs typeface="Times New Roman" panose="02020603050405020304" pitchFamily="18" charset="0"/>
              </a:rPr>
              <a:t>cho</a:t>
            </a:r>
            <a:r>
              <a:rPr lang="en-GB" altLang="en-US" sz="2400" dirty="0">
                <a:latin typeface="Times New Roman" panose="02020603050405020304" pitchFamily="18" charset="0"/>
                <a:cs typeface="Times New Roman" panose="02020603050405020304" pitchFamily="18" charset="0"/>
              </a:rPr>
              <a:t> </a:t>
            </a:r>
            <a:r>
              <a:rPr lang="en-GB" altLang="en-US" sz="2400" dirty="0" err="1">
                <a:latin typeface="Times New Roman" panose="02020603050405020304" pitchFamily="18" charset="0"/>
                <a:cs typeface="Times New Roman" panose="02020603050405020304" pitchFamily="18" charset="0"/>
              </a:rPr>
              <a:t>rằng</a:t>
            </a:r>
            <a:r>
              <a:rPr lang="en-GB" altLang="en-US" sz="2400" dirty="0">
                <a:latin typeface="Times New Roman" panose="02020603050405020304" pitchFamily="18" charset="0"/>
                <a:cs typeface="Times New Roman" panose="02020603050405020304" pitchFamily="18" charset="0"/>
              </a:rPr>
              <a:t> con </a:t>
            </a:r>
            <a:r>
              <a:rPr lang="en-GB" altLang="en-US" sz="2400" dirty="0" err="1">
                <a:latin typeface="Times New Roman" panose="02020603050405020304" pitchFamily="18" charset="0"/>
                <a:cs typeface="Times New Roman" panose="02020603050405020304" pitchFamily="18" charset="0"/>
              </a:rPr>
              <a:t>người</a:t>
            </a:r>
            <a:r>
              <a:rPr lang="en-GB" altLang="en-US" sz="2400" dirty="0">
                <a:latin typeface="Times New Roman" panose="02020603050405020304" pitchFamily="18" charset="0"/>
                <a:cs typeface="Times New Roman" panose="02020603050405020304" pitchFamily="18" charset="0"/>
              </a:rPr>
              <a:t> </a:t>
            </a:r>
            <a:r>
              <a:rPr lang="en-GB" altLang="en-US" sz="2400" dirty="0" err="1">
                <a:latin typeface="Times New Roman" panose="02020603050405020304" pitchFamily="18" charset="0"/>
                <a:cs typeface="Times New Roman" panose="02020603050405020304" pitchFamily="18" charset="0"/>
              </a:rPr>
              <a:t>không</a:t>
            </a:r>
            <a:r>
              <a:rPr lang="en-GB" altLang="en-US" sz="2400" dirty="0">
                <a:latin typeface="Times New Roman" panose="02020603050405020304" pitchFamily="18" charset="0"/>
                <a:cs typeface="Times New Roman" panose="02020603050405020304" pitchFamily="18" charset="0"/>
              </a:rPr>
              <a:t> </a:t>
            </a:r>
            <a:r>
              <a:rPr lang="en-GB" altLang="en-US" sz="2400" dirty="0" err="1">
                <a:latin typeface="Times New Roman" panose="02020603050405020304" pitchFamily="18" charset="0"/>
                <a:cs typeface="Times New Roman" panose="02020603050405020304" pitchFamily="18" charset="0"/>
              </a:rPr>
              <a:t>thê</a:t>
            </a:r>
            <a:r>
              <a:rPr lang="en-GB" altLang="en-US" sz="2400" dirty="0">
                <a:latin typeface="Times New Roman" panose="02020603050405020304" pitchFamily="18" charset="0"/>
                <a:cs typeface="Times New Roman" panose="02020603050405020304" pitchFamily="18" charset="0"/>
              </a:rPr>
              <a:t>̉ </a:t>
            </a:r>
            <a:r>
              <a:rPr lang="en-GB" altLang="en-US" sz="2400" dirty="0" err="1">
                <a:latin typeface="Times New Roman" panose="02020603050405020304" pitchFamily="18" charset="0"/>
                <a:cs typeface="Times New Roman" panose="02020603050405020304" pitchFamily="18" charset="0"/>
              </a:rPr>
              <a:t>đạt</a:t>
            </a:r>
            <a:r>
              <a:rPr lang="en-GB" altLang="en-US" sz="2400" dirty="0">
                <a:latin typeface="Times New Roman" panose="02020603050405020304" pitchFamily="18" charset="0"/>
                <a:cs typeface="Times New Roman" panose="02020603050405020304" pitchFamily="18" charset="0"/>
              </a:rPr>
              <a:t> </a:t>
            </a:r>
            <a:r>
              <a:rPr lang="en-GB" altLang="en-US" sz="2400" dirty="0" err="1">
                <a:latin typeface="Times New Roman" panose="02020603050405020304" pitchFamily="18" charset="0"/>
                <a:cs typeface="Times New Roman" panose="02020603050405020304" pitchFamily="18" charset="0"/>
              </a:rPr>
              <a:t>đến</a:t>
            </a:r>
            <a:r>
              <a:rPr lang="en-GB" altLang="en-US" sz="2400" dirty="0">
                <a:latin typeface="Times New Roman" panose="02020603050405020304" pitchFamily="18" charset="0"/>
                <a:cs typeface="Times New Roman" panose="02020603050405020304" pitchFamily="18" charset="0"/>
              </a:rPr>
              <a:t> </a:t>
            </a:r>
            <a:r>
              <a:rPr lang="en-GB" altLang="en-US" sz="2400" dirty="0" err="1">
                <a:latin typeface="Times New Roman" panose="02020603050405020304" pitchFamily="18" charset="0"/>
                <a:cs typeface="Times New Roman" panose="02020603050405020304" pitchFamily="18" charset="0"/>
              </a:rPr>
              <a:t>chân</a:t>
            </a:r>
            <a:r>
              <a:rPr lang="en-GB" altLang="en-US" sz="2400" dirty="0">
                <a:latin typeface="Times New Roman" panose="02020603050405020304" pitchFamily="18" charset="0"/>
                <a:cs typeface="Times New Roman" panose="02020603050405020304" pitchFamily="18" charset="0"/>
              </a:rPr>
              <a:t> </a:t>
            </a:r>
            <a:r>
              <a:rPr lang="en-GB" altLang="en-US" sz="2400" dirty="0" err="1">
                <a:latin typeface="Times New Roman" panose="02020603050405020304" pitchFamily="18" charset="0"/>
                <a:cs typeface="Times New Roman" panose="02020603050405020304" pitchFamily="18" charset="0"/>
              </a:rPr>
              <a:t>lý</a:t>
            </a:r>
            <a:r>
              <a:rPr lang="en-GB" altLang="en-US" sz="2400" dirty="0">
                <a:latin typeface="Times New Roman" panose="02020603050405020304" pitchFamily="18" charset="0"/>
                <a:cs typeface="Times New Roman" panose="02020603050405020304" pitchFamily="18" charset="0"/>
              </a:rPr>
              <a:t> </a:t>
            </a:r>
            <a:r>
              <a:rPr lang="en-GB" altLang="en-US" sz="2400" dirty="0" err="1">
                <a:latin typeface="Times New Roman" panose="02020603050405020304" pitchFamily="18" charset="0"/>
                <a:cs typeface="Times New Roman" panose="02020603050405020304" pitchFamily="18" charset="0"/>
              </a:rPr>
              <a:t>khách</a:t>
            </a:r>
            <a:r>
              <a:rPr lang="en-GB" altLang="en-US" sz="2400" dirty="0">
                <a:latin typeface="Times New Roman" panose="02020603050405020304" pitchFamily="18" charset="0"/>
                <a:cs typeface="Times New Roman" panose="02020603050405020304" pitchFamily="18" charset="0"/>
              </a:rPr>
              <a:t> </a:t>
            </a:r>
            <a:r>
              <a:rPr lang="en-GB" altLang="en-US" sz="2400" dirty="0" err="1">
                <a:latin typeface="Times New Roman" panose="02020603050405020304" pitchFamily="18" charset="0"/>
                <a:cs typeface="Times New Roman" panose="02020603050405020304" pitchFamily="18" charset="0"/>
              </a:rPr>
              <a:t>quan</a:t>
            </a:r>
            <a:endParaRPr lang="vi-VN" altLang="en-US" sz="2400"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500" fill="hold"/>
                                        <p:tgtEl>
                                          <p:spTgt spid="15"/>
                                        </p:tgtEl>
                                        <p:attrNameLst>
                                          <p:attrName>ppt_x</p:attrName>
                                        </p:attrNameLst>
                                      </p:cBhvr>
                                      <p:tavLst>
                                        <p:tav tm="0">
                                          <p:val>
                                            <p:strVal val="#ppt_x"/>
                                          </p:val>
                                        </p:tav>
                                        <p:tav tm="100000">
                                          <p:val>
                                            <p:strVal val="#ppt_x"/>
                                          </p:val>
                                        </p:tav>
                                      </p:tavLst>
                                    </p:anim>
                                    <p:anim calcmode="lin" valueType="num">
                                      <p:cBhvr additive="base">
                                        <p:cTn id="12"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8" presetClass="entr" presetSubtype="12"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strips(downLeft)">
                                      <p:cBhvr>
                                        <p:cTn id="17" dur="500"/>
                                        <p:tgtEl>
                                          <p:spTgt spid="12"/>
                                        </p:tgtEl>
                                      </p:cBhvr>
                                    </p:animEffect>
                                  </p:childTnLst>
                                </p:cTn>
                              </p:par>
                              <p:par>
                                <p:cTn id="18" presetID="18" presetClass="entr" presetSubtype="12" fill="hold" grpId="0" nodeType="with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strips(downLeft)">
                                      <p:cBhvr>
                                        <p:cTn id="20" dur="500"/>
                                        <p:tgtEl>
                                          <p:spTgt spid="16"/>
                                        </p:tgtEl>
                                      </p:cBhvr>
                                    </p:animEffect>
                                  </p:childTnLst>
                                </p:cTn>
                              </p:par>
                            </p:childTnLst>
                          </p:cTn>
                        </p:par>
                      </p:childTnLst>
                    </p:cTn>
                  </p:par>
                  <p:par>
                    <p:cTn id="21" fill="hold">
                      <p:stCondLst>
                        <p:cond delay="indefinite"/>
                      </p:stCondLst>
                      <p:childTnLst>
                        <p:par>
                          <p:cTn id="22" fill="hold">
                            <p:stCondLst>
                              <p:cond delay="0"/>
                            </p:stCondLst>
                            <p:childTnLst>
                              <p:par>
                                <p:cTn id="23" presetID="8" presetClass="entr" presetSubtype="16" fill="hold"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diamond(in)">
                                      <p:cBhvr>
                                        <p:cTn id="25" dur="2000"/>
                                        <p:tgtEl>
                                          <p:spTgt spid="13"/>
                                        </p:tgtEl>
                                      </p:cBhvr>
                                    </p:animEffect>
                                  </p:childTnLst>
                                </p:cTn>
                              </p:par>
                              <p:par>
                                <p:cTn id="26" presetID="8" presetClass="entr" presetSubtype="16" fill="hold" grpId="0" nodeType="with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diamond(in)">
                                      <p:cBhvr>
                                        <p:cTn id="28" dur="2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5" grpId="0" animBg="1"/>
      <p:bldP spid="16" grpId="0" animBg="1"/>
      <p:bldP spid="17"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p:cNvSpPr>
            <a:spLocks noGrp="1"/>
          </p:cNvSpPr>
          <p:nvPr>
            <p:ph type="title"/>
          </p:nvPr>
        </p:nvSpPr>
        <p:spPr>
          <a:xfrm>
            <a:off x="304800" y="304800"/>
            <a:ext cx="9144000" cy="990600"/>
          </a:xfrm>
        </p:spPr>
        <p:txBody>
          <a:bodyPr/>
          <a:lstStyle/>
          <a:p>
            <a:r>
              <a:rPr lang="vi-VN" altLang="en-US" sz="3600">
                <a:latin typeface="Times New Roman" pitchFamily="18" charset="0"/>
                <a:cs typeface="Times New Roman" pitchFamily="18" charset="0"/>
              </a:rPr>
              <a:t>3. Biện chứng và siêu hình</a:t>
            </a:r>
          </a:p>
        </p:txBody>
      </p:sp>
      <p:sp>
        <p:nvSpPr>
          <p:cNvPr id="4" name="Date Placeholder 3"/>
          <p:cNvSpPr>
            <a:spLocks noGrp="1"/>
          </p:cNvSpPr>
          <p:nvPr>
            <p:ph type="dt" sz="quarter" idx="4294967295"/>
          </p:nvPr>
        </p:nvSpPr>
        <p:spPr>
          <a:xfrm>
            <a:off x="457200" y="6245225"/>
            <a:ext cx="2133600" cy="476250"/>
          </a:xfrm>
          <a:prstGeom prst="rect">
            <a:avLst/>
          </a:prstGeom>
        </p:spPr>
        <p:txBody>
          <a:bodyPr/>
          <a:lstStyle/>
          <a:p>
            <a:pPr>
              <a:defRPr/>
            </a:pPr>
            <a:fld id="{59BF1CD9-1682-4E31-B444-9BB31591FE22}" type="datetime1">
              <a:rPr lang="en-US" smtClean="0"/>
              <a:pPr>
                <a:defRPr/>
              </a:pPr>
              <a:t>02/10/2023</a:t>
            </a:fld>
            <a:endParaRPr lang="en-US"/>
          </a:p>
        </p:txBody>
      </p:sp>
      <p:graphicFrame>
        <p:nvGraphicFramePr>
          <p:cNvPr id="3" name="Diagram 2"/>
          <p:cNvGraphicFramePr/>
          <p:nvPr/>
        </p:nvGraphicFramePr>
        <p:xfrm>
          <a:off x="609600" y="1600200"/>
          <a:ext cx="8001000" cy="402445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a:xfrm>
            <a:off x="457200" y="152400"/>
            <a:ext cx="8229600" cy="838200"/>
          </a:xfrm>
        </p:spPr>
        <p:txBody>
          <a:bodyPr/>
          <a:lstStyle/>
          <a:p>
            <a:pPr eaLnBrk="1" hangingPunct="1"/>
            <a:r>
              <a:rPr lang="en-US" altLang="en-US" sz="3200" dirty="0" err="1"/>
              <a:t>Chương</a:t>
            </a:r>
            <a:r>
              <a:rPr lang="en-US" altLang="en-US" sz="3200" dirty="0"/>
              <a:t> 1: KHÁI LUẬN VỀ TRIẾT HỌC</a:t>
            </a:r>
          </a:p>
        </p:txBody>
      </p:sp>
      <p:sp>
        <p:nvSpPr>
          <p:cNvPr id="6" name="Date Placeholder 5"/>
          <p:cNvSpPr>
            <a:spLocks noGrp="1"/>
          </p:cNvSpPr>
          <p:nvPr>
            <p:ph type="dt" sz="quarter" idx="4294967295"/>
          </p:nvPr>
        </p:nvSpPr>
        <p:spPr>
          <a:xfrm>
            <a:off x="457200" y="6245225"/>
            <a:ext cx="2133600" cy="476250"/>
          </a:xfrm>
          <a:prstGeom prst="rect">
            <a:avLst/>
          </a:prstGeom>
        </p:spPr>
        <p:txBody>
          <a:bodyPr/>
          <a:lstStyle/>
          <a:p>
            <a:pPr>
              <a:defRPr/>
            </a:pPr>
            <a:fld id="{9E5C560E-1B57-4FD8-946C-4FAFCE8919F6}" type="datetime1">
              <a:rPr lang="en-US"/>
              <a:pPr>
                <a:defRPr/>
              </a:pPr>
              <a:t>02/10/2023</a:t>
            </a:fld>
            <a:endParaRPr lang="en-US"/>
          </a:p>
        </p:txBody>
      </p:sp>
      <p:sp>
        <p:nvSpPr>
          <p:cNvPr id="3" name="Rounded Rectangle 2"/>
          <p:cNvSpPr/>
          <p:nvPr/>
        </p:nvSpPr>
        <p:spPr>
          <a:xfrm>
            <a:off x="152400" y="1277938"/>
            <a:ext cx="2743200" cy="1652587"/>
          </a:xfrm>
          <a:prstGeom prst="roundRect">
            <a:avLst/>
          </a:prstGeom>
        </p:spPr>
        <p:style>
          <a:lnRef idx="1">
            <a:schemeClr val="accent6"/>
          </a:lnRef>
          <a:fillRef idx="2">
            <a:schemeClr val="accent6"/>
          </a:fillRef>
          <a:effectRef idx="1">
            <a:schemeClr val="accent6"/>
          </a:effectRef>
          <a:fontRef idx="minor">
            <a:schemeClr val="dk1"/>
          </a:fontRef>
        </p:style>
        <p:txBody>
          <a:bodyPr anchor="ctr"/>
          <a:lstStyle/>
          <a:p>
            <a:pPr algn="ctr">
              <a:defRPr/>
            </a:pPr>
            <a:r>
              <a:rPr lang="vi-VN" sz="2400" dirty="0">
                <a:solidFill>
                  <a:schemeClr val="tx1"/>
                </a:solidFill>
                <a:latin typeface="Times New Roman" pitchFamily="18" charset="0"/>
                <a:cs typeface="Times New Roman" pitchFamily="18" charset="0"/>
              </a:rPr>
              <a:t>I. TRIẾT HỌC VÀ VẤN ĐỀ CƠ BẢN CỦA TRIẾT HỌC</a:t>
            </a:r>
          </a:p>
        </p:txBody>
      </p:sp>
      <p:sp>
        <p:nvSpPr>
          <p:cNvPr id="7" name="Rounded Rectangle 6"/>
          <p:cNvSpPr/>
          <p:nvPr/>
        </p:nvSpPr>
        <p:spPr>
          <a:xfrm>
            <a:off x="152400" y="3852863"/>
            <a:ext cx="2743200" cy="2527300"/>
          </a:xfrm>
          <a:prstGeom prst="roundRect">
            <a:avLst/>
          </a:prstGeom>
        </p:spPr>
        <p:style>
          <a:lnRef idx="1">
            <a:schemeClr val="accent1"/>
          </a:lnRef>
          <a:fillRef idx="2">
            <a:schemeClr val="accent1"/>
          </a:fillRef>
          <a:effectRef idx="1">
            <a:schemeClr val="accent1"/>
          </a:effectRef>
          <a:fontRef idx="minor">
            <a:schemeClr val="dk1"/>
          </a:fontRef>
        </p:style>
        <p:txBody>
          <a:bodyPr anchor="ctr"/>
          <a:lstStyle/>
          <a:p>
            <a:pPr algn="just" eaLnBrk="1" hangingPunct="1">
              <a:defRPr/>
            </a:pPr>
            <a:r>
              <a:rPr lang="en-US" sz="2400" dirty="0">
                <a:solidFill>
                  <a:schemeClr val="tx1"/>
                </a:solidFill>
                <a:latin typeface="Times New Roman" pitchFamily="18" charset="0"/>
                <a:cs typeface="Times New Roman" pitchFamily="18" charset="0"/>
              </a:rPr>
              <a:t>I</a:t>
            </a:r>
            <a:r>
              <a:rPr lang="vi-VN" sz="2400" dirty="0">
                <a:solidFill>
                  <a:schemeClr val="tx1"/>
                </a:solidFill>
                <a:latin typeface="Times New Roman" pitchFamily="18" charset="0"/>
                <a:cs typeface="Times New Roman" pitchFamily="18" charset="0"/>
              </a:rPr>
              <a:t>I. TRIẾT HỌC MÁC</a:t>
            </a:r>
            <a:r>
              <a:rPr lang="en-US" sz="2400" dirty="0">
                <a:solidFill>
                  <a:schemeClr val="tx1"/>
                </a:solidFill>
                <a:latin typeface="Times New Roman" pitchFamily="18" charset="0"/>
                <a:cs typeface="Times New Roman" pitchFamily="18" charset="0"/>
              </a:rPr>
              <a:t> - </a:t>
            </a:r>
            <a:r>
              <a:rPr lang="vi-VN" sz="2400" dirty="0">
                <a:solidFill>
                  <a:schemeClr val="tx1"/>
                </a:solidFill>
                <a:latin typeface="Times New Roman" pitchFamily="18" charset="0"/>
                <a:cs typeface="Times New Roman" pitchFamily="18" charset="0"/>
              </a:rPr>
              <a:t>LÊNIN VÀ VAI TRÒ CỦA </a:t>
            </a:r>
            <a:r>
              <a:rPr lang="en-US" sz="2400" dirty="0">
                <a:solidFill>
                  <a:schemeClr val="tx1"/>
                </a:solidFill>
                <a:latin typeface="Times New Roman" pitchFamily="18" charset="0"/>
                <a:cs typeface="Times New Roman" pitchFamily="18" charset="0"/>
              </a:rPr>
              <a:t>TRIẾT HỌC MÁC - LÊNIN</a:t>
            </a:r>
            <a:r>
              <a:rPr lang="vi-VN" sz="2400" dirty="0">
                <a:solidFill>
                  <a:schemeClr val="tx1"/>
                </a:solidFill>
                <a:latin typeface="Times New Roman" pitchFamily="18" charset="0"/>
                <a:cs typeface="Times New Roman" pitchFamily="18" charset="0"/>
              </a:rPr>
              <a:t> TRONG ĐỜI SỐNG XÃ HỘI</a:t>
            </a:r>
          </a:p>
        </p:txBody>
      </p:sp>
      <p:sp>
        <p:nvSpPr>
          <p:cNvPr id="12" name="Rounded Rectangle 11"/>
          <p:cNvSpPr/>
          <p:nvPr/>
        </p:nvSpPr>
        <p:spPr>
          <a:xfrm>
            <a:off x="3371850" y="3433763"/>
            <a:ext cx="5715000" cy="839787"/>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just">
              <a:spcBef>
                <a:spcPct val="20000"/>
              </a:spcBef>
              <a:defRPr/>
            </a:pPr>
            <a:r>
              <a:rPr lang="vi-VN" sz="2800" kern="0" dirty="0">
                <a:solidFill>
                  <a:srgbClr val="000000"/>
                </a:solidFill>
                <a:latin typeface="Times New Roman" pitchFamily="18" charset="0"/>
                <a:cs typeface="Times New Roman" pitchFamily="18" charset="0"/>
              </a:rPr>
              <a:t>1. Sự ra đời và phát triển của triết học Mác – Lênin</a:t>
            </a:r>
          </a:p>
        </p:txBody>
      </p:sp>
      <p:sp>
        <p:nvSpPr>
          <p:cNvPr id="15" name="Rounded Rectangle 14"/>
          <p:cNvSpPr/>
          <p:nvPr/>
        </p:nvSpPr>
        <p:spPr>
          <a:xfrm>
            <a:off x="3352800" y="4411663"/>
            <a:ext cx="5715000" cy="827087"/>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just">
              <a:spcBef>
                <a:spcPct val="20000"/>
              </a:spcBef>
              <a:defRPr/>
            </a:pPr>
            <a:r>
              <a:rPr lang="vi-VN" sz="2800" kern="0" dirty="0">
                <a:solidFill>
                  <a:srgbClr val="000000"/>
                </a:solidFill>
                <a:latin typeface="Times New Roman" pitchFamily="18" charset="0"/>
                <a:cs typeface="Times New Roman" pitchFamily="18" charset="0"/>
              </a:rPr>
              <a:t>2. Đối tượng và chức năng của triết học Mác – Lênin</a:t>
            </a:r>
          </a:p>
        </p:txBody>
      </p:sp>
      <p:sp>
        <p:nvSpPr>
          <p:cNvPr id="16" name="Rounded Rectangle 15"/>
          <p:cNvSpPr/>
          <p:nvPr/>
        </p:nvSpPr>
        <p:spPr>
          <a:xfrm>
            <a:off x="3352800" y="5376863"/>
            <a:ext cx="5715000" cy="1365250"/>
          </a:xfrm>
          <a:prstGeom prst="round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just">
              <a:spcBef>
                <a:spcPct val="20000"/>
              </a:spcBef>
              <a:defRPr/>
            </a:pPr>
            <a:r>
              <a:rPr lang="vi-VN" sz="2800" kern="0" dirty="0">
                <a:solidFill>
                  <a:srgbClr val="000000"/>
                </a:solidFill>
                <a:latin typeface="Times New Roman" pitchFamily="18" charset="0"/>
                <a:cs typeface="Times New Roman" pitchFamily="18" charset="0"/>
              </a:rPr>
              <a:t>3. Vai trò của triết học Mác - Lênin trong đời sống xã hội và </a:t>
            </a:r>
            <a:r>
              <a:rPr lang="en-US" sz="2800" kern="0" dirty="0" err="1">
                <a:solidFill>
                  <a:srgbClr val="000000"/>
                </a:solidFill>
                <a:latin typeface="Times New Roman" pitchFamily="18" charset="0"/>
                <a:cs typeface="Times New Roman" pitchFamily="18" charset="0"/>
              </a:rPr>
              <a:t>trong</a:t>
            </a:r>
            <a:r>
              <a:rPr lang="vi-VN" sz="2800" kern="0" dirty="0">
                <a:solidFill>
                  <a:srgbClr val="000000"/>
                </a:solidFill>
                <a:latin typeface="Times New Roman" pitchFamily="18" charset="0"/>
                <a:cs typeface="Times New Roman" pitchFamily="18" charset="0"/>
              </a:rPr>
              <a:t> sự nghiệp đổi mới ở Việt Nam hiện nay</a:t>
            </a:r>
          </a:p>
        </p:txBody>
      </p:sp>
      <p:sp>
        <p:nvSpPr>
          <p:cNvPr id="17" name="Rounded Rectangle 16"/>
          <p:cNvSpPr/>
          <p:nvPr/>
        </p:nvSpPr>
        <p:spPr>
          <a:xfrm>
            <a:off x="3314700" y="990600"/>
            <a:ext cx="5715000" cy="601663"/>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just">
              <a:spcBef>
                <a:spcPct val="20000"/>
              </a:spcBef>
              <a:defRPr/>
            </a:pPr>
            <a:r>
              <a:rPr lang="vi-VN" sz="2800" kern="0" dirty="0">
                <a:solidFill>
                  <a:srgbClr val="000000"/>
                </a:solidFill>
                <a:latin typeface="Times New Roman" pitchFamily="18" charset="0"/>
                <a:cs typeface="Times New Roman" pitchFamily="18" charset="0"/>
              </a:rPr>
              <a:t>1. Khái lược về triết học</a:t>
            </a:r>
          </a:p>
        </p:txBody>
      </p:sp>
      <p:sp>
        <p:nvSpPr>
          <p:cNvPr id="20" name="Rounded Rectangle 19"/>
          <p:cNvSpPr/>
          <p:nvPr/>
        </p:nvSpPr>
        <p:spPr>
          <a:xfrm>
            <a:off x="3314700" y="1801813"/>
            <a:ext cx="5715000" cy="528637"/>
          </a:xfrm>
          <a:prstGeom prst="round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just">
              <a:spcBef>
                <a:spcPct val="20000"/>
              </a:spcBef>
              <a:defRPr/>
            </a:pPr>
            <a:r>
              <a:rPr lang="vi-VN" sz="2800" kern="0" dirty="0">
                <a:solidFill>
                  <a:srgbClr val="000000"/>
                </a:solidFill>
                <a:latin typeface="Times New Roman" pitchFamily="18" charset="0"/>
                <a:cs typeface="Times New Roman" pitchFamily="18" charset="0"/>
              </a:rPr>
              <a:t>2. Vấn đề cơ bản của triết học </a:t>
            </a:r>
          </a:p>
        </p:txBody>
      </p:sp>
      <p:sp>
        <p:nvSpPr>
          <p:cNvPr id="21" name="Rounded Rectangle 20"/>
          <p:cNvSpPr/>
          <p:nvPr/>
        </p:nvSpPr>
        <p:spPr>
          <a:xfrm>
            <a:off x="3344863" y="2563813"/>
            <a:ext cx="5753100" cy="56038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just">
              <a:spcBef>
                <a:spcPct val="20000"/>
              </a:spcBef>
              <a:defRPr/>
            </a:pPr>
            <a:r>
              <a:rPr lang="vi-VN" sz="2800" kern="0" dirty="0">
                <a:solidFill>
                  <a:srgbClr val="000000"/>
                </a:solidFill>
                <a:latin typeface="Times New Roman" pitchFamily="18" charset="0"/>
                <a:cs typeface="Times New Roman" pitchFamily="18" charset="0"/>
              </a:rPr>
              <a:t>3. Biện chứng và siêu hình</a:t>
            </a:r>
          </a:p>
        </p:txBody>
      </p:sp>
      <p:cxnSp>
        <p:nvCxnSpPr>
          <p:cNvPr id="19" name="Straight Arrow Connector 18"/>
          <p:cNvCxnSpPr>
            <a:stCxn id="3" idx="3"/>
            <a:endCxn id="17" idx="1"/>
          </p:cNvCxnSpPr>
          <p:nvPr/>
        </p:nvCxnSpPr>
        <p:spPr>
          <a:xfrm flipV="1">
            <a:off x="2895600" y="1290638"/>
            <a:ext cx="419100" cy="812800"/>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cxnSp>
        <p:nvCxnSpPr>
          <p:cNvPr id="26" name="Straight Arrow Connector 25"/>
          <p:cNvCxnSpPr>
            <a:stCxn id="3" idx="3"/>
            <a:endCxn id="20" idx="1"/>
          </p:cNvCxnSpPr>
          <p:nvPr/>
        </p:nvCxnSpPr>
        <p:spPr>
          <a:xfrm flipV="1">
            <a:off x="2895600" y="2065338"/>
            <a:ext cx="419100" cy="38100"/>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cxnSp>
        <p:nvCxnSpPr>
          <p:cNvPr id="29" name="Straight Arrow Connector 28"/>
          <p:cNvCxnSpPr>
            <a:stCxn id="7" idx="3"/>
            <a:endCxn id="12" idx="1"/>
          </p:cNvCxnSpPr>
          <p:nvPr/>
        </p:nvCxnSpPr>
        <p:spPr>
          <a:xfrm flipV="1">
            <a:off x="2895600" y="3854450"/>
            <a:ext cx="476250" cy="1262063"/>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cxnSp>
        <p:nvCxnSpPr>
          <p:cNvPr id="30" name="Straight Arrow Connector 29"/>
          <p:cNvCxnSpPr>
            <a:stCxn id="3" idx="3"/>
            <a:endCxn id="21" idx="1"/>
          </p:cNvCxnSpPr>
          <p:nvPr/>
        </p:nvCxnSpPr>
        <p:spPr>
          <a:xfrm>
            <a:off x="2895600" y="2103438"/>
            <a:ext cx="449263" cy="741362"/>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cxnSp>
        <p:nvCxnSpPr>
          <p:cNvPr id="36" name="Straight Arrow Connector 35"/>
          <p:cNvCxnSpPr>
            <a:stCxn id="7" idx="3"/>
            <a:endCxn id="15" idx="1"/>
          </p:cNvCxnSpPr>
          <p:nvPr/>
        </p:nvCxnSpPr>
        <p:spPr>
          <a:xfrm flipV="1">
            <a:off x="2895600" y="4824413"/>
            <a:ext cx="457200" cy="292100"/>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cxnSp>
        <p:nvCxnSpPr>
          <p:cNvPr id="37" name="Straight Arrow Connector 36"/>
          <p:cNvCxnSpPr>
            <a:stCxn id="7" idx="3"/>
            <a:endCxn id="16" idx="1"/>
          </p:cNvCxnSpPr>
          <p:nvPr/>
        </p:nvCxnSpPr>
        <p:spPr>
          <a:xfrm>
            <a:off x="2895600" y="5116513"/>
            <a:ext cx="457200" cy="942975"/>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1"/>
          <p:cNvSpPr>
            <a:spLocks noGrp="1"/>
          </p:cNvSpPr>
          <p:nvPr>
            <p:ph type="title"/>
          </p:nvPr>
        </p:nvSpPr>
        <p:spPr>
          <a:xfrm>
            <a:off x="0" y="76200"/>
            <a:ext cx="9144000" cy="990600"/>
          </a:xfrm>
        </p:spPr>
        <p:txBody>
          <a:bodyPr/>
          <a:lstStyle/>
          <a:p>
            <a:br>
              <a:rPr lang="vi-VN" altLang="en-US" sz="3600" i="1" dirty="0">
                <a:latin typeface="Times New Roman" pitchFamily="18" charset="0"/>
                <a:cs typeface="Times New Roman" pitchFamily="18" charset="0"/>
              </a:rPr>
            </a:br>
            <a:r>
              <a:rPr lang="nl-NL" altLang="en-US" sz="3600" i="1" dirty="0">
                <a:latin typeface="Times New Roman" pitchFamily="18" charset="0"/>
                <a:cs typeface="Times New Roman" pitchFamily="18" charset="0"/>
              </a:rPr>
              <a:t>a. </a:t>
            </a:r>
            <a:r>
              <a:rPr lang="nl-NL" altLang="en-US" sz="3200" i="1" dirty="0">
                <a:solidFill>
                  <a:srgbClr val="FF0000"/>
                </a:solidFill>
                <a:latin typeface="Times New Roman" pitchFamily="18" charset="0"/>
                <a:cs typeface="Times New Roman" pitchFamily="18" charset="0"/>
              </a:rPr>
              <a:t>Khái niệm biện chứng và siêu hình trong lịch sử </a:t>
            </a:r>
            <a:br>
              <a:rPr lang="vi-VN" altLang="en-US" sz="3600" dirty="0">
                <a:latin typeface="Times New Roman" pitchFamily="18" charset="0"/>
                <a:cs typeface="Times New Roman" pitchFamily="18" charset="0"/>
              </a:rPr>
            </a:br>
            <a:endParaRPr lang="vi-VN" altLang="en-US" sz="3600" dirty="0">
              <a:latin typeface="Times New Roman" pitchFamily="18" charset="0"/>
              <a:cs typeface="Times New Roman" pitchFamily="18" charset="0"/>
            </a:endParaRPr>
          </a:p>
        </p:txBody>
      </p:sp>
      <p:graphicFrame>
        <p:nvGraphicFramePr>
          <p:cNvPr id="5" name="Content Placeholder 4"/>
          <p:cNvGraphicFramePr>
            <a:graphicFrameLocks noGrp="1"/>
          </p:cNvGraphicFramePr>
          <p:nvPr>
            <p:ph idx="4294967295"/>
          </p:nvPr>
        </p:nvGraphicFramePr>
        <p:xfrm>
          <a:off x="152400" y="1228725"/>
          <a:ext cx="8839200" cy="5348288"/>
        </p:xfrm>
        <a:graphic>
          <a:graphicData uri="http://schemas.openxmlformats.org/drawingml/2006/table">
            <a:tbl>
              <a:tblPr firstRow="1" bandRow="1">
                <a:tableStyleId>{5C22544A-7EE6-4342-B048-85BDC9FD1C3A}</a:tableStyleId>
              </a:tblPr>
              <a:tblGrid>
                <a:gridCol w="4419600">
                  <a:extLst>
                    <a:ext uri="{9D8B030D-6E8A-4147-A177-3AD203B41FA5}">
                      <a16:colId xmlns:a16="http://schemas.microsoft.com/office/drawing/2014/main" val="3452878212"/>
                    </a:ext>
                  </a:extLst>
                </a:gridCol>
                <a:gridCol w="4419600">
                  <a:extLst>
                    <a:ext uri="{9D8B030D-6E8A-4147-A177-3AD203B41FA5}">
                      <a16:colId xmlns:a16="http://schemas.microsoft.com/office/drawing/2014/main" val="3327019565"/>
                    </a:ext>
                  </a:extLst>
                </a:gridCol>
              </a:tblGrid>
              <a:tr h="676279">
                <a:tc>
                  <a:txBody>
                    <a:bodyPr/>
                    <a:lstStyle/>
                    <a:p>
                      <a:pPr marL="0" marR="0" lvl="0" indent="0" algn="ctr" defTabSz="914400" rtl="0" eaLnBrk="0" fontAlgn="base" latinLnBrk="0" hangingPunct="0">
                        <a:lnSpc>
                          <a:spcPct val="100000"/>
                        </a:lnSpc>
                        <a:spcBef>
                          <a:spcPct val="20000"/>
                        </a:spcBef>
                        <a:spcAft>
                          <a:spcPct val="0"/>
                        </a:spcAft>
                        <a:buClrTx/>
                        <a:buSzTx/>
                        <a:buFontTx/>
                        <a:buNone/>
                        <a:tabLst/>
                        <a:defRPr/>
                      </a:pPr>
                      <a:r>
                        <a:rPr kumimoji="0" lang="en-US" altLang="en-US" sz="2800" b="1" i="0" u="none" strike="noStrike" kern="0" cap="none" spc="0" normalizeH="0" baseline="0" noProof="0" dirty="0" err="1">
                          <a:ln>
                            <a:noFill/>
                          </a:ln>
                          <a:solidFill>
                            <a:srgbClr val="000000"/>
                          </a:solidFill>
                          <a:effectLst/>
                          <a:uLnTx/>
                          <a:uFillTx/>
                          <a:latin typeface="Times New Roman" panose="02020603050405020304" pitchFamily="18" charset="0"/>
                          <a:ea typeface="+mn-ea"/>
                          <a:cs typeface="Times New Roman" panose="02020603050405020304" pitchFamily="18" charset="0"/>
                        </a:rPr>
                        <a:t>Phương</a:t>
                      </a:r>
                      <a:r>
                        <a:rPr kumimoji="0" lang="en-US" altLang="en-US" sz="2800" b="1" i="0" u="none" strike="noStrike" kern="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 </a:t>
                      </a:r>
                      <a:r>
                        <a:rPr kumimoji="0" lang="en-US" altLang="en-US" sz="2800" b="1" i="0" u="none" strike="noStrike" kern="0" cap="none" spc="0" normalizeH="0" baseline="0" noProof="0" dirty="0" err="1">
                          <a:ln>
                            <a:noFill/>
                          </a:ln>
                          <a:solidFill>
                            <a:srgbClr val="000000"/>
                          </a:solidFill>
                          <a:effectLst/>
                          <a:uLnTx/>
                          <a:uFillTx/>
                          <a:latin typeface="Times New Roman" panose="02020603050405020304" pitchFamily="18" charset="0"/>
                          <a:ea typeface="+mn-ea"/>
                          <a:cs typeface="Times New Roman" panose="02020603050405020304" pitchFamily="18" charset="0"/>
                        </a:rPr>
                        <a:t>pháp</a:t>
                      </a:r>
                      <a:r>
                        <a:rPr kumimoji="0" lang="en-US" altLang="en-US" sz="2800" b="1" i="0" u="none" strike="noStrike" kern="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 </a:t>
                      </a:r>
                      <a:r>
                        <a:rPr kumimoji="0" lang="en-US" altLang="en-US" sz="2800" b="1" i="0" u="none" strike="noStrike" kern="0" cap="none" spc="0" normalizeH="0" baseline="0" noProof="0" dirty="0" err="1">
                          <a:ln>
                            <a:noFill/>
                          </a:ln>
                          <a:solidFill>
                            <a:srgbClr val="000000"/>
                          </a:solidFill>
                          <a:effectLst/>
                          <a:uLnTx/>
                          <a:uFillTx/>
                          <a:latin typeface="Times New Roman" panose="02020603050405020304" pitchFamily="18" charset="0"/>
                          <a:ea typeface="+mn-ea"/>
                          <a:cs typeface="Times New Roman" panose="02020603050405020304" pitchFamily="18" charset="0"/>
                        </a:rPr>
                        <a:t>siêu</a:t>
                      </a:r>
                      <a:r>
                        <a:rPr kumimoji="0" lang="en-US" altLang="en-US" sz="2800" b="1" i="0" u="none" strike="noStrike" kern="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 </a:t>
                      </a:r>
                      <a:r>
                        <a:rPr kumimoji="0" lang="en-US" altLang="en-US" sz="2800" b="1" i="0" u="none" strike="noStrike" kern="0" cap="none" spc="0" normalizeH="0" baseline="0" noProof="0" dirty="0" err="1">
                          <a:ln>
                            <a:noFill/>
                          </a:ln>
                          <a:solidFill>
                            <a:srgbClr val="000000"/>
                          </a:solidFill>
                          <a:effectLst/>
                          <a:uLnTx/>
                          <a:uFillTx/>
                          <a:latin typeface="Times New Roman" panose="02020603050405020304" pitchFamily="18" charset="0"/>
                          <a:ea typeface="+mn-ea"/>
                          <a:cs typeface="Times New Roman" panose="02020603050405020304" pitchFamily="18" charset="0"/>
                        </a:rPr>
                        <a:t>hình</a:t>
                      </a:r>
                      <a:endParaRPr kumimoji="0" lang="vi-VN" altLang="en-US" sz="2800" b="1" i="0" u="none" strike="noStrike" kern="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a:txBody>
                  <a:tcPr anchor="ct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defRPr/>
                      </a:pPr>
                      <a:r>
                        <a:rPr kumimoji="0" lang="en-US" altLang="en-US" sz="2800" b="1" i="0" u="none" strike="noStrike" kern="0" cap="none" spc="0" normalizeH="0" baseline="0" noProof="0" dirty="0" err="1">
                          <a:ln>
                            <a:noFill/>
                          </a:ln>
                          <a:solidFill>
                            <a:srgbClr val="000000"/>
                          </a:solidFill>
                          <a:effectLst/>
                          <a:uLnTx/>
                          <a:uFillTx/>
                          <a:latin typeface="Times New Roman" panose="02020603050405020304" pitchFamily="18" charset="0"/>
                          <a:ea typeface="+mn-ea"/>
                          <a:cs typeface="Times New Roman" panose="02020603050405020304" pitchFamily="18" charset="0"/>
                        </a:rPr>
                        <a:t>Phương</a:t>
                      </a:r>
                      <a:r>
                        <a:rPr kumimoji="0" lang="en-US" altLang="en-US" sz="2800" b="1" i="0" u="none" strike="noStrike" kern="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 </a:t>
                      </a:r>
                      <a:r>
                        <a:rPr kumimoji="0" lang="en-US" altLang="en-US" sz="2800" b="1" i="0" u="none" strike="noStrike" kern="0" cap="none" spc="0" normalizeH="0" baseline="0" noProof="0" dirty="0" err="1">
                          <a:ln>
                            <a:noFill/>
                          </a:ln>
                          <a:solidFill>
                            <a:srgbClr val="000000"/>
                          </a:solidFill>
                          <a:effectLst/>
                          <a:uLnTx/>
                          <a:uFillTx/>
                          <a:latin typeface="Times New Roman" panose="02020603050405020304" pitchFamily="18" charset="0"/>
                          <a:ea typeface="+mn-ea"/>
                          <a:cs typeface="Times New Roman" panose="02020603050405020304" pitchFamily="18" charset="0"/>
                        </a:rPr>
                        <a:t>pháp</a:t>
                      </a:r>
                      <a:r>
                        <a:rPr kumimoji="0" lang="en-US" altLang="en-US" sz="2800" b="1" i="0" u="none" strike="noStrike" kern="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 </a:t>
                      </a:r>
                      <a:r>
                        <a:rPr kumimoji="0" lang="en-US" altLang="en-US" sz="2800" b="1" i="0" u="none" strike="noStrike" kern="0" cap="none" spc="0" normalizeH="0" baseline="0" noProof="0" dirty="0" err="1">
                          <a:ln>
                            <a:noFill/>
                          </a:ln>
                          <a:solidFill>
                            <a:srgbClr val="000000"/>
                          </a:solidFill>
                          <a:effectLst/>
                          <a:uLnTx/>
                          <a:uFillTx/>
                          <a:latin typeface="Times New Roman" panose="02020603050405020304" pitchFamily="18" charset="0"/>
                          <a:ea typeface="+mn-ea"/>
                          <a:cs typeface="Times New Roman" panose="02020603050405020304" pitchFamily="18" charset="0"/>
                        </a:rPr>
                        <a:t>biện</a:t>
                      </a:r>
                      <a:r>
                        <a:rPr kumimoji="0" lang="en-US" altLang="en-US" sz="2800" b="1" i="0" u="none" strike="noStrike" kern="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 </a:t>
                      </a:r>
                      <a:r>
                        <a:rPr kumimoji="0" lang="en-US" altLang="en-US" sz="2800" b="1" i="0" u="none" strike="noStrike" kern="0" cap="none" spc="0" normalizeH="0" baseline="0" noProof="0" dirty="0" err="1">
                          <a:ln>
                            <a:noFill/>
                          </a:ln>
                          <a:solidFill>
                            <a:srgbClr val="000000"/>
                          </a:solidFill>
                          <a:effectLst/>
                          <a:uLnTx/>
                          <a:uFillTx/>
                          <a:latin typeface="Times New Roman" panose="02020603050405020304" pitchFamily="18" charset="0"/>
                          <a:ea typeface="+mn-ea"/>
                          <a:cs typeface="Times New Roman" panose="02020603050405020304" pitchFamily="18" charset="0"/>
                        </a:rPr>
                        <a:t>chứng</a:t>
                      </a:r>
                      <a:endParaRPr kumimoji="0" lang="vi-VN" altLang="en-US" sz="2800" b="1" i="0" u="none" strike="noStrike" kern="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a:txBody>
                  <a:tcPr anchor="ctr"/>
                </a:tc>
                <a:extLst>
                  <a:ext uri="{0D108BD9-81ED-4DB2-BD59-A6C34878D82A}">
                    <a16:rowId xmlns:a16="http://schemas.microsoft.com/office/drawing/2014/main" val="183492530"/>
                  </a:ext>
                </a:extLst>
              </a:tr>
              <a:tr h="4672009">
                <a:tc>
                  <a:txBody>
                    <a:bodyPr/>
                    <a:lstStyle/>
                    <a:p>
                      <a:pPr algn="just">
                        <a:buFont typeface="Wingdings" panose="05000000000000000000" pitchFamily="2" charset="2"/>
                        <a:buChar char="ü"/>
                      </a:pPr>
                      <a:r>
                        <a:rPr lang="en-GB" altLang="en-US" sz="2400" dirty="0">
                          <a:latin typeface="Times New Roman" panose="02020603050405020304" pitchFamily="18" charset="0"/>
                          <a:cs typeface="Times New Roman" panose="02020603050405020304" pitchFamily="18" charset="0"/>
                        </a:rPr>
                        <a:t> </a:t>
                      </a:r>
                      <a:r>
                        <a:rPr lang="en-GB" altLang="en-US" sz="2400" dirty="0" err="1">
                          <a:latin typeface="Times New Roman" panose="02020603050405020304" pitchFamily="18" charset="0"/>
                          <a:cs typeface="Times New Roman" panose="02020603050405020304" pitchFamily="18" charset="0"/>
                        </a:rPr>
                        <a:t>Nhận</a:t>
                      </a:r>
                      <a:r>
                        <a:rPr lang="en-GB" altLang="en-US" sz="2400" dirty="0">
                          <a:latin typeface="Times New Roman" panose="02020603050405020304" pitchFamily="18" charset="0"/>
                          <a:cs typeface="Times New Roman" panose="02020603050405020304" pitchFamily="18" charset="0"/>
                        </a:rPr>
                        <a:t> </a:t>
                      </a:r>
                      <a:r>
                        <a:rPr lang="en-GB" altLang="en-US" sz="2400" dirty="0" err="1">
                          <a:latin typeface="Times New Roman" panose="02020603050405020304" pitchFamily="18" charset="0"/>
                          <a:cs typeface="Times New Roman" panose="02020603050405020304" pitchFamily="18" charset="0"/>
                        </a:rPr>
                        <a:t>thức</a:t>
                      </a:r>
                      <a:r>
                        <a:rPr lang="en-GB" altLang="en-US" sz="2400" dirty="0">
                          <a:latin typeface="Times New Roman" panose="02020603050405020304" pitchFamily="18" charset="0"/>
                          <a:cs typeface="Times New Roman" panose="02020603050405020304" pitchFamily="18" charset="0"/>
                        </a:rPr>
                        <a:t> </a:t>
                      </a:r>
                      <a:r>
                        <a:rPr lang="en-GB" altLang="en-US" sz="2400" dirty="0" err="1">
                          <a:latin typeface="Times New Roman" panose="02020603050405020304" pitchFamily="18" charset="0"/>
                          <a:cs typeface="Times New Roman" panose="02020603050405020304" pitchFamily="18" charset="0"/>
                        </a:rPr>
                        <a:t>đối</a:t>
                      </a:r>
                      <a:r>
                        <a:rPr lang="en-GB" altLang="en-US" sz="2400" dirty="0">
                          <a:latin typeface="Times New Roman" panose="02020603050405020304" pitchFamily="18" charset="0"/>
                          <a:cs typeface="Times New Roman" panose="02020603050405020304" pitchFamily="18" charset="0"/>
                        </a:rPr>
                        <a:t> </a:t>
                      </a:r>
                      <a:r>
                        <a:rPr lang="en-GB" altLang="en-US" sz="2400" dirty="0" err="1">
                          <a:latin typeface="Times New Roman" panose="02020603050405020304" pitchFamily="18" charset="0"/>
                          <a:cs typeface="Times New Roman" panose="02020603050405020304" pitchFamily="18" charset="0"/>
                        </a:rPr>
                        <a:t>tượng</a:t>
                      </a:r>
                      <a:r>
                        <a:rPr lang="en-GB" altLang="en-US" sz="2400" dirty="0">
                          <a:latin typeface="Times New Roman" panose="02020603050405020304" pitchFamily="18" charset="0"/>
                          <a:cs typeface="Times New Roman" panose="02020603050405020304" pitchFamily="18" charset="0"/>
                        </a:rPr>
                        <a:t> </a:t>
                      </a:r>
                      <a:r>
                        <a:rPr lang="en-GB" altLang="en-US" sz="2400" dirty="0" err="1">
                          <a:latin typeface="Times New Roman" panose="02020603050405020304" pitchFamily="18" charset="0"/>
                          <a:cs typeface="Times New Roman" panose="02020603050405020304" pitchFamily="18" charset="0"/>
                        </a:rPr>
                        <a:t>tr</a:t>
                      </a:r>
                      <a:r>
                        <a:rPr lang="vi-VN" altLang="en-US" sz="2400" dirty="0">
                          <a:latin typeface="Times New Roman" panose="02020603050405020304" pitchFamily="18" charset="0"/>
                          <a:cs typeface="Times New Roman" panose="02020603050405020304" pitchFamily="18" charset="0"/>
                        </a:rPr>
                        <a:t>o</a:t>
                      </a:r>
                      <a:r>
                        <a:rPr lang="en-GB" altLang="en-US" sz="2400" dirty="0" err="1">
                          <a:latin typeface="Times New Roman" panose="02020603050405020304" pitchFamily="18" charset="0"/>
                          <a:cs typeface="Times New Roman" panose="02020603050405020304" pitchFamily="18" charset="0"/>
                        </a:rPr>
                        <a:t>ng</a:t>
                      </a:r>
                      <a:r>
                        <a:rPr lang="en-GB" altLang="en-US" sz="2400" dirty="0">
                          <a:latin typeface="Times New Roman" panose="02020603050405020304" pitchFamily="18" charset="0"/>
                          <a:cs typeface="Times New Roman" panose="02020603050405020304" pitchFamily="18" charset="0"/>
                        </a:rPr>
                        <a:t> </a:t>
                      </a:r>
                      <a:r>
                        <a:rPr lang="vi-VN" altLang="en-US" sz="2400" dirty="0">
                          <a:latin typeface="Times New Roman" panose="02020603050405020304" pitchFamily="18" charset="0"/>
                          <a:cs typeface="Times New Roman" panose="02020603050405020304" pitchFamily="18" charset="0"/>
                        </a:rPr>
                        <a:t>trạng</a:t>
                      </a:r>
                      <a:r>
                        <a:rPr lang="vi-VN" altLang="en-US" sz="2400" baseline="0" dirty="0">
                          <a:latin typeface="Times New Roman" panose="02020603050405020304" pitchFamily="18" charset="0"/>
                          <a:cs typeface="Times New Roman" panose="02020603050405020304" pitchFamily="18" charset="0"/>
                        </a:rPr>
                        <a:t> </a:t>
                      </a:r>
                      <a:r>
                        <a:rPr lang="en-GB" altLang="en-US" sz="2400" dirty="0" err="1">
                          <a:latin typeface="Times New Roman" panose="02020603050405020304" pitchFamily="18" charset="0"/>
                          <a:cs typeface="Times New Roman" panose="02020603050405020304" pitchFamily="18" charset="0"/>
                        </a:rPr>
                        <a:t>thái</a:t>
                      </a:r>
                      <a:r>
                        <a:rPr lang="en-GB" altLang="en-US" sz="2400" dirty="0">
                          <a:latin typeface="Times New Roman" panose="02020603050405020304" pitchFamily="18" charset="0"/>
                          <a:cs typeface="Times New Roman" panose="02020603050405020304" pitchFamily="18" charset="0"/>
                        </a:rPr>
                        <a:t> </a:t>
                      </a:r>
                      <a:r>
                        <a:rPr lang="en-GB" altLang="en-US" sz="2400" dirty="0" err="1">
                          <a:latin typeface="Times New Roman" panose="02020603050405020304" pitchFamily="18" charset="0"/>
                          <a:cs typeface="Times New Roman" panose="02020603050405020304" pitchFamily="18" charset="0"/>
                        </a:rPr>
                        <a:t>tĩnh</a:t>
                      </a:r>
                      <a:r>
                        <a:rPr lang="en-GB" altLang="en-US" sz="2400" dirty="0">
                          <a:latin typeface="Times New Roman" panose="02020603050405020304" pitchFamily="18" charset="0"/>
                          <a:cs typeface="Times New Roman" panose="02020603050405020304" pitchFamily="18" charset="0"/>
                        </a:rPr>
                        <a:t> </a:t>
                      </a:r>
                      <a:r>
                        <a:rPr lang="vi-VN" altLang="en-US" sz="2400" dirty="0">
                          <a:latin typeface="Times New Roman" panose="02020603050405020304" pitchFamily="18" charset="0"/>
                          <a:cs typeface="Times New Roman" panose="02020603050405020304" pitchFamily="18" charset="0"/>
                        </a:rPr>
                        <a:t>tại,</a:t>
                      </a:r>
                      <a:r>
                        <a:rPr lang="vi-VN" altLang="en-US" sz="2400" baseline="0" dirty="0">
                          <a:latin typeface="Times New Roman" panose="02020603050405020304" pitchFamily="18" charset="0"/>
                          <a:cs typeface="Times New Roman" panose="02020603050405020304" pitchFamily="18" charset="0"/>
                        </a:rPr>
                        <a:t> </a:t>
                      </a:r>
                      <a:r>
                        <a:rPr lang="en-GB" altLang="en-US" sz="2400" dirty="0" err="1">
                          <a:latin typeface="Times New Roman" panose="02020603050405020304" pitchFamily="18" charset="0"/>
                          <a:cs typeface="Times New Roman" panose="02020603050405020304" pitchFamily="18" charset="0"/>
                        </a:rPr>
                        <a:t>cô</a:t>
                      </a:r>
                      <a:r>
                        <a:rPr lang="en-GB" altLang="en-US" sz="2400" dirty="0">
                          <a:latin typeface="Times New Roman" panose="02020603050405020304" pitchFamily="18" charset="0"/>
                          <a:cs typeface="Times New Roman" panose="02020603050405020304" pitchFamily="18" charset="0"/>
                        </a:rPr>
                        <a:t> </a:t>
                      </a:r>
                      <a:r>
                        <a:rPr lang="en-GB" altLang="en-US" sz="2400" dirty="0" err="1">
                          <a:latin typeface="Times New Roman" panose="02020603050405020304" pitchFamily="18" charset="0"/>
                          <a:cs typeface="Times New Roman" panose="02020603050405020304" pitchFamily="18" charset="0"/>
                        </a:rPr>
                        <a:t>lập</a:t>
                      </a:r>
                      <a:r>
                        <a:rPr lang="en-GB" altLang="en-US" sz="2400" dirty="0">
                          <a:latin typeface="Times New Roman" panose="02020603050405020304" pitchFamily="18" charset="0"/>
                          <a:cs typeface="Times New Roman" panose="02020603050405020304" pitchFamily="18" charset="0"/>
                        </a:rPr>
                        <a:t>, </a:t>
                      </a:r>
                      <a:r>
                        <a:rPr lang="en-GB" altLang="en-US" sz="2400" dirty="0" err="1">
                          <a:latin typeface="Times New Roman" panose="02020603050405020304" pitchFamily="18" charset="0"/>
                          <a:cs typeface="Times New Roman" panose="02020603050405020304" pitchFamily="18" charset="0"/>
                        </a:rPr>
                        <a:t>tách</a:t>
                      </a:r>
                      <a:r>
                        <a:rPr lang="en-GB" altLang="en-US" sz="2400" dirty="0">
                          <a:latin typeface="Times New Roman" panose="02020603050405020304" pitchFamily="18" charset="0"/>
                          <a:cs typeface="Times New Roman" panose="02020603050405020304" pitchFamily="18" charset="0"/>
                        </a:rPr>
                        <a:t> </a:t>
                      </a:r>
                      <a:r>
                        <a:rPr lang="en-GB" altLang="en-US" sz="2400" dirty="0" err="1">
                          <a:latin typeface="Times New Roman" panose="02020603050405020304" pitchFamily="18" charset="0"/>
                          <a:cs typeface="Times New Roman" panose="02020603050405020304" pitchFamily="18" charset="0"/>
                        </a:rPr>
                        <a:t>rời</a:t>
                      </a:r>
                      <a:r>
                        <a:rPr lang="en-GB" altLang="en-US" sz="2400" dirty="0">
                          <a:latin typeface="Times New Roman" panose="02020603050405020304" pitchFamily="18" charset="0"/>
                          <a:cs typeface="Times New Roman" panose="02020603050405020304" pitchFamily="18" charset="0"/>
                        </a:rPr>
                        <a:t> </a:t>
                      </a:r>
                    </a:p>
                    <a:p>
                      <a:pPr algn="just">
                        <a:buFont typeface="Wingdings" panose="05000000000000000000" pitchFamily="2" charset="2"/>
                        <a:buChar char="ü"/>
                      </a:pPr>
                      <a:endParaRPr lang="en-GB" altLang="en-US" sz="2400"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ü"/>
                      </a:pPr>
                      <a:r>
                        <a:rPr lang="en-GB" altLang="en-US" sz="2400" dirty="0">
                          <a:latin typeface="Times New Roman" panose="02020603050405020304" pitchFamily="18" charset="0"/>
                          <a:cs typeface="Times New Roman" panose="02020603050405020304" pitchFamily="18" charset="0"/>
                        </a:rPr>
                        <a:t> </a:t>
                      </a:r>
                      <a:r>
                        <a:rPr lang="en-GB" altLang="en-US" sz="2400" dirty="0" err="1">
                          <a:latin typeface="Times New Roman" panose="02020603050405020304" pitchFamily="18" charset="0"/>
                          <a:cs typeface="Times New Roman" panose="02020603050405020304" pitchFamily="18" charset="0"/>
                        </a:rPr>
                        <a:t>Là</a:t>
                      </a:r>
                      <a:r>
                        <a:rPr lang="en-GB" altLang="en-US" sz="2400" dirty="0">
                          <a:latin typeface="Times New Roman" panose="02020603050405020304" pitchFamily="18" charset="0"/>
                          <a:cs typeface="Times New Roman" panose="02020603050405020304" pitchFamily="18" charset="0"/>
                        </a:rPr>
                        <a:t> </a:t>
                      </a:r>
                      <a:r>
                        <a:rPr lang="en-GB" altLang="en-US" sz="2400" dirty="0" err="1">
                          <a:latin typeface="Times New Roman" panose="02020603050405020304" pitchFamily="18" charset="0"/>
                          <a:cs typeface="Times New Roman" panose="02020603050405020304" pitchFamily="18" charset="0"/>
                        </a:rPr>
                        <a:t>phương</a:t>
                      </a:r>
                      <a:r>
                        <a:rPr lang="en-GB" altLang="en-US" sz="2400" dirty="0">
                          <a:latin typeface="Times New Roman" panose="02020603050405020304" pitchFamily="18" charset="0"/>
                          <a:cs typeface="Times New Roman" panose="02020603050405020304" pitchFamily="18" charset="0"/>
                        </a:rPr>
                        <a:t> </a:t>
                      </a:r>
                      <a:r>
                        <a:rPr lang="en-GB" altLang="en-US" sz="2400" dirty="0" err="1">
                          <a:latin typeface="Times New Roman" panose="02020603050405020304" pitchFamily="18" charset="0"/>
                          <a:cs typeface="Times New Roman" panose="02020603050405020304" pitchFamily="18" charset="0"/>
                        </a:rPr>
                        <a:t>pháp</a:t>
                      </a:r>
                      <a:r>
                        <a:rPr lang="en-GB" altLang="en-US" sz="2400" dirty="0">
                          <a:latin typeface="Times New Roman" panose="02020603050405020304" pitchFamily="18" charset="0"/>
                          <a:cs typeface="Times New Roman" panose="02020603050405020304" pitchFamily="18" charset="0"/>
                        </a:rPr>
                        <a:t> </a:t>
                      </a:r>
                      <a:r>
                        <a:rPr lang="en-GB" altLang="en-US" sz="2400" dirty="0" err="1">
                          <a:latin typeface="Times New Roman" panose="02020603050405020304" pitchFamily="18" charset="0"/>
                          <a:cs typeface="Times New Roman" panose="02020603050405020304" pitchFamily="18" charset="0"/>
                        </a:rPr>
                        <a:t>được</a:t>
                      </a:r>
                      <a:r>
                        <a:rPr lang="en-GB" altLang="en-US" sz="2400" dirty="0">
                          <a:latin typeface="Times New Roman" panose="02020603050405020304" pitchFamily="18" charset="0"/>
                          <a:cs typeface="Times New Roman" panose="02020603050405020304" pitchFamily="18" charset="0"/>
                        </a:rPr>
                        <a:t> </a:t>
                      </a:r>
                      <a:r>
                        <a:rPr lang="en-GB" altLang="en-US" sz="2400" dirty="0" err="1">
                          <a:latin typeface="Times New Roman" panose="02020603050405020304" pitchFamily="18" charset="0"/>
                          <a:cs typeface="Times New Roman" panose="02020603050405020304" pitchFamily="18" charset="0"/>
                        </a:rPr>
                        <a:t>đưa</a:t>
                      </a:r>
                      <a:r>
                        <a:rPr lang="en-GB" altLang="en-US" sz="2400" dirty="0">
                          <a:latin typeface="Times New Roman" panose="02020603050405020304" pitchFamily="18" charset="0"/>
                          <a:cs typeface="Times New Roman" panose="02020603050405020304" pitchFamily="18" charset="0"/>
                        </a:rPr>
                        <a:t> </a:t>
                      </a:r>
                      <a:r>
                        <a:rPr lang="en-GB" altLang="en-US" sz="2400" dirty="0" err="1">
                          <a:latin typeface="Times New Roman" panose="02020603050405020304" pitchFamily="18" charset="0"/>
                          <a:cs typeface="Times New Roman" panose="02020603050405020304" pitchFamily="18" charset="0"/>
                        </a:rPr>
                        <a:t>từ</a:t>
                      </a:r>
                      <a:r>
                        <a:rPr lang="en-GB" altLang="en-US" sz="2400" dirty="0">
                          <a:latin typeface="Times New Roman" panose="02020603050405020304" pitchFamily="18" charset="0"/>
                          <a:cs typeface="Times New Roman" panose="02020603050405020304" pitchFamily="18" charset="0"/>
                        </a:rPr>
                        <a:t> </a:t>
                      </a:r>
                      <a:r>
                        <a:rPr lang="en-GB" altLang="en-US" sz="2400" dirty="0" err="1">
                          <a:latin typeface="Times New Roman" panose="02020603050405020304" pitchFamily="18" charset="0"/>
                          <a:cs typeface="Times New Roman" panose="02020603050405020304" pitchFamily="18" charset="0"/>
                        </a:rPr>
                        <a:t>toán</a:t>
                      </a:r>
                      <a:r>
                        <a:rPr lang="en-GB" altLang="en-US" sz="2400" dirty="0">
                          <a:latin typeface="Times New Roman" panose="02020603050405020304" pitchFamily="18" charset="0"/>
                          <a:cs typeface="Times New Roman" panose="02020603050405020304" pitchFamily="18" charset="0"/>
                        </a:rPr>
                        <a:t> </a:t>
                      </a:r>
                      <a:r>
                        <a:rPr lang="en-GB" altLang="en-US" sz="2400" dirty="0" err="1">
                          <a:latin typeface="Times New Roman" panose="02020603050405020304" pitchFamily="18" charset="0"/>
                          <a:cs typeface="Times New Roman" panose="02020603050405020304" pitchFamily="18" charset="0"/>
                        </a:rPr>
                        <a:t>học</a:t>
                      </a:r>
                      <a:r>
                        <a:rPr lang="en-GB" altLang="en-US" sz="2400" dirty="0">
                          <a:latin typeface="Times New Roman" panose="02020603050405020304" pitchFamily="18" charset="0"/>
                          <a:cs typeface="Times New Roman" panose="02020603050405020304" pitchFamily="18" charset="0"/>
                        </a:rPr>
                        <a:t> </a:t>
                      </a:r>
                      <a:r>
                        <a:rPr lang="en-GB" altLang="en-US" sz="2400" dirty="0" err="1">
                          <a:latin typeface="Times New Roman" panose="02020603050405020304" pitchFamily="18" charset="0"/>
                          <a:cs typeface="Times New Roman" panose="02020603050405020304" pitchFamily="18" charset="0"/>
                        </a:rPr>
                        <a:t>và</a:t>
                      </a:r>
                      <a:r>
                        <a:rPr lang="en-GB" altLang="en-US" sz="2400" dirty="0">
                          <a:latin typeface="Times New Roman" panose="02020603050405020304" pitchFamily="18" charset="0"/>
                          <a:cs typeface="Times New Roman" panose="02020603050405020304" pitchFamily="18" charset="0"/>
                        </a:rPr>
                        <a:t> </a:t>
                      </a:r>
                      <a:r>
                        <a:rPr lang="en-GB" altLang="en-US" sz="2400" dirty="0" err="1">
                          <a:latin typeface="Times New Roman" panose="02020603050405020304" pitchFamily="18" charset="0"/>
                          <a:cs typeface="Times New Roman" panose="02020603050405020304" pitchFamily="18" charset="0"/>
                        </a:rPr>
                        <a:t>vật</a:t>
                      </a:r>
                      <a:r>
                        <a:rPr lang="en-GB" altLang="en-US" sz="2400" dirty="0">
                          <a:latin typeface="Times New Roman" panose="02020603050405020304" pitchFamily="18" charset="0"/>
                          <a:cs typeface="Times New Roman" panose="02020603050405020304" pitchFamily="18" charset="0"/>
                        </a:rPr>
                        <a:t> </a:t>
                      </a:r>
                      <a:r>
                        <a:rPr lang="en-GB" altLang="en-US" sz="2400" dirty="0" err="1">
                          <a:latin typeface="Times New Roman" panose="02020603050405020304" pitchFamily="18" charset="0"/>
                          <a:cs typeface="Times New Roman" panose="02020603050405020304" pitchFamily="18" charset="0"/>
                        </a:rPr>
                        <a:t>lý</a:t>
                      </a:r>
                      <a:r>
                        <a:rPr lang="en-GB" altLang="en-US" sz="2400" dirty="0">
                          <a:latin typeface="Times New Roman" panose="02020603050405020304" pitchFamily="18" charset="0"/>
                          <a:cs typeface="Times New Roman" panose="02020603050405020304" pitchFamily="18" charset="0"/>
                        </a:rPr>
                        <a:t> </a:t>
                      </a:r>
                      <a:r>
                        <a:rPr lang="en-GB" altLang="en-US" sz="2400" dirty="0" err="1">
                          <a:latin typeface="Times New Roman" panose="02020603050405020304" pitchFamily="18" charset="0"/>
                          <a:cs typeface="Times New Roman" panose="02020603050405020304" pitchFamily="18" charset="0"/>
                        </a:rPr>
                        <a:t>học</a:t>
                      </a:r>
                      <a:r>
                        <a:rPr lang="en-GB" altLang="en-US" sz="2400" dirty="0">
                          <a:latin typeface="Times New Roman" panose="02020603050405020304" pitchFamily="18" charset="0"/>
                          <a:cs typeface="Times New Roman" panose="02020603050405020304" pitchFamily="18" charset="0"/>
                        </a:rPr>
                        <a:t> </a:t>
                      </a:r>
                      <a:r>
                        <a:rPr lang="en-GB" altLang="en-US" sz="2400" dirty="0" err="1">
                          <a:latin typeface="Times New Roman" panose="02020603050405020304" pitchFamily="18" charset="0"/>
                          <a:cs typeface="Times New Roman" panose="02020603050405020304" pitchFamily="18" charset="0"/>
                        </a:rPr>
                        <a:t>cổ</a:t>
                      </a:r>
                      <a:r>
                        <a:rPr lang="en-GB" altLang="en-US" sz="2400" dirty="0">
                          <a:latin typeface="Times New Roman" panose="02020603050405020304" pitchFamily="18" charset="0"/>
                          <a:cs typeface="Times New Roman" panose="02020603050405020304" pitchFamily="18" charset="0"/>
                        </a:rPr>
                        <a:t> </a:t>
                      </a:r>
                      <a:r>
                        <a:rPr lang="en-GB" altLang="en-US" sz="2400" dirty="0" err="1">
                          <a:latin typeface="Times New Roman" panose="02020603050405020304" pitchFamily="18" charset="0"/>
                          <a:cs typeface="Times New Roman" panose="02020603050405020304" pitchFamily="18" charset="0"/>
                        </a:rPr>
                        <a:t>điển</a:t>
                      </a:r>
                      <a:r>
                        <a:rPr lang="en-GB" altLang="en-US" sz="2400" dirty="0">
                          <a:latin typeface="Times New Roman" panose="02020603050405020304" pitchFamily="18" charset="0"/>
                          <a:cs typeface="Times New Roman" panose="02020603050405020304" pitchFamily="18" charset="0"/>
                        </a:rPr>
                        <a:t> </a:t>
                      </a:r>
                      <a:r>
                        <a:rPr lang="en-GB" altLang="en-US" sz="2400" dirty="0" err="1">
                          <a:latin typeface="Times New Roman" panose="02020603050405020304" pitchFamily="18" charset="0"/>
                          <a:cs typeface="Times New Roman" panose="02020603050405020304" pitchFamily="18" charset="0"/>
                        </a:rPr>
                        <a:t>vào</a:t>
                      </a:r>
                      <a:r>
                        <a:rPr lang="en-GB" altLang="en-US" sz="2400" dirty="0">
                          <a:latin typeface="Times New Roman" panose="02020603050405020304" pitchFamily="18" charset="0"/>
                          <a:cs typeface="Times New Roman" panose="02020603050405020304" pitchFamily="18" charset="0"/>
                        </a:rPr>
                        <a:t> </a:t>
                      </a:r>
                      <a:r>
                        <a:rPr lang="en-GB" altLang="en-US" sz="2400" dirty="0" err="1">
                          <a:latin typeface="Times New Roman" panose="02020603050405020304" pitchFamily="18" charset="0"/>
                          <a:cs typeface="Times New Roman" panose="02020603050405020304" pitchFamily="18" charset="0"/>
                        </a:rPr>
                        <a:t>các</a:t>
                      </a:r>
                      <a:r>
                        <a:rPr lang="en-GB" altLang="en-US" sz="2400" dirty="0">
                          <a:latin typeface="Times New Roman" panose="02020603050405020304" pitchFamily="18" charset="0"/>
                          <a:cs typeface="Times New Roman" panose="02020603050405020304" pitchFamily="18" charset="0"/>
                        </a:rPr>
                        <a:t> </a:t>
                      </a:r>
                      <a:r>
                        <a:rPr lang="en-GB" altLang="en-US" sz="2400" dirty="0" err="1">
                          <a:latin typeface="Times New Roman" panose="02020603050405020304" pitchFamily="18" charset="0"/>
                          <a:cs typeface="Times New Roman" panose="02020603050405020304" pitchFamily="18" charset="0"/>
                        </a:rPr>
                        <a:t>khoa</a:t>
                      </a:r>
                      <a:r>
                        <a:rPr lang="en-GB" altLang="en-US" sz="2400" dirty="0">
                          <a:latin typeface="Times New Roman" panose="02020603050405020304" pitchFamily="18" charset="0"/>
                          <a:cs typeface="Times New Roman" panose="02020603050405020304" pitchFamily="18" charset="0"/>
                        </a:rPr>
                        <a:t> </a:t>
                      </a:r>
                      <a:r>
                        <a:rPr lang="en-GB" altLang="en-US" sz="2400" dirty="0" err="1">
                          <a:latin typeface="Times New Roman" panose="02020603050405020304" pitchFamily="18" charset="0"/>
                          <a:cs typeface="Times New Roman" panose="02020603050405020304" pitchFamily="18" charset="0"/>
                        </a:rPr>
                        <a:t>học</a:t>
                      </a:r>
                      <a:r>
                        <a:rPr lang="en-GB" altLang="en-US" sz="2400" dirty="0">
                          <a:latin typeface="Times New Roman" panose="02020603050405020304" pitchFamily="18" charset="0"/>
                          <a:cs typeface="Times New Roman" panose="02020603050405020304" pitchFamily="18" charset="0"/>
                        </a:rPr>
                        <a:t> </a:t>
                      </a:r>
                      <a:r>
                        <a:rPr lang="en-GB" altLang="en-US" sz="2400" dirty="0" err="1">
                          <a:latin typeface="Times New Roman" panose="02020603050405020304" pitchFamily="18" charset="0"/>
                          <a:cs typeface="Times New Roman" panose="02020603050405020304" pitchFamily="18" charset="0"/>
                        </a:rPr>
                        <a:t>thực</a:t>
                      </a:r>
                      <a:r>
                        <a:rPr lang="en-GB" altLang="en-US" sz="2400" dirty="0">
                          <a:latin typeface="Times New Roman" panose="02020603050405020304" pitchFamily="18" charset="0"/>
                          <a:cs typeface="Times New Roman" panose="02020603050405020304" pitchFamily="18" charset="0"/>
                        </a:rPr>
                        <a:t> </a:t>
                      </a:r>
                      <a:r>
                        <a:rPr lang="en-GB" altLang="en-US" sz="2400" dirty="0" err="1">
                          <a:latin typeface="Times New Roman" panose="02020603050405020304" pitchFamily="18" charset="0"/>
                          <a:cs typeface="Times New Roman" panose="02020603050405020304" pitchFamily="18" charset="0"/>
                        </a:rPr>
                        <a:t>nghiệm</a:t>
                      </a:r>
                      <a:r>
                        <a:rPr lang="en-GB" altLang="en-US" sz="2400" dirty="0">
                          <a:latin typeface="Times New Roman" panose="02020603050405020304" pitchFamily="18" charset="0"/>
                          <a:cs typeface="Times New Roman" panose="02020603050405020304" pitchFamily="18" charset="0"/>
                        </a:rPr>
                        <a:t> </a:t>
                      </a:r>
                      <a:r>
                        <a:rPr lang="en-GB" altLang="en-US" sz="2400" dirty="0" err="1">
                          <a:latin typeface="Times New Roman" panose="02020603050405020304" pitchFamily="18" charset="0"/>
                          <a:cs typeface="Times New Roman" panose="02020603050405020304" pitchFamily="18" charset="0"/>
                        </a:rPr>
                        <a:t>và</a:t>
                      </a:r>
                      <a:r>
                        <a:rPr lang="en-GB" altLang="en-US" sz="2400" dirty="0">
                          <a:latin typeface="Times New Roman" panose="02020603050405020304" pitchFamily="18" charset="0"/>
                          <a:cs typeface="Times New Roman" panose="02020603050405020304" pitchFamily="18" charset="0"/>
                        </a:rPr>
                        <a:t> </a:t>
                      </a:r>
                      <a:r>
                        <a:rPr lang="en-GB" altLang="en-US" sz="2400" dirty="0" err="1">
                          <a:latin typeface="Times New Roman" panose="02020603050405020304" pitchFamily="18" charset="0"/>
                          <a:cs typeface="Times New Roman" panose="02020603050405020304" pitchFamily="18" charset="0"/>
                        </a:rPr>
                        <a:t>triết</a:t>
                      </a:r>
                      <a:r>
                        <a:rPr lang="en-GB" altLang="en-US" sz="2400" dirty="0">
                          <a:latin typeface="Times New Roman" panose="02020603050405020304" pitchFamily="18" charset="0"/>
                          <a:cs typeface="Times New Roman" panose="02020603050405020304" pitchFamily="18" charset="0"/>
                        </a:rPr>
                        <a:t> </a:t>
                      </a:r>
                      <a:r>
                        <a:rPr lang="en-GB" altLang="en-US" sz="2400" dirty="0" err="1">
                          <a:latin typeface="Times New Roman" panose="02020603050405020304" pitchFamily="18" charset="0"/>
                          <a:cs typeface="Times New Roman" panose="02020603050405020304" pitchFamily="18" charset="0"/>
                        </a:rPr>
                        <a:t>học</a:t>
                      </a:r>
                      <a:endParaRPr lang="en-GB" altLang="en-US" sz="2400"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ü"/>
                      </a:pPr>
                      <a:endParaRPr lang="en-GB" altLang="en-US" sz="2400"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ü"/>
                      </a:pPr>
                      <a:r>
                        <a:rPr lang="en-GB" altLang="en-US" sz="2400" dirty="0">
                          <a:latin typeface="Times New Roman" panose="02020603050405020304" pitchFamily="18" charset="0"/>
                          <a:cs typeface="Times New Roman" panose="02020603050405020304" pitchFamily="18" charset="0"/>
                        </a:rPr>
                        <a:t> </a:t>
                      </a:r>
                      <a:r>
                        <a:rPr lang="en-GB" altLang="en-US" sz="2400" dirty="0" err="1">
                          <a:latin typeface="Times New Roman" panose="02020603050405020304" pitchFamily="18" charset="0"/>
                          <a:cs typeface="Times New Roman" panose="02020603050405020304" pitchFamily="18" charset="0"/>
                        </a:rPr>
                        <a:t>Có</a:t>
                      </a:r>
                      <a:r>
                        <a:rPr lang="en-GB" altLang="en-US" sz="2400" dirty="0">
                          <a:latin typeface="Times New Roman" panose="02020603050405020304" pitchFamily="18" charset="0"/>
                          <a:cs typeface="Times New Roman" panose="02020603050405020304" pitchFamily="18" charset="0"/>
                        </a:rPr>
                        <a:t> </a:t>
                      </a:r>
                      <a:r>
                        <a:rPr lang="en-GB" altLang="en-US" sz="2400" dirty="0" err="1">
                          <a:latin typeface="Times New Roman" panose="02020603050405020304" pitchFamily="18" charset="0"/>
                          <a:cs typeface="Times New Roman" panose="02020603050405020304" pitchFamily="18" charset="0"/>
                        </a:rPr>
                        <a:t>vai</a:t>
                      </a:r>
                      <a:r>
                        <a:rPr lang="en-GB" altLang="en-US" sz="2400" dirty="0">
                          <a:latin typeface="Times New Roman" panose="02020603050405020304" pitchFamily="18" charset="0"/>
                          <a:cs typeface="Times New Roman" panose="02020603050405020304" pitchFamily="18" charset="0"/>
                        </a:rPr>
                        <a:t> </a:t>
                      </a:r>
                      <a:r>
                        <a:rPr lang="en-GB" altLang="en-US" sz="2400" dirty="0" err="1">
                          <a:latin typeface="Times New Roman" panose="02020603050405020304" pitchFamily="18" charset="0"/>
                          <a:cs typeface="Times New Roman" panose="02020603050405020304" pitchFamily="18" charset="0"/>
                        </a:rPr>
                        <a:t>trò</a:t>
                      </a:r>
                      <a:r>
                        <a:rPr lang="en-GB" altLang="en-US" sz="2400" dirty="0">
                          <a:latin typeface="Times New Roman" panose="02020603050405020304" pitchFamily="18" charset="0"/>
                          <a:cs typeface="Times New Roman" panose="02020603050405020304" pitchFamily="18" charset="0"/>
                        </a:rPr>
                        <a:t> </a:t>
                      </a:r>
                      <a:r>
                        <a:rPr lang="vi-VN" altLang="en-US" sz="2400" dirty="0">
                          <a:latin typeface="Times New Roman" panose="02020603050405020304" pitchFamily="18" charset="0"/>
                          <a:cs typeface="Times New Roman" panose="02020603050405020304" pitchFamily="18" charset="0"/>
                        </a:rPr>
                        <a:t>to </a:t>
                      </a:r>
                      <a:r>
                        <a:rPr lang="en-GB" altLang="en-US" sz="2400" dirty="0" err="1">
                          <a:latin typeface="Times New Roman" panose="02020603050405020304" pitchFamily="18" charset="0"/>
                          <a:cs typeface="Times New Roman" panose="02020603050405020304" pitchFamily="18" charset="0"/>
                        </a:rPr>
                        <a:t>lớn</a:t>
                      </a:r>
                      <a:r>
                        <a:rPr lang="en-GB" altLang="en-US" sz="2400" dirty="0">
                          <a:latin typeface="Times New Roman" panose="02020603050405020304" pitchFamily="18" charset="0"/>
                          <a:cs typeface="Times New Roman" panose="02020603050405020304" pitchFamily="18" charset="0"/>
                        </a:rPr>
                        <a:t> </a:t>
                      </a:r>
                      <a:r>
                        <a:rPr lang="en-GB" altLang="en-US" sz="2400" dirty="0" err="1">
                          <a:latin typeface="Times New Roman" panose="02020603050405020304" pitchFamily="18" charset="0"/>
                          <a:cs typeface="Times New Roman" panose="02020603050405020304" pitchFamily="18" charset="0"/>
                        </a:rPr>
                        <a:t>trong</a:t>
                      </a:r>
                      <a:r>
                        <a:rPr lang="en-GB" altLang="en-US" sz="2400" dirty="0">
                          <a:latin typeface="Times New Roman" panose="02020603050405020304" pitchFamily="18" charset="0"/>
                          <a:cs typeface="Times New Roman" panose="02020603050405020304" pitchFamily="18" charset="0"/>
                        </a:rPr>
                        <a:t> </a:t>
                      </a:r>
                      <a:r>
                        <a:rPr lang="en-GB" altLang="en-US" sz="2400" dirty="0" err="1">
                          <a:latin typeface="Times New Roman" panose="02020603050405020304" pitchFamily="18" charset="0"/>
                          <a:cs typeface="Times New Roman" panose="02020603050405020304" pitchFamily="18" charset="0"/>
                        </a:rPr>
                        <a:t>việc</a:t>
                      </a:r>
                      <a:r>
                        <a:rPr lang="en-GB" altLang="en-US" sz="2400" dirty="0">
                          <a:latin typeface="Times New Roman" panose="02020603050405020304" pitchFamily="18" charset="0"/>
                          <a:cs typeface="Times New Roman" panose="02020603050405020304" pitchFamily="18" charset="0"/>
                        </a:rPr>
                        <a:t> </a:t>
                      </a:r>
                      <a:r>
                        <a:rPr lang="en-GB" altLang="en-US" sz="2400" dirty="0" err="1">
                          <a:latin typeface="Times New Roman" panose="02020603050405020304" pitchFamily="18" charset="0"/>
                          <a:cs typeface="Times New Roman" panose="02020603050405020304" pitchFamily="18" charset="0"/>
                        </a:rPr>
                        <a:t>giải</a:t>
                      </a:r>
                      <a:r>
                        <a:rPr lang="en-GB" altLang="en-US" sz="2400" dirty="0">
                          <a:latin typeface="Times New Roman" panose="02020603050405020304" pitchFamily="18" charset="0"/>
                          <a:cs typeface="Times New Roman" panose="02020603050405020304" pitchFamily="18" charset="0"/>
                        </a:rPr>
                        <a:t> </a:t>
                      </a:r>
                      <a:r>
                        <a:rPr lang="en-GB" altLang="en-US" sz="2400" dirty="0" err="1">
                          <a:latin typeface="Times New Roman" panose="02020603050405020304" pitchFamily="18" charset="0"/>
                          <a:cs typeface="Times New Roman" panose="02020603050405020304" pitchFamily="18" charset="0"/>
                        </a:rPr>
                        <a:t>quyết</a:t>
                      </a:r>
                      <a:r>
                        <a:rPr lang="en-GB" altLang="en-US" sz="2400" dirty="0">
                          <a:latin typeface="Times New Roman" panose="02020603050405020304" pitchFamily="18" charset="0"/>
                          <a:cs typeface="Times New Roman" panose="02020603050405020304" pitchFamily="18" charset="0"/>
                        </a:rPr>
                        <a:t> </a:t>
                      </a:r>
                      <a:r>
                        <a:rPr lang="vi-VN" altLang="en-US" sz="2400" dirty="0">
                          <a:latin typeface="Times New Roman" panose="02020603050405020304" pitchFamily="18" charset="0"/>
                          <a:cs typeface="Times New Roman" panose="02020603050405020304" pitchFamily="18" charset="0"/>
                        </a:rPr>
                        <a:t>các</a:t>
                      </a:r>
                      <a:r>
                        <a:rPr lang="vi-VN" altLang="en-US" sz="2400" baseline="0" dirty="0">
                          <a:latin typeface="Times New Roman" panose="02020603050405020304" pitchFamily="18" charset="0"/>
                          <a:cs typeface="Times New Roman" panose="02020603050405020304" pitchFamily="18" charset="0"/>
                        </a:rPr>
                        <a:t> </a:t>
                      </a:r>
                      <a:r>
                        <a:rPr lang="en-GB" altLang="en-US" sz="2400" dirty="0" err="1">
                          <a:latin typeface="Times New Roman" panose="02020603050405020304" pitchFamily="18" charset="0"/>
                          <a:cs typeface="Times New Roman" panose="02020603050405020304" pitchFamily="18" charset="0"/>
                        </a:rPr>
                        <a:t>vấn</a:t>
                      </a:r>
                      <a:r>
                        <a:rPr lang="en-GB" altLang="en-US" sz="2400" dirty="0">
                          <a:latin typeface="Times New Roman" panose="02020603050405020304" pitchFamily="18" charset="0"/>
                          <a:cs typeface="Times New Roman" panose="02020603050405020304" pitchFamily="18" charset="0"/>
                        </a:rPr>
                        <a:t> </a:t>
                      </a:r>
                      <a:r>
                        <a:rPr lang="en-GB" altLang="en-US" sz="2400" dirty="0" err="1">
                          <a:latin typeface="Times New Roman" panose="02020603050405020304" pitchFamily="18" charset="0"/>
                          <a:cs typeface="Times New Roman" panose="02020603050405020304" pitchFamily="18" charset="0"/>
                        </a:rPr>
                        <a:t>đề</a:t>
                      </a:r>
                      <a:r>
                        <a:rPr lang="en-GB" altLang="en-US" sz="2400" dirty="0">
                          <a:latin typeface="Times New Roman" panose="02020603050405020304" pitchFamily="18" charset="0"/>
                          <a:cs typeface="Times New Roman" panose="02020603050405020304" pitchFamily="18" charset="0"/>
                        </a:rPr>
                        <a:t> </a:t>
                      </a:r>
                      <a:r>
                        <a:rPr lang="en-GB" altLang="en-US" sz="2400" dirty="0" err="1">
                          <a:latin typeface="Times New Roman" panose="02020603050405020304" pitchFamily="18" charset="0"/>
                          <a:cs typeface="Times New Roman" panose="02020603050405020304" pitchFamily="18" charset="0"/>
                        </a:rPr>
                        <a:t>của</a:t>
                      </a:r>
                      <a:r>
                        <a:rPr lang="en-GB" altLang="en-US" sz="2400" dirty="0">
                          <a:latin typeface="Times New Roman" panose="02020603050405020304" pitchFamily="18" charset="0"/>
                          <a:cs typeface="Times New Roman" panose="02020603050405020304" pitchFamily="18" charset="0"/>
                        </a:rPr>
                        <a:t> </a:t>
                      </a:r>
                      <a:r>
                        <a:rPr lang="en-GB" altLang="en-US" sz="2400" dirty="0" err="1">
                          <a:latin typeface="Times New Roman" panose="02020603050405020304" pitchFamily="18" charset="0"/>
                          <a:cs typeface="Times New Roman" panose="02020603050405020304" pitchFamily="18" charset="0"/>
                        </a:rPr>
                        <a:t>cơ</a:t>
                      </a:r>
                      <a:r>
                        <a:rPr lang="en-GB" altLang="en-US" sz="2400" dirty="0">
                          <a:latin typeface="Times New Roman" panose="02020603050405020304" pitchFamily="18" charset="0"/>
                          <a:cs typeface="Times New Roman" panose="02020603050405020304" pitchFamily="18" charset="0"/>
                        </a:rPr>
                        <a:t> </a:t>
                      </a:r>
                      <a:r>
                        <a:rPr lang="en-GB" altLang="en-US" sz="2400" dirty="0" err="1">
                          <a:latin typeface="Times New Roman" panose="02020603050405020304" pitchFamily="18" charset="0"/>
                          <a:cs typeface="Times New Roman" panose="02020603050405020304" pitchFamily="18" charset="0"/>
                        </a:rPr>
                        <a:t>học</a:t>
                      </a:r>
                      <a:r>
                        <a:rPr lang="en-GB" altLang="en-US" sz="2400" dirty="0">
                          <a:latin typeface="Times New Roman" panose="02020603050405020304" pitchFamily="18" charset="0"/>
                          <a:cs typeface="Times New Roman" panose="02020603050405020304" pitchFamily="18" charset="0"/>
                        </a:rPr>
                        <a:t> </a:t>
                      </a:r>
                      <a:r>
                        <a:rPr lang="en-GB" altLang="en-US" sz="2400" dirty="0" err="1">
                          <a:latin typeface="Times New Roman" panose="02020603050405020304" pitchFamily="18" charset="0"/>
                          <a:cs typeface="Times New Roman" panose="02020603050405020304" pitchFamily="18" charset="0"/>
                        </a:rPr>
                        <a:t>nhưng</a:t>
                      </a:r>
                      <a:r>
                        <a:rPr lang="en-GB" altLang="en-US" sz="2400" dirty="0">
                          <a:latin typeface="Times New Roman" panose="02020603050405020304" pitchFamily="18" charset="0"/>
                          <a:cs typeface="Times New Roman" panose="02020603050405020304" pitchFamily="18" charset="0"/>
                        </a:rPr>
                        <a:t> </a:t>
                      </a:r>
                      <a:r>
                        <a:rPr lang="en-GB" altLang="en-US" sz="2400" dirty="0" err="1">
                          <a:latin typeface="Times New Roman" panose="02020603050405020304" pitchFamily="18" charset="0"/>
                          <a:cs typeface="Times New Roman" panose="02020603050405020304" pitchFamily="18" charset="0"/>
                        </a:rPr>
                        <a:t>hạn</a:t>
                      </a:r>
                      <a:r>
                        <a:rPr lang="en-GB" altLang="en-US" sz="2400" dirty="0">
                          <a:latin typeface="Times New Roman" panose="02020603050405020304" pitchFamily="18" charset="0"/>
                          <a:cs typeface="Times New Roman" panose="02020603050405020304" pitchFamily="18" charset="0"/>
                        </a:rPr>
                        <a:t> </a:t>
                      </a:r>
                      <a:r>
                        <a:rPr lang="en-GB" altLang="en-US" sz="2400" dirty="0" err="1">
                          <a:latin typeface="Times New Roman" panose="02020603050405020304" pitchFamily="18" charset="0"/>
                          <a:cs typeface="Times New Roman" panose="02020603050405020304" pitchFamily="18" charset="0"/>
                        </a:rPr>
                        <a:t>chế</a:t>
                      </a:r>
                      <a:r>
                        <a:rPr lang="en-GB" altLang="en-US" sz="2400" dirty="0">
                          <a:latin typeface="Times New Roman" panose="02020603050405020304" pitchFamily="18" charset="0"/>
                          <a:cs typeface="Times New Roman" panose="02020603050405020304" pitchFamily="18" charset="0"/>
                        </a:rPr>
                        <a:t> </a:t>
                      </a:r>
                      <a:r>
                        <a:rPr lang="en-GB" altLang="en-US" sz="2400" dirty="0" err="1">
                          <a:latin typeface="Times New Roman" panose="02020603050405020304" pitchFamily="18" charset="0"/>
                          <a:cs typeface="Times New Roman" panose="02020603050405020304" pitchFamily="18" charset="0"/>
                        </a:rPr>
                        <a:t>khi</a:t>
                      </a:r>
                      <a:r>
                        <a:rPr lang="en-GB" altLang="en-US" sz="2400" dirty="0">
                          <a:latin typeface="Times New Roman" panose="02020603050405020304" pitchFamily="18" charset="0"/>
                          <a:cs typeface="Times New Roman" panose="02020603050405020304" pitchFamily="18" charset="0"/>
                        </a:rPr>
                        <a:t> </a:t>
                      </a:r>
                      <a:r>
                        <a:rPr lang="en-GB" altLang="en-US" sz="2400" dirty="0" err="1">
                          <a:latin typeface="Times New Roman" panose="02020603050405020304" pitchFamily="18" charset="0"/>
                          <a:cs typeface="Times New Roman" panose="02020603050405020304" pitchFamily="18" charset="0"/>
                        </a:rPr>
                        <a:t>giải</a:t>
                      </a:r>
                      <a:r>
                        <a:rPr lang="en-GB" altLang="en-US" sz="2400" dirty="0">
                          <a:latin typeface="Times New Roman" panose="02020603050405020304" pitchFamily="18" charset="0"/>
                          <a:cs typeface="Times New Roman" panose="02020603050405020304" pitchFamily="18" charset="0"/>
                        </a:rPr>
                        <a:t> </a:t>
                      </a:r>
                      <a:r>
                        <a:rPr lang="en-GB" altLang="en-US" sz="2400" dirty="0" err="1">
                          <a:latin typeface="Times New Roman" panose="02020603050405020304" pitchFamily="18" charset="0"/>
                          <a:cs typeface="Times New Roman" panose="02020603050405020304" pitchFamily="18" charset="0"/>
                        </a:rPr>
                        <a:t>quyết</a:t>
                      </a:r>
                      <a:r>
                        <a:rPr lang="en-GB" altLang="en-US" sz="2400" dirty="0">
                          <a:latin typeface="Times New Roman" panose="02020603050405020304" pitchFamily="18" charset="0"/>
                          <a:cs typeface="Times New Roman" panose="02020603050405020304" pitchFamily="18" charset="0"/>
                        </a:rPr>
                        <a:t> </a:t>
                      </a:r>
                      <a:r>
                        <a:rPr lang="vi-VN" altLang="en-US" sz="2400" dirty="0">
                          <a:latin typeface="Times New Roman" panose="02020603050405020304" pitchFamily="18" charset="0"/>
                          <a:cs typeface="Times New Roman" panose="02020603050405020304" pitchFamily="18" charset="0"/>
                        </a:rPr>
                        <a:t>các</a:t>
                      </a:r>
                      <a:r>
                        <a:rPr lang="vi-VN" altLang="en-US" sz="2400" baseline="0" dirty="0">
                          <a:latin typeface="Times New Roman" panose="02020603050405020304" pitchFamily="18" charset="0"/>
                          <a:cs typeface="Times New Roman" panose="02020603050405020304" pitchFamily="18" charset="0"/>
                        </a:rPr>
                        <a:t> </a:t>
                      </a:r>
                      <a:r>
                        <a:rPr lang="en-GB" altLang="en-US" sz="2400" dirty="0" err="1">
                          <a:latin typeface="Times New Roman" panose="02020603050405020304" pitchFamily="18" charset="0"/>
                          <a:cs typeface="Times New Roman" panose="02020603050405020304" pitchFamily="18" charset="0"/>
                        </a:rPr>
                        <a:t>vấn</a:t>
                      </a:r>
                      <a:r>
                        <a:rPr lang="en-GB" altLang="en-US" sz="2400" dirty="0">
                          <a:latin typeface="Times New Roman" panose="02020603050405020304" pitchFamily="18" charset="0"/>
                          <a:cs typeface="Times New Roman" panose="02020603050405020304" pitchFamily="18" charset="0"/>
                        </a:rPr>
                        <a:t> </a:t>
                      </a:r>
                      <a:r>
                        <a:rPr lang="en-GB" altLang="en-US" sz="2400" dirty="0" err="1">
                          <a:latin typeface="Times New Roman" panose="02020603050405020304" pitchFamily="18" charset="0"/>
                          <a:cs typeface="Times New Roman" panose="02020603050405020304" pitchFamily="18" charset="0"/>
                        </a:rPr>
                        <a:t>đề</a:t>
                      </a:r>
                      <a:r>
                        <a:rPr lang="en-GB" altLang="en-US" sz="2400" dirty="0">
                          <a:latin typeface="Times New Roman" panose="02020603050405020304" pitchFamily="18" charset="0"/>
                          <a:cs typeface="Times New Roman" panose="02020603050405020304" pitchFamily="18" charset="0"/>
                        </a:rPr>
                        <a:t> </a:t>
                      </a:r>
                      <a:r>
                        <a:rPr lang="vi-VN" altLang="en-US" sz="2400" dirty="0">
                          <a:latin typeface="Times New Roman" panose="02020603050405020304" pitchFamily="18" charset="0"/>
                          <a:cs typeface="Times New Roman" panose="02020603050405020304" pitchFamily="18" charset="0"/>
                        </a:rPr>
                        <a:t>về</a:t>
                      </a:r>
                      <a:r>
                        <a:rPr lang="vi-VN" altLang="en-US" sz="2400" baseline="0" dirty="0">
                          <a:latin typeface="Times New Roman" panose="02020603050405020304" pitchFamily="18" charset="0"/>
                          <a:cs typeface="Times New Roman" panose="02020603050405020304" pitchFamily="18" charset="0"/>
                        </a:rPr>
                        <a:t> </a:t>
                      </a:r>
                      <a:r>
                        <a:rPr lang="en-GB" altLang="en-US" sz="2400" dirty="0" err="1">
                          <a:latin typeface="Times New Roman" panose="02020603050405020304" pitchFamily="18" charset="0"/>
                          <a:cs typeface="Times New Roman" panose="02020603050405020304" pitchFamily="18" charset="0"/>
                        </a:rPr>
                        <a:t>vận</a:t>
                      </a:r>
                      <a:r>
                        <a:rPr lang="en-GB" altLang="en-US" sz="2400" dirty="0">
                          <a:latin typeface="Times New Roman" panose="02020603050405020304" pitchFamily="18" charset="0"/>
                          <a:cs typeface="Times New Roman" panose="02020603050405020304" pitchFamily="18" charset="0"/>
                        </a:rPr>
                        <a:t> </a:t>
                      </a:r>
                      <a:r>
                        <a:rPr lang="en-GB" altLang="en-US" sz="2400" dirty="0" err="1">
                          <a:latin typeface="Times New Roman" panose="02020603050405020304" pitchFamily="18" charset="0"/>
                          <a:cs typeface="Times New Roman" panose="02020603050405020304" pitchFamily="18" charset="0"/>
                        </a:rPr>
                        <a:t>động</a:t>
                      </a:r>
                      <a:r>
                        <a:rPr lang="en-GB" altLang="en-US" sz="2400" dirty="0">
                          <a:latin typeface="Times New Roman" panose="02020603050405020304" pitchFamily="18" charset="0"/>
                          <a:cs typeface="Times New Roman" panose="02020603050405020304" pitchFamily="18" charset="0"/>
                        </a:rPr>
                        <a:t>, </a:t>
                      </a:r>
                      <a:r>
                        <a:rPr lang="en-GB" altLang="en-US" sz="2400" dirty="0" err="1">
                          <a:latin typeface="Times New Roman" panose="02020603050405020304" pitchFamily="18" charset="0"/>
                          <a:cs typeface="Times New Roman" panose="02020603050405020304" pitchFamily="18" charset="0"/>
                        </a:rPr>
                        <a:t>liên</a:t>
                      </a:r>
                      <a:r>
                        <a:rPr lang="en-GB" altLang="en-US" sz="2400" dirty="0">
                          <a:latin typeface="Times New Roman" panose="02020603050405020304" pitchFamily="18" charset="0"/>
                          <a:cs typeface="Times New Roman" panose="02020603050405020304" pitchFamily="18" charset="0"/>
                        </a:rPr>
                        <a:t> </a:t>
                      </a:r>
                      <a:r>
                        <a:rPr lang="en-GB" altLang="en-US" sz="2400" dirty="0" err="1">
                          <a:latin typeface="Times New Roman" panose="02020603050405020304" pitchFamily="18" charset="0"/>
                          <a:cs typeface="Times New Roman" panose="02020603050405020304" pitchFamily="18" charset="0"/>
                        </a:rPr>
                        <a:t>hệ</a:t>
                      </a:r>
                      <a:r>
                        <a:rPr lang="en-GB" altLang="en-US" sz="2400" dirty="0">
                          <a:latin typeface="Times New Roman" panose="02020603050405020304" pitchFamily="18" charset="0"/>
                          <a:cs typeface="Times New Roman" panose="02020603050405020304" pitchFamily="18" charset="0"/>
                        </a:rPr>
                        <a:t> </a:t>
                      </a:r>
                    </a:p>
                  </a:txBody>
                  <a:tcPr/>
                </a:tc>
                <a:tc>
                  <a:txBody>
                    <a:bodyPr/>
                    <a:lstStyle/>
                    <a:p>
                      <a:pPr algn="just">
                        <a:buFont typeface="Wingdings" panose="05000000000000000000" pitchFamily="2" charset="2"/>
                        <a:buChar char="ü"/>
                      </a:pPr>
                      <a:r>
                        <a:rPr lang="en-GB" altLang="en-US" sz="2400" dirty="0">
                          <a:latin typeface="Times New Roman" panose="02020603050405020304" pitchFamily="18" charset="0"/>
                          <a:cs typeface="Times New Roman" panose="02020603050405020304" pitchFamily="18" charset="0"/>
                        </a:rPr>
                        <a:t> </a:t>
                      </a:r>
                      <a:r>
                        <a:rPr lang="en-GB" altLang="en-US" sz="2400" dirty="0" err="1">
                          <a:latin typeface="Times New Roman" panose="02020603050405020304" pitchFamily="18" charset="0"/>
                          <a:cs typeface="Times New Roman" panose="02020603050405020304" pitchFamily="18" charset="0"/>
                        </a:rPr>
                        <a:t>Nhận</a:t>
                      </a:r>
                      <a:r>
                        <a:rPr lang="en-GB" altLang="en-US" sz="2400" dirty="0">
                          <a:latin typeface="Times New Roman" panose="02020603050405020304" pitchFamily="18" charset="0"/>
                          <a:cs typeface="Times New Roman" panose="02020603050405020304" pitchFamily="18" charset="0"/>
                        </a:rPr>
                        <a:t> </a:t>
                      </a:r>
                      <a:r>
                        <a:rPr lang="en-GB" altLang="en-US" sz="2400" dirty="0" err="1">
                          <a:latin typeface="Times New Roman" panose="02020603050405020304" pitchFamily="18" charset="0"/>
                          <a:cs typeface="Times New Roman" panose="02020603050405020304" pitchFamily="18" charset="0"/>
                        </a:rPr>
                        <a:t>thức</a:t>
                      </a:r>
                      <a:r>
                        <a:rPr lang="en-GB" altLang="en-US" sz="2400" dirty="0">
                          <a:latin typeface="Times New Roman" panose="02020603050405020304" pitchFamily="18" charset="0"/>
                          <a:cs typeface="Times New Roman" panose="02020603050405020304" pitchFamily="18" charset="0"/>
                        </a:rPr>
                        <a:t> </a:t>
                      </a:r>
                      <a:r>
                        <a:rPr lang="en-GB" altLang="en-US" sz="2400" dirty="0" err="1">
                          <a:latin typeface="Times New Roman" panose="02020603050405020304" pitchFamily="18" charset="0"/>
                          <a:cs typeface="Times New Roman" panose="02020603050405020304" pitchFamily="18" charset="0"/>
                        </a:rPr>
                        <a:t>đối</a:t>
                      </a:r>
                      <a:r>
                        <a:rPr lang="en-GB" altLang="en-US" sz="2400" dirty="0">
                          <a:latin typeface="Times New Roman" panose="02020603050405020304" pitchFamily="18" charset="0"/>
                          <a:cs typeface="Times New Roman" panose="02020603050405020304" pitchFamily="18" charset="0"/>
                        </a:rPr>
                        <a:t> </a:t>
                      </a:r>
                      <a:r>
                        <a:rPr lang="en-GB" altLang="en-US" sz="2400" dirty="0" err="1">
                          <a:latin typeface="Times New Roman" panose="02020603050405020304" pitchFamily="18" charset="0"/>
                          <a:cs typeface="Times New Roman" panose="02020603050405020304" pitchFamily="18" charset="0"/>
                        </a:rPr>
                        <a:t>tượng</a:t>
                      </a:r>
                      <a:r>
                        <a:rPr lang="en-GB" altLang="en-US" sz="2400" dirty="0">
                          <a:latin typeface="Times New Roman" panose="02020603050405020304" pitchFamily="18" charset="0"/>
                          <a:cs typeface="Times New Roman" panose="02020603050405020304" pitchFamily="18" charset="0"/>
                        </a:rPr>
                        <a:t> </a:t>
                      </a:r>
                      <a:r>
                        <a:rPr lang="en-GB" altLang="en-US" sz="2400" dirty="0" err="1">
                          <a:latin typeface="Times New Roman" panose="02020603050405020304" pitchFamily="18" charset="0"/>
                          <a:cs typeface="Times New Roman" panose="02020603050405020304" pitchFamily="18" charset="0"/>
                        </a:rPr>
                        <a:t>trong</a:t>
                      </a:r>
                      <a:r>
                        <a:rPr lang="en-GB" altLang="en-US" sz="2400" dirty="0">
                          <a:latin typeface="Times New Roman" panose="02020603050405020304" pitchFamily="18" charset="0"/>
                          <a:cs typeface="Times New Roman" panose="02020603050405020304" pitchFamily="18" charset="0"/>
                        </a:rPr>
                        <a:t> </a:t>
                      </a:r>
                      <a:r>
                        <a:rPr lang="en-GB" altLang="en-US" sz="2400" dirty="0" err="1">
                          <a:latin typeface="Times New Roman" panose="02020603050405020304" pitchFamily="18" charset="0"/>
                          <a:cs typeface="Times New Roman" panose="02020603050405020304" pitchFamily="18" charset="0"/>
                        </a:rPr>
                        <a:t>các</a:t>
                      </a:r>
                      <a:r>
                        <a:rPr lang="en-GB" altLang="en-US" sz="2400" dirty="0">
                          <a:latin typeface="Times New Roman" panose="02020603050405020304" pitchFamily="18" charset="0"/>
                          <a:cs typeface="Times New Roman" panose="02020603050405020304" pitchFamily="18" charset="0"/>
                        </a:rPr>
                        <a:t> </a:t>
                      </a:r>
                      <a:r>
                        <a:rPr lang="en-GB" altLang="en-US" sz="2400" dirty="0" err="1">
                          <a:latin typeface="Times New Roman" panose="02020603050405020304" pitchFamily="18" charset="0"/>
                          <a:cs typeface="Times New Roman" panose="02020603050405020304" pitchFamily="18" charset="0"/>
                        </a:rPr>
                        <a:t>mối</a:t>
                      </a:r>
                      <a:r>
                        <a:rPr lang="en-GB" altLang="en-US" sz="2400" dirty="0">
                          <a:latin typeface="Times New Roman" panose="02020603050405020304" pitchFamily="18" charset="0"/>
                          <a:cs typeface="Times New Roman" panose="02020603050405020304" pitchFamily="18" charset="0"/>
                        </a:rPr>
                        <a:t> </a:t>
                      </a:r>
                      <a:r>
                        <a:rPr lang="en-GB" altLang="en-US" sz="2400" dirty="0" err="1">
                          <a:latin typeface="Times New Roman" panose="02020603050405020304" pitchFamily="18" charset="0"/>
                          <a:cs typeface="Times New Roman" panose="02020603050405020304" pitchFamily="18" charset="0"/>
                        </a:rPr>
                        <a:t>liên</a:t>
                      </a:r>
                      <a:r>
                        <a:rPr lang="en-GB" altLang="en-US" sz="2400" dirty="0">
                          <a:latin typeface="Times New Roman" panose="02020603050405020304" pitchFamily="18" charset="0"/>
                          <a:cs typeface="Times New Roman" panose="02020603050405020304" pitchFamily="18" charset="0"/>
                        </a:rPr>
                        <a:t> </a:t>
                      </a:r>
                      <a:r>
                        <a:rPr lang="en-GB" altLang="en-US" sz="2400" dirty="0" err="1">
                          <a:latin typeface="Times New Roman" panose="02020603050405020304" pitchFamily="18" charset="0"/>
                          <a:cs typeface="Times New Roman" panose="02020603050405020304" pitchFamily="18" charset="0"/>
                        </a:rPr>
                        <a:t>hệ</a:t>
                      </a:r>
                      <a:r>
                        <a:rPr lang="en-GB" altLang="en-US" sz="2400" dirty="0">
                          <a:latin typeface="Times New Roman" panose="02020603050405020304" pitchFamily="18" charset="0"/>
                          <a:cs typeface="Times New Roman" panose="02020603050405020304" pitchFamily="18" charset="0"/>
                        </a:rPr>
                        <a:t> </a:t>
                      </a:r>
                      <a:r>
                        <a:rPr lang="en-GB" altLang="en-US" sz="2400" dirty="0" err="1">
                          <a:latin typeface="Times New Roman" panose="02020603050405020304" pitchFamily="18" charset="0"/>
                          <a:cs typeface="Times New Roman" panose="02020603050405020304" pitchFamily="18" charset="0"/>
                        </a:rPr>
                        <a:t>phổ</a:t>
                      </a:r>
                      <a:r>
                        <a:rPr lang="en-GB" altLang="en-US" sz="2400" dirty="0">
                          <a:latin typeface="Times New Roman" panose="02020603050405020304" pitchFamily="18" charset="0"/>
                          <a:cs typeface="Times New Roman" panose="02020603050405020304" pitchFamily="18" charset="0"/>
                        </a:rPr>
                        <a:t> </a:t>
                      </a:r>
                      <a:r>
                        <a:rPr lang="en-GB" altLang="en-US" sz="2400" dirty="0" err="1">
                          <a:latin typeface="Times New Roman" panose="02020603050405020304" pitchFamily="18" charset="0"/>
                          <a:cs typeface="Times New Roman" panose="02020603050405020304" pitchFamily="18" charset="0"/>
                        </a:rPr>
                        <a:t>biến</a:t>
                      </a:r>
                      <a:r>
                        <a:rPr lang="vi-VN" altLang="en-US" sz="2400" dirty="0">
                          <a:latin typeface="Times New Roman" panose="02020603050405020304" pitchFamily="18" charset="0"/>
                          <a:cs typeface="Times New Roman" panose="02020603050405020304" pitchFamily="18" charset="0"/>
                        </a:rPr>
                        <a:t>;</a:t>
                      </a:r>
                      <a:r>
                        <a:rPr lang="en-GB" altLang="en-US" sz="2400" dirty="0">
                          <a:latin typeface="Times New Roman" panose="02020603050405020304" pitchFamily="18" charset="0"/>
                          <a:cs typeface="Times New Roman" panose="02020603050405020304" pitchFamily="18" charset="0"/>
                        </a:rPr>
                        <a:t> </a:t>
                      </a:r>
                      <a:r>
                        <a:rPr lang="en-GB" altLang="en-US" sz="2400" dirty="0" err="1">
                          <a:latin typeface="Times New Roman" panose="02020603050405020304" pitchFamily="18" charset="0"/>
                          <a:cs typeface="Times New Roman" panose="02020603050405020304" pitchFamily="18" charset="0"/>
                        </a:rPr>
                        <a:t>vận</a:t>
                      </a:r>
                      <a:r>
                        <a:rPr lang="en-GB" altLang="en-US" sz="2400" dirty="0">
                          <a:latin typeface="Times New Roman" panose="02020603050405020304" pitchFamily="18" charset="0"/>
                          <a:cs typeface="Times New Roman" panose="02020603050405020304" pitchFamily="18" charset="0"/>
                        </a:rPr>
                        <a:t> </a:t>
                      </a:r>
                      <a:r>
                        <a:rPr lang="en-GB" altLang="en-US" sz="2400" dirty="0" err="1">
                          <a:latin typeface="Times New Roman" panose="02020603050405020304" pitchFamily="18" charset="0"/>
                          <a:cs typeface="Times New Roman" panose="02020603050405020304" pitchFamily="18" charset="0"/>
                        </a:rPr>
                        <a:t>động</a:t>
                      </a:r>
                      <a:r>
                        <a:rPr lang="en-GB" altLang="en-US" sz="2400" dirty="0">
                          <a:latin typeface="Times New Roman" panose="02020603050405020304" pitchFamily="18" charset="0"/>
                          <a:cs typeface="Times New Roman" panose="02020603050405020304" pitchFamily="18" charset="0"/>
                        </a:rPr>
                        <a:t>, </a:t>
                      </a:r>
                      <a:r>
                        <a:rPr lang="en-GB" altLang="en-US" sz="2400" dirty="0" err="1">
                          <a:latin typeface="Times New Roman" panose="02020603050405020304" pitchFamily="18" charset="0"/>
                          <a:cs typeface="Times New Roman" panose="02020603050405020304" pitchFamily="18" charset="0"/>
                        </a:rPr>
                        <a:t>phát</a:t>
                      </a:r>
                      <a:r>
                        <a:rPr lang="en-GB" altLang="en-US" sz="2400" dirty="0">
                          <a:latin typeface="Times New Roman" panose="02020603050405020304" pitchFamily="18" charset="0"/>
                          <a:cs typeface="Times New Roman" panose="02020603050405020304" pitchFamily="18" charset="0"/>
                        </a:rPr>
                        <a:t> </a:t>
                      </a:r>
                      <a:r>
                        <a:rPr lang="en-GB" altLang="en-US" sz="2400" dirty="0" err="1">
                          <a:latin typeface="Times New Roman" panose="02020603050405020304" pitchFamily="18" charset="0"/>
                          <a:cs typeface="Times New Roman" panose="02020603050405020304" pitchFamily="18" charset="0"/>
                        </a:rPr>
                        <a:t>triển</a:t>
                      </a:r>
                      <a:r>
                        <a:rPr lang="en-GB" altLang="en-US" sz="2400" dirty="0">
                          <a:latin typeface="Times New Roman" panose="02020603050405020304" pitchFamily="18" charset="0"/>
                          <a:cs typeface="Times New Roman" panose="02020603050405020304" pitchFamily="18" charset="0"/>
                        </a:rPr>
                        <a:t> </a:t>
                      </a:r>
                    </a:p>
                    <a:p>
                      <a:pPr algn="just">
                        <a:buFont typeface="Wingdings" panose="05000000000000000000" pitchFamily="2" charset="2"/>
                        <a:buChar char="ü"/>
                      </a:pPr>
                      <a:r>
                        <a:rPr lang="en-GB" altLang="en-US" sz="2400" dirty="0">
                          <a:latin typeface="Times New Roman" panose="02020603050405020304" pitchFamily="18" charset="0"/>
                          <a:cs typeface="Times New Roman" panose="02020603050405020304" pitchFamily="18" charset="0"/>
                        </a:rPr>
                        <a:t> </a:t>
                      </a:r>
                      <a:r>
                        <a:rPr lang="en-GB" altLang="en-US" sz="2400" dirty="0" err="1">
                          <a:latin typeface="Times New Roman" panose="02020603050405020304" pitchFamily="18" charset="0"/>
                          <a:cs typeface="Times New Roman" panose="02020603050405020304" pitchFamily="18" charset="0"/>
                        </a:rPr>
                        <a:t>Là</a:t>
                      </a:r>
                      <a:r>
                        <a:rPr lang="en-GB" altLang="en-US" sz="2400" dirty="0">
                          <a:latin typeface="Times New Roman" panose="02020603050405020304" pitchFamily="18" charset="0"/>
                          <a:cs typeface="Times New Roman" panose="02020603050405020304" pitchFamily="18" charset="0"/>
                        </a:rPr>
                        <a:t> </a:t>
                      </a:r>
                      <a:r>
                        <a:rPr lang="en-GB" altLang="en-US" sz="2400" dirty="0" err="1">
                          <a:latin typeface="Times New Roman" panose="02020603050405020304" pitchFamily="18" charset="0"/>
                          <a:cs typeface="Times New Roman" panose="02020603050405020304" pitchFamily="18" charset="0"/>
                        </a:rPr>
                        <a:t>phương</a:t>
                      </a:r>
                      <a:r>
                        <a:rPr lang="en-GB" altLang="en-US" sz="2400" dirty="0">
                          <a:latin typeface="Times New Roman" panose="02020603050405020304" pitchFamily="18" charset="0"/>
                          <a:cs typeface="Times New Roman" panose="02020603050405020304" pitchFamily="18" charset="0"/>
                        </a:rPr>
                        <a:t> </a:t>
                      </a:r>
                      <a:r>
                        <a:rPr lang="en-GB" altLang="en-US" sz="2400" dirty="0" err="1">
                          <a:latin typeface="Times New Roman" panose="02020603050405020304" pitchFamily="18" charset="0"/>
                          <a:cs typeface="Times New Roman" panose="02020603050405020304" pitchFamily="18" charset="0"/>
                        </a:rPr>
                        <a:t>pháp</a:t>
                      </a:r>
                      <a:r>
                        <a:rPr lang="en-GB" altLang="en-US" sz="2400" dirty="0">
                          <a:latin typeface="Times New Roman" panose="02020603050405020304" pitchFamily="18" charset="0"/>
                          <a:cs typeface="Times New Roman" panose="02020603050405020304" pitchFamily="18" charset="0"/>
                        </a:rPr>
                        <a:t> </a:t>
                      </a:r>
                      <a:r>
                        <a:rPr lang="vi-VN" altLang="en-US" sz="2400" dirty="0">
                          <a:latin typeface="Times New Roman" panose="02020603050405020304" pitchFamily="18" charset="0"/>
                          <a:cs typeface="Times New Roman" panose="02020603050405020304" pitchFamily="18" charset="0"/>
                        </a:rPr>
                        <a:t>giúp</a:t>
                      </a:r>
                      <a:r>
                        <a:rPr lang="en-GB" altLang="en-US" sz="2400" dirty="0">
                          <a:latin typeface="Times New Roman" panose="02020603050405020304" pitchFamily="18" charset="0"/>
                          <a:cs typeface="Times New Roman" panose="02020603050405020304" pitchFamily="18" charset="0"/>
                        </a:rPr>
                        <a:t> con </a:t>
                      </a:r>
                      <a:r>
                        <a:rPr lang="en-GB" altLang="en-US" sz="2400" dirty="0" err="1">
                          <a:latin typeface="Times New Roman" panose="02020603050405020304" pitchFamily="18" charset="0"/>
                          <a:cs typeface="Times New Roman" panose="02020603050405020304" pitchFamily="18" charset="0"/>
                        </a:rPr>
                        <a:t>người</a:t>
                      </a:r>
                      <a:r>
                        <a:rPr lang="en-GB" altLang="en-US" sz="2400" dirty="0">
                          <a:latin typeface="Times New Roman" panose="02020603050405020304" pitchFamily="18" charset="0"/>
                          <a:cs typeface="Times New Roman" panose="02020603050405020304" pitchFamily="18" charset="0"/>
                        </a:rPr>
                        <a:t> </a:t>
                      </a:r>
                      <a:r>
                        <a:rPr lang="en-GB" altLang="en-US" sz="2400" dirty="0" err="1">
                          <a:latin typeface="Times New Roman" panose="02020603050405020304" pitchFamily="18" charset="0"/>
                          <a:cs typeface="Times New Roman" panose="02020603050405020304" pitchFamily="18" charset="0"/>
                        </a:rPr>
                        <a:t>không</a:t>
                      </a:r>
                      <a:r>
                        <a:rPr lang="en-GB" altLang="en-US" sz="2400" dirty="0">
                          <a:latin typeface="Times New Roman" panose="02020603050405020304" pitchFamily="18" charset="0"/>
                          <a:cs typeface="Times New Roman" panose="02020603050405020304" pitchFamily="18" charset="0"/>
                        </a:rPr>
                        <a:t> </a:t>
                      </a:r>
                      <a:r>
                        <a:rPr lang="en-GB" altLang="en-US" sz="2400" dirty="0" err="1">
                          <a:latin typeface="Times New Roman" panose="02020603050405020304" pitchFamily="18" charset="0"/>
                          <a:cs typeface="Times New Roman" panose="02020603050405020304" pitchFamily="18" charset="0"/>
                        </a:rPr>
                        <a:t>chỉ</a:t>
                      </a:r>
                      <a:r>
                        <a:rPr lang="en-GB" altLang="en-US" sz="2400" dirty="0">
                          <a:latin typeface="Times New Roman" panose="02020603050405020304" pitchFamily="18" charset="0"/>
                          <a:cs typeface="Times New Roman" panose="02020603050405020304" pitchFamily="18" charset="0"/>
                        </a:rPr>
                        <a:t> </a:t>
                      </a:r>
                      <a:r>
                        <a:rPr lang="en-GB" altLang="en-US" sz="2400" dirty="0" err="1">
                          <a:latin typeface="Times New Roman" panose="02020603050405020304" pitchFamily="18" charset="0"/>
                          <a:cs typeface="Times New Roman" panose="02020603050405020304" pitchFamily="18" charset="0"/>
                        </a:rPr>
                        <a:t>thấy</a:t>
                      </a:r>
                      <a:r>
                        <a:rPr lang="en-GB" altLang="en-US" sz="2400" dirty="0">
                          <a:latin typeface="Times New Roman" panose="02020603050405020304" pitchFamily="18" charset="0"/>
                          <a:cs typeface="Times New Roman" panose="02020603050405020304" pitchFamily="18" charset="0"/>
                        </a:rPr>
                        <a:t> </a:t>
                      </a:r>
                      <a:r>
                        <a:rPr lang="en-GB" altLang="en-US" sz="2400" dirty="0" err="1">
                          <a:latin typeface="Times New Roman" panose="02020603050405020304" pitchFamily="18" charset="0"/>
                          <a:cs typeface="Times New Roman" panose="02020603050405020304" pitchFamily="18" charset="0"/>
                        </a:rPr>
                        <a:t>sự</a:t>
                      </a:r>
                      <a:r>
                        <a:rPr lang="en-GB" altLang="en-US" sz="2400" dirty="0">
                          <a:latin typeface="Times New Roman" panose="02020603050405020304" pitchFamily="18" charset="0"/>
                          <a:cs typeface="Times New Roman" panose="02020603050405020304" pitchFamily="18" charset="0"/>
                        </a:rPr>
                        <a:t> </a:t>
                      </a:r>
                      <a:r>
                        <a:rPr lang="en-GB" altLang="en-US" sz="2400" dirty="0" err="1">
                          <a:latin typeface="Times New Roman" panose="02020603050405020304" pitchFamily="18" charset="0"/>
                          <a:cs typeface="Times New Roman" panose="02020603050405020304" pitchFamily="18" charset="0"/>
                        </a:rPr>
                        <a:t>tồn</a:t>
                      </a:r>
                      <a:r>
                        <a:rPr lang="en-GB" altLang="en-US" sz="2400" dirty="0">
                          <a:latin typeface="Times New Roman" panose="02020603050405020304" pitchFamily="18" charset="0"/>
                          <a:cs typeface="Times New Roman" panose="02020603050405020304" pitchFamily="18" charset="0"/>
                        </a:rPr>
                        <a:t> </a:t>
                      </a:r>
                      <a:r>
                        <a:rPr lang="en-GB" altLang="en-US" sz="2400" dirty="0" err="1">
                          <a:latin typeface="Times New Roman" panose="02020603050405020304" pitchFamily="18" charset="0"/>
                          <a:cs typeface="Times New Roman" panose="02020603050405020304" pitchFamily="18" charset="0"/>
                        </a:rPr>
                        <a:t>tại</a:t>
                      </a:r>
                      <a:r>
                        <a:rPr lang="en-GB" altLang="en-US" sz="2400" dirty="0">
                          <a:latin typeface="Times New Roman" panose="02020603050405020304" pitchFamily="18" charset="0"/>
                          <a:cs typeface="Times New Roman" panose="02020603050405020304" pitchFamily="18" charset="0"/>
                        </a:rPr>
                        <a:t> </a:t>
                      </a:r>
                      <a:r>
                        <a:rPr lang="en-GB" altLang="en-US" sz="2400" dirty="0" err="1">
                          <a:latin typeface="Times New Roman" panose="02020603050405020304" pitchFamily="18" charset="0"/>
                          <a:cs typeface="Times New Roman" panose="02020603050405020304" pitchFamily="18" charset="0"/>
                        </a:rPr>
                        <a:t>của</a:t>
                      </a:r>
                      <a:r>
                        <a:rPr lang="en-GB" altLang="en-US" sz="2400" dirty="0">
                          <a:latin typeface="Times New Roman" panose="02020603050405020304" pitchFamily="18" charset="0"/>
                          <a:cs typeface="Times New Roman" panose="02020603050405020304" pitchFamily="18" charset="0"/>
                        </a:rPr>
                        <a:t> </a:t>
                      </a:r>
                      <a:r>
                        <a:rPr lang="vi-VN" altLang="en-US" sz="2400" dirty="0">
                          <a:latin typeface="Times New Roman" panose="02020603050405020304" pitchFamily="18" charset="0"/>
                          <a:cs typeface="Times New Roman" panose="02020603050405020304" pitchFamily="18" charset="0"/>
                        </a:rPr>
                        <a:t>các</a:t>
                      </a:r>
                      <a:r>
                        <a:rPr lang="vi-VN" altLang="en-US" sz="2400" baseline="0" dirty="0">
                          <a:latin typeface="Times New Roman" panose="02020603050405020304" pitchFamily="18" charset="0"/>
                          <a:cs typeface="Times New Roman" panose="02020603050405020304" pitchFamily="18" charset="0"/>
                        </a:rPr>
                        <a:t> </a:t>
                      </a:r>
                      <a:r>
                        <a:rPr lang="en-GB" altLang="en-US" sz="2400" dirty="0" err="1">
                          <a:latin typeface="Times New Roman" panose="02020603050405020304" pitchFamily="18" charset="0"/>
                          <a:cs typeface="Times New Roman" panose="02020603050405020304" pitchFamily="18" charset="0"/>
                        </a:rPr>
                        <a:t>sự</a:t>
                      </a:r>
                      <a:r>
                        <a:rPr lang="en-GB" altLang="en-US" sz="2400" dirty="0">
                          <a:latin typeface="Times New Roman" panose="02020603050405020304" pitchFamily="18" charset="0"/>
                          <a:cs typeface="Times New Roman" panose="02020603050405020304" pitchFamily="18" charset="0"/>
                        </a:rPr>
                        <a:t> </a:t>
                      </a:r>
                      <a:r>
                        <a:rPr lang="en-GB" altLang="en-US" sz="2400" dirty="0" err="1">
                          <a:latin typeface="Times New Roman" panose="02020603050405020304" pitchFamily="18" charset="0"/>
                          <a:cs typeface="Times New Roman" panose="02020603050405020304" pitchFamily="18" charset="0"/>
                        </a:rPr>
                        <a:t>vật</a:t>
                      </a:r>
                      <a:r>
                        <a:rPr lang="en-GB" altLang="en-US" sz="2400" dirty="0">
                          <a:latin typeface="Times New Roman" panose="02020603050405020304" pitchFamily="18" charset="0"/>
                          <a:cs typeface="Times New Roman" panose="02020603050405020304" pitchFamily="18" charset="0"/>
                        </a:rPr>
                        <a:t> </a:t>
                      </a:r>
                      <a:r>
                        <a:rPr lang="en-GB" altLang="en-US" sz="2400" dirty="0" err="1">
                          <a:latin typeface="Times New Roman" panose="02020603050405020304" pitchFamily="18" charset="0"/>
                          <a:cs typeface="Times New Roman" panose="02020603050405020304" pitchFamily="18" charset="0"/>
                        </a:rPr>
                        <a:t>mà</a:t>
                      </a:r>
                      <a:r>
                        <a:rPr lang="en-GB" altLang="en-US" sz="2400" dirty="0">
                          <a:latin typeface="Times New Roman" panose="02020603050405020304" pitchFamily="18" charset="0"/>
                          <a:cs typeface="Times New Roman" panose="02020603050405020304" pitchFamily="18" charset="0"/>
                        </a:rPr>
                        <a:t> </a:t>
                      </a:r>
                      <a:r>
                        <a:rPr lang="en-GB" altLang="en-US" sz="2400" dirty="0" err="1">
                          <a:latin typeface="Times New Roman" panose="02020603050405020304" pitchFamily="18" charset="0"/>
                          <a:cs typeface="Times New Roman" panose="02020603050405020304" pitchFamily="18" charset="0"/>
                        </a:rPr>
                        <a:t>còn</a:t>
                      </a:r>
                      <a:r>
                        <a:rPr lang="en-GB" altLang="en-US" sz="2400" dirty="0">
                          <a:latin typeface="Times New Roman" panose="02020603050405020304" pitchFamily="18" charset="0"/>
                          <a:cs typeface="Times New Roman" panose="02020603050405020304" pitchFamily="18" charset="0"/>
                        </a:rPr>
                        <a:t> </a:t>
                      </a:r>
                      <a:r>
                        <a:rPr lang="en-GB" altLang="en-US" sz="2400" dirty="0" err="1">
                          <a:latin typeface="Times New Roman" panose="02020603050405020304" pitchFamily="18" charset="0"/>
                          <a:cs typeface="Times New Roman" panose="02020603050405020304" pitchFamily="18" charset="0"/>
                        </a:rPr>
                        <a:t>thấy</a:t>
                      </a:r>
                      <a:r>
                        <a:rPr lang="en-GB" altLang="en-US" sz="2400" dirty="0">
                          <a:latin typeface="Times New Roman" panose="02020603050405020304" pitchFamily="18" charset="0"/>
                          <a:cs typeface="Times New Roman" panose="02020603050405020304" pitchFamily="18" charset="0"/>
                        </a:rPr>
                        <a:t> </a:t>
                      </a:r>
                      <a:r>
                        <a:rPr lang="en-GB" altLang="en-US" sz="2400" dirty="0" err="1">
                          <a:latin typeface="Times New Roman" panose="02020603050405020304" pitchFamily="18" charset="0"/>
                          <a:cs typeface="Times New Roman" panose="02020603050405020304" pitchFamily="18" charset="0"/>
                        </a:rPr>
                        <a:t>cả</a:t>
                      </a:r>
                      <a:r>
                        <a:rPr lang="en-GB" altLang="en-US" sz="2400" dirty="0">
                          <a:latin typeface="Times New Roman" panose="02020603050405020304" pitchFamily="18" charset="0"/>
                          <a:cs typeface="Times New Roman" panose="02020603050405020304" pitchFamily="18" charset="0"/>
                        </a:rPr>
                        <a:t> </a:t>
                      </a:r>
                      <a:r>
                        <a:rPr lang="en-GB" altLang="en-US" sz="2400" dirty="0" err="1">
                          <a:latin typeface="Times New Roman" panose="02020603050405020304" pitchFamily="18" charset="0"/>
                          <a:cs typeface="Times New Roman" panose="02020603050405020304" pitchFamily="18" charset="0"/>
                        </a:rPr>
                        <a:t>sự</a:t>
                      </a:r>
                      <a:r>
                        <a:rPr lang="en-GB" altLang="en-US" sz="2400" dirty="0">
                          <a:latin typeface="Times New Roman" panose="02020603050405020304" pitchFamily="18" charset="0"/>
                          <a:cs typeface="Times New Roman" panose="02020603050405020304" pitchFamily="18" charset="0"/>
                        </a:rPr>
                        <a:t> </a:t>
                      </a:r>
                      <a:r>
                        <a:rPr lang="en-GB" altLang="en-US" sz="2400" dirty="0" err="1">
                          <a:latin typeface="Times New Roman" panose="02020603050405020304" pitchFamily="18" charset="0"/>
                          <a:cs typeface="Times New Roman" panose="02020603050405020304" pitchFamily="18" charset="0"/>
                        </a:rPr>
                        <a:t>sinh</a:t>
                      </a:r>
                      <a:r>
                        <a:rPr lang="en-GB" altLang="en-US" sz="2400" dirty="0">
                          <a:latin typeface="Times New Roman" panose="02020603050405020304" pitchFamily="18" charset="0"/>
                          <a:cs typeface="Times New Roman" panose="02020603050405020304" pitchFamily="18" charset="0"/>
                        </a:rPr>
                        <a:t> </a:t>
                      </a:r>
                      <a:r>
                        <a:rPr lang="en-GB" altLang="en-US" sz="2400" dirty="0" err="1">
                          <a:latin typeface="Times New Roman" panose="02020603050405020304" pitchFamily="18" charset="0"/>
                          <a:cs typeface="Times New Roman" panose="02020603050405020304" pitchFamily="18" charset="0"/>
                        </a:rPr>
                        <a:t>thành</a:t>
                      </a:r>
                      <a:r>
                        <a:rPr lang="en-GB" altLang="en-US" sz="2400" dirty="0">
                          <a:latin typeface="Times New Roman" panose="02020603050405020304" pitchFamily="18" charset="0"/>
                          <a:cs typeface="Times New Roman" panose="02020603050405020304" pitchFamily="18" charset="0"/>
                        </a:rPr>
                        <a:t>, </a:t>
                      </a:r>
                      <a:r>
                        <a:rPr lang="en-GB" altLang="en-US" sz="2400" dirty="0" err="1">
                          <a:latin typeface="Times New Roman" panose="02020603050405020304" pitchFamily="18" charset="0"/>
                          <a:cs typeface="Times New Roman" panose="02020603050405020304" pitchFamily="18" charset="0"/>
                        </a:rPr>
                        <a:t>phát</a:t>
                      </a:r>
                      <a:r>
                        <a:rPr lang="en-GB" altLang="en-US" sz="2400" dirty="0">
                          <a:latin typeface="Times New Roman" panose="02020603050405020304" pitchFamily="18" charset="0"/>
                          <a:cs typeface="Times New Roman" panose="02020603050405020304" pitchFamily="18" charset="0"/>
                        </a:rPr>
                        <a:t> </a:t>
                      </a:r>
                      <a:r>
                        <a:rPr lang="en-GB" altLang="en-US" sz="2400" dirty="0" err="1">
                          <a:latin typeface="Times New Roman" panose="02020603050405020304" pitchFamily="18" charset="0"/>
                          <a:cs typeface="Times New Roman" panose="02020603050405020304" pitchFamily="18" charset="0"/>
                        </a:rPr>
                        <a:t>triển</a:t>
                      </a:r>
                      <a:r>
                        <a:rPr lang="en-GB" altLang="en-US" sz="2400" dirty="0">
                          <a:latin typeface="Times New Roman" panose="02020603050405020304" pitchFamily="18" charset="0"/>
                          <a:cs typeface="Times New Roman" panose="02020603050405020304" pitchFamily="18" charset="0"/>
                        </a:rPr>
                        <a:t> </a:t>
                      </a:r>
                      <a:r>
                        <a:rPr lang="en-GB" altLang="en-US" sz="2400" dirty="0" err="1">
                          <a:latin typeface="Times New Roman" panose="02020603050405020304" pitchFamily="18" charset="0"/>
                          <a:cs typeface="Times New Roman" panose="02020603050405020304" pitchFamily="18" charset="0"/>
                        </a:rPr>
                        <a:t>và</a:t>
                      </a:r>
                      <a:r>
                        <a:rPr lang="en-GB" altLang="en-US" sz="2400" dirty="0">
                          <a:latin typeface="Times New Roman" panose="02020603050405020304" pitchFamily="18" charset="0"/>
                          <a:cs typeface="Times New Roman" panose="02020603050405020304" pitchFamily="18" charset="0"/>
                        </a:rPr>
                        <a:t> </a:t>
                      </a:r>
                      <a:r>
                        <a:rPr lang="en-GB" altLang="en-US" sz="2400" dirty="0" err="1">
                          <a:latin typeface="Times New Roman" panose="02020603050405020304" pitchFamily="18" charset="0"/>
                          <a:cs typeface="Times New Roman" panose="02020603050405020304" pitchFamily="18" charset="0"/>
                        </a:rPr>
                        <a:t>tiêu</a:t>
                      </a:r>
                      <a:r>
                        <a:rPr lang="en-GB" altLang="en-US" sz="2400" dirty="0">
                          <a:latin typeface="Times New Roman" panose="02020603050405020304" pitchFamily="18" charset="0"/>
                          <a:cs typeface="Times New Roman" panose="02020603050405020304" pitchFamily="18" charset="0"/>
                        </a:rPr>
                        <a:t> </a:t>
                      </a:r>
                      <a:r>
                        <a:rPr lang="en-GB" altLang="en-US" sz="2400" dirty="0" err="1">
                          <a:latin typeface="Times New Roman" panose="02020603050405020304" pitchFamily="18" charset="0"/>
                          <a:cs typeface="Times New Roman" panose="02020603050405020304" pitchFamily="18" charset="0"/>
                        </a:rPr>
                        <a:t>vong</a:t>
                      </a:r>
                      <a:r>
                        <a:rPr lang="en-GB" altLang="en-US" sz="2400" dirty="0">
                          <a:latin typeface="Times New Roman" panose="02020603050405020304" pitchFamily="18" charset="0"/>
                          <a:cs typeface="Times New Roman" panose="02020603050405020304" pitchFamily="18" charset="0"/>
                        </a:rPr>
                        <a:t> </a:t>
                      </a:r>
                      <a:r>
                        <a:rPr lang="en-GB" altLang="en-US" sz="2400" dirty="0" err="1">
                          <a:latin typeface="Times New Roman" panose="02020603050405020304" pitchFamily="18" charset="0"/>
                          <a:cs typeface="Times New Roman" panose="02020603050405020304" pitchFamily="18" charset="0"/>
                        </a:rPr>
                        <a:t>của</a:t>
                      </a:r>
                      <a:r>
                        <a:rPr lang="vi-VN" altLang="en-US" sz="2400" dirty="0">
                          <a:latin typeface="Times New Roman" panose="02020603050405020304" pitchFamily="18" charset="0"/>
                          <a:cs typeface="Times New Roman" panose="02020603050405020304" pitchFamily="18" charset="0"/>
                        </a:rPr>
                        <a:t> chúng</a:t>
                      </a:r>
                      <a:endParaRPr lang="en-GB" altLang="en-US" sz="2400"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ü"/>
                      </a:pPr>
                      <a:r>
                        <a:rPr lang="en-GB" altLang="en-US" sz="2400" dirty="0">
                          <a:latin typeface="Times New Roman" panose="02020603050405020304" pitchFamily="18" charset="0"/>
                          <a:cs typeface="Times New Roman" panose="02020603050405020304" pitchFamily="18" charset="0"/>
                        </a:rPr>
                        <a:t> </a:t>
                      </a:r>
                      <a:r>
                        <a:rPr lang="en-GB" altLang="en-US" sz="2400" dirty="0" err="1">
                          <a:latin typeface="Times New Roman" panose="02020603050405020304" pitchFamily="18" charset="0"/>
                          <a:cs typeface="Times New Roman" panose="02020603050405020304" pitchFamily="18" charset="0"/>
                        </a:rPr>
                        <a:t>Phương</a:t>
                      </a:r>
                      <a:r>
                        <a:rPr lang="en-GB" altLang="en-US" sz="2400" dirty="0">
                          <a:latin typeface="Times New Roman" panose="02020603050405020304" pitchFamily="18" charset="0"/>
                          <a:cs typeface="Times New Roman" panose="02020603050405020304" pitchFamily="18" charset="0"/>
                        </a:rPr>
                        <a:t> </a:t>
                      </a:r>
                      <a:r>
                        <a:rPr lang="en-GB" altLang="en-US" sz="2400" dirty="0" err="1">
                          <a:latin typeface="Times New Roman" panose="02020603050405020304" pitchFamily="18" charset="0"/>
                          <a:cs typeface="Times New Roman" panose="02020603050405020304" pitchFamily="18" charset="0"/>
                        </a:rPr>
                        <a:t>pháp</a:t>
                      </a:r>
                      <a:r>
                        <a:rPr lang="en-GB" altLang="en-US" sz="2400" dirty="0">
                          <a:latin typeface="Times New Roman" panose="02020603050405020304" pitchFamily="18" charset="0"/>
                          <a:cs typeface="Times New Roman" panose="02020603050405020304" pitchFamily="18" charset="0"/>
                        </a:rPr>
                        <a:t> </a:t>
                      </a:r>
                      <a:r>
                        <a:rPr lang="en-GB" altLang="en-US" sz="2400" dirty="0" err="1">
                          <a:latin typeface="Times New Roman" panose="02020603050405020304" pitchFamily="18" charset="0"/>
                          <a:cs typeface="Times New Roman" panose="02020603050405020304" pitchFamily="18" charset="0"/>
                        </a:rPr>
                        <a:t>tư</a:t>
                      </a:r>
                      <a:r>
                        <a:rPr lang="en-GB" altLang="en-US" sz="2400" dirty="0">
                          <a:latin typeface="Times New Roman" panose="02020603050405020304" pitchFamily="18" charset="0"/>
                          <a:cs typeface="Times New Roman" panose="02020603050405020304" pitchFamily="18" charset="0"/>
                        </a:rPr>
                        <a:t> </a:t>
                      </a:r>
                      <a:r>
                        <a:rPr lang="en-GB" altLang="en-US" sz="2400" dirty="0" err="1">
                          <a:latin typeface="Times New Roman" panose="02020603050405020304" pitchFamily="18" charset="0"/>
                          <a:cs typeface="Times New Roman" panose="02020603050405020304" pitchFamily="18" charset="0"/>
                        </a:rPr>
                        <a:t>duy</a:t>
                      </a:r>
                      <a:r>
                        <a:rPr lang="en-GB" altLang="en-US" sz="2400" dirty="0">
                          <a:latin typeface="Times New Roman" panose="02020603050405020304" pitchFamily="18" charset="0"/>
                          <a:cs typeface="Times New Roman" panose="02020603050405020304" pitchFamily="18" charset="0"/>
                        </a:rPr>
                        <a:t> </a:t>
                      </a:r>
                      <a:r>
                        <a:rPr lang="en-GB" altLang="en-US" sz="2400" dirty="0" err="1">
                          <a:latin typeface="Times New Roman" panose="02020603050405020304" pitchFamily="18" charset="0"/>
                          <a:cs typeface="Times New Roman" panose="02020603050405020304" pitchFamily="18" charset="0"/>
                        </a:rPr>
                        <a:t>biện</a:t>
                      </a:r>
                      <a:r>
                        <a:rPr lang="en-GB" altLang="en-US" sz="2400" dirty="0">
                          <a:latin typeface="Times New Roman" panose="02020603050405020304" pitchFamily="18" charset="0"/>
                          <a:cs typeface="Times New Roman" panose="02020603050405020304" pitchFamily="18" charset="0"/>
                        </a:rPr>
                        <a:t> </a:t>
                      </a:r>
                      <a:r>
                        <a:rPr lang="en-GB" altLang="en-US" sz="2400" dirty="0" err="1">
                          <a:latin typeface="Times New Roman" panose="02020603050405020304" pitchFamily="18" charset="0"/>
                          <a:cs typeface="Times New Roman" panose="02020603050405020304" pitchFamily="18" charset="0"/>
                        </a:rPr>
                        <a:t>chứng</a:t>
                      </a:r>
                      <a:r>
                        <a:rPr lang="en-GB" altLang="en-US" sz="2400" dirty="0">
                          <a:latin typeface="Times New Roman" panose="02020603050405020304" pitchFamily="18" charset="0"/>
                          <a:cs typeface="Times New Roman" panose="02020603050405020304" pitchFamily="18" charset="0"/>
                        </a:rPr>
                        <a:t> </a:t>
                      </a:r>
                      <a:r>
                        <a:rPr lang="en-GB" altLang="en-US" sz="2400" dirty="0" err="1">
                          <a:latin typeface="Times New Roman" panose="02020603050405020304" pitchFamily="18" charset="0"/>
                          <a:cs typeface="Times New Roman" panose="02020603050405020304" pitchFamily="18" charset="0"/>
                        </a:rPr>
                        <a:t>trơ</a:t>
                      </a:r>
                      <a:r>
                        <a:rPr lang="en-GB" altLang="en-US" sz="2400" dirty="0">
                          <a:latin typeface="Times New Roman" panose="02020603050405020304" pitchFamily="18" charset="0"/>
                          <a:cs typeface="Times New Roman" panose="02020603050405020304" pitchFamily="18" charset="0"/>
                        </a:rPr>
                        <a:t>̉ </a:t>
                      </a:r>
                      <a:r>
                        <a:rPr lang="en-GB" altLang="en-US" sz="2400" dirty="0" err="1">
                          <a:latin typeface="Times New Roman" panose="02020603050405020304" pitchFamily="18" charset="0"/>
                          <a:cs typeface="Times New Roman" panose="02020603050405020304" pitchFamily="18" charset="0"/>
                        </a:rPr>
                        <a:t>thành</a:t>
                      </a:r>
                      <a:r>
                        <a:rPr lang="en-GB" altLang="en-US" sz="2400" dirty="0">
                          <a:latin typeface="Times New Roman" panose="02020603050405020304" pitchFamily="18" charset="0"/>
                          <a:cs typeface="Times New Roman" panose="02020603050405020304" pitchFamily="18" charset="0"/>
                        </a:rPr>
                        <a:t> </a:t>
                      </a:r>
                      <a:r>
                        <a:rPr lang="en-GB" altLang="en-US" sz="2400" dirty="0" err="1">
                          <a:latin typeface="Times New Roman" panose="02020603050405020304" pitchFamily="18" charset="0"/>
                          <a:cs typeface="Times New Roman" panose="02020603050405020304" pitchFamily="18" charset="0"/>
                        </a:rPr>
                        <a:t>công</a:t>
                      </a:r>
                      <a:r>
                        <a:rPr lang="en-GB" altLang="en-US" sz="2400" dirty="0">
                          <a:latin typeface="Times New Roman" panose="02020603050405020304" pitchFamily="18" charset="0"/>
                          <a:cs typeface="Times New Roman" panose="02020603050405020304" pitchFamily="18" charset="0"/>
                        </a:rPr>
                        <a:t> cụ </a:t>
                      </a:r>
                      <a:r>
                        <a:rPr lang="en-GB" altLang="en-US" sz="2400" dirty="0" err="1">
                          <a:latin typeface="Times New Roman" panose="02020603050405020304" pitchFamily="18" charset="0"/>
                          <a:cs typeface="Times New Roman" panose="02020603050405020304" pitchFamily="18" charset="0"/>
                        </a:rPr>
                        <a:t>hữu</a:t>
                      </a:r>
                      <a:r>
                        <a:rPr lang="en-GB" altLang="en-US" sz="2400" dirty="0">
                          <a:latin typeface="Times New Roman" panose="02020603050405020304" pitchFamily="18" charset="0"/>
                          <a:cs typeface="Times New Roman" panose="02020603050405020304" pitchFamily="18" charset="0"/>
                        </a:rPr>
                        <a:t> </a:t>
                      </a:r>
                      <a:r>
                        <a:rPr lang="en-GB" altLang="en-US" sz="2400" dirty="0" err="1">
                          <a:latin typeface="Times New Roman" panose="02020603050405020304" pitchFamily="18" charset="0"/>
                          <a:cs typeface="Times New Roman" panose="02020603050405020304" pitchFamily="18" charset="0"/>
                        </a:rPr>
                        <a:t>hiệu</a:t>
                      </a:r>
                      <a:r>
                        <a:rPr lang="en-GB" altLang="en-US" sz="2400" dirty="0">
                          <a:latin typeface="Times New Roman" panose="02020603050405020304" pitchFamily="18" charset="0"/>
                          <a:cs typeface="Times New Roman" panose="02020603050405020304" pitchFamily="18" charset="0"/>
                        </a:rPr>
                        <a:t> </a:t>
                      </a:r>
                      <a:r>
                        <a:rPr lang="en-GB" altLang="en-US" sz="2400" dirty="0" err="1">
                          <a:latin typeface="Times New Roman" panose="02020603050405020304" pitchFamily="18" charset="0"/>
                          <a:cs typeface="Times New Roman" panose="02020603050405020304" pitchFamily="18" charset="0"/>
                        </a:rPr>
                        <a:t>giúp</a:t>
                      </a:r>
                      <a:r>
                        <a:rPr lang="en-GB" altLang="en-US" sz="2400" dirty="0">
                          <a:latin typeface="Times New Roman" panose="02020603050405020304" pitchFamily="18" charset="0"/>
                          <a:cs typeface="Times New Roman" panose="02020603050405020304" pitchFamily="18" charset="0"/>
                        </a:rPr>
                        <a:t> con </a:t>
                      </a:r>
                      <a:r>
                        <a:rPr lang="en-GB" altLang="en-US" sz="2400" dirty="0" err="1">
                          <a:latin typeface="Times New Roman" panose="02020603050405020304" pitchFamily="18" charset="0"/>
                          <a:cs typeface="Times New Roman" panose="02020603050405020304" pitchFamily="18" charset="0"/>
                        </a:rPr>
                        <a:t>người</a:t>
                      </a:r>
                      <a:r>
                        <a:rPr lang="en-GB" altLang="en-US" sz="2400" dirty="0">
                          <a:latin typeface="Times New Roman" panose="02020603050405020304" pitchFamily="18" charset="0"/>
                          <a:cs typeface="Times New Roman" panose="02020603050405020304" pitchFamily="18" charset="0"/>
                        </a:rPr>
                        <a:t> </a:t>
                      </a:r>
                      <a:r>
                        <a:rPr lang="en-GB" altLang="en-US" sz="2400" dirty="0" err="1">
                          <a:latin typeface="Times New Roman" panose="02020603050405020304" pitchFamily="18" charset="0"/>
                          <a:cs typeface="Times New Roman" panose="02020603050405020304" pitchFamily="18" charset="0"/>
                        </a:rPr>
                        <a:t>nhận</a:t>
                      </a:r>
                      <a:r>
                        <a:rPr lang="en-GB" altLang="en-US" sz="2400" dirty="0">
                          <a:latin typeface="Times New Roman" panose="02020603050405020304" pitchFamily="18" charset="0"/>
                          <a:cs typeface="Times New Roman" panose="02020603050405020304" pitchFamily="18" charset="0"/>
                        </a:rPr>
                        <a:t> </a:t>
                      </a:r>
                      <a:r>
                        <a:rPr lang="en-GB" altLang="en-US" sz="2400" dirty="0" err="1">
                          <a:latin typeface="Times New Roman" panose="02020603050405020304" pitchFamily="18" charset="0"/>
                          <a:cs typeface="Times New Roman" panose="02020603050405020304" pitchFamily="18" charset="0"/>
                        </a:rPr>
                        <a:t>thức</a:t>
                      </a:r>
                      <a:r>
                        <a:rPr lang="en-GB" altLang="en-US" sz="2400" dirty="0">
                          <a:latin typeface="Times New Roman" panose="02020603050405020304" pitchFamily="18" charset="0"/>
                          <a:cs typeface="Times New Roman" panose="02020603050405020304" pitchFamily="18" charset="0"/>
                        </a:rPr>
                        <a:t> </a:t>
                      </a:r>
                      <a:r>
                        <a:rPr lang="en-GB" altLang="en-US" sz="2400" dirty="0" err="1">
                          <a:latin typeface="Times New Roman" panose="02020603050405020304" pitchFamily="18" charset="0"/>
                          <a:cs typeface="Times New Roman" panose="02020603050405020304" pitchFamily="18" charset="0"/>
                        </a:rPr>
                        <a:t>và</a:t>
                      </a:r>
                      <a:r>
                        <a:rPr lang="en-GB" altLang="en-US" sz="2400" dirty="0">
                          <a:latin typeface="Times New Roman" panose="02020603050405020304" pitchFamily="18" charset="0"/>
                          <a:cs typeface="Times New Roman" panose="02020603050405020304" pitchFamily="18" charset="0"/>
                        </a:rPr>
                        <a:t> </a:t>
                      </a:r>
                      <a:r>
                        <a:rPr lang="en-GB" altLang="en-US" sz="2400" dirty="0" err="1">
                          <a:latin typeface="Times New Roman" panose="02020603050405020304" pitchFamily="18" charset="0"/>
                          <a:cs typeface="Times New Roman" panose="02020603050405020304" pitchFamily="18" charset="0"/>
                        </a:rPr>
                        <a:t>cải</a:t>
                      </a:r>
                      <a:r>
                        <a:rPr lang="en-GB" altLang="en-US" sz="2400" dirty="0">
                          <a:latin typeface="Times New Roman" panose="02020603050405020304" pitchFamily="18" charset="0"/>
                          <a:cs typeface="Times New Roman" panose="02020603050405020304" pitchFamily="18" charset="0"/>
                        </a:rPr>
                        <a:t> </a:t>
                      </a:r>
                      <a:r>
                        <a:rPr lang="en-GB" altLang="en-US" sz="2400" dirty="0" err="1">
                          <a:latin typeface="Times New Roman" panose="02020603050405020304" pitchFamily="18" charset="0"/>
                          <a:cs typeface="Times New Roman" panose="02020603050405020304" pitchFamily="18" charset="0"/>
                        </a:rPr>
                        <a:t>tạo</a:t>
                      </a:r>
                      <a:r>
                        <a:rPr lang="en-GB" altLang="en-US" sz="2400" dirty="0">
                          <a:latin typeface="Times New Roman" panose="02020603050405020304" pitchFamily="18" charset="0"/>
                          <a:cs typeface="Times New Roman" panose="02020603050405020304" pitchFamily="18" charset="0"/>
                        </a:rPr>
                        <a:t> </a:t>
                      </a:r>
                      <a:r>
                        <a:rPr lang="en-GB" altLang="en-US" sz="2400" dirty="0" err="1">
                          <a:latin typeface="Times New Roman" panose="02020603050405020304" pitchFamily="18" charset="0"/>
                          <a:cs typeface="Times New Roman" panose="02020603050405020304" pitchFamily="18" charset="0"/>
                        </a:rPr>
                        <a:t>thê</a:t>
                      </a:r>
                      <a:r>
                        <a:rPr lang="en-GB" altLang="en-US" sz="2400" dirty="0">
                          <a:latin typeface="Times New Roman" panose="02020603050405020304" pitchFamily="18" charset="0"/>
                          <a:cs typeface="Times New Roman" panose="02020603050405020304" pitchFamily="18" charset="0"/>
                        </a:rPr>
                        <a:t>́ </a:t>
                      </a:r>
                      <a:r>
                        <a:rPr lang="en-GB" altLang="en-US" sz="2400" dirty="0" err="1">
                          <a:latin typeface="Times New Roman" panose="02020603050405020304" pitchFamily="18" charset="0"/>
                          <a:cs typeface="Times New Roman" panose="02020603050405020304" pitchFamily="18" charset="0"/>
                        </a:rPr>
                        <a:t>giới</a:t>
                      </a:r>
                      <a:r>
                        <a:rPr lang="en-GB" altLang="en-US" sz="2400" dirty="0">
                          <a:latin typeface="Times New Roman" panose="02020603050405020304" pitchFamily="18" charset="0"/>
                          <a:cs typeface="Times New Roman" panose="02020603050405020304" pitchFamily="18" charset="0"/>
                        </a:rPr>
                        <a:t> </a:t>
                      </a:r>
                      <a:endParaRPr lang="vi-VN" altLang="en-US" sz="2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189542676"/>
                  </a:ext>
                </a:extLst>
              </a:tr>
            </a:tbl>
          </a:graphicData>
        </a:graphic>
      </p:graphicFrame>
      <p:sp>
        <p:nvSpPr>
          <p:cNvPr id="4" name="Date Placeholder 3"/>
          <p:cNvSpPr>
            <a:spLocks noGrp="1"/>
          </p:cNvSpPr>
          <p:nvPr>
            <p:ph type="dt" sz="quarter" idx="4294967295"/>
          </p:nvPr>
        </p:nvSpPr>
        <p:spPr>
          <a:xfrm>
            <a:off x="457200" y="6245225"/>
            <a:ext cx="2133600" cy="476250"/>
          </a:xfrm>
          <a:prstGeom prst="rect">
            <a:avLst/>
          </a:prstGeom>
        </p:spPr>
        <p:txBody>
          <a:bodyPr/>
          <a:lstStyle/>
          <a:p>
            <a:pPr>
              <a:defRPr/>
            </a:pPr>
            <a:fld id="{A7D7504A-A3E7-454E-A1F8-E755B891FD74}" type="datetime1">
              <a:rPr lang="en-US" smtClean="0"/>
              <a:pPr>
                <a:defRPr/>
              </a:pPr>
              <a:t>02/10/2023</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heckerboard(across)">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381000" y="152400"/>
            <a:ext cx="8424863" cy="763588"/>
          </a:xfrm>
          <a:solidFill>
            <a:schemeClr val="accent3">
              <a:lumMod val="95000"/>
            </a:schemeClr>
          </a:solidFill>
        </p:spPr>
        <p:txBody>
          <a:bodyPr/>
          <a:lstStyle/>
          <a:p>
            <a:pPr eaLnBrk="1" hangingPunct="1">
              <a:defRPr/>
            </a:pPr>
            <a:r>
              <a:rPr lang="en-US" sz="3600" i="1" dirty="0">
                <a:solidFill>
                  <a:schemeClr val="tx1"/>
                </a:solidFill>
                <a:latin typeface="Times New Roman" pitchFamily="18" charset="0"/>
                <a:cs typeface="Times New Roman" pitchFamily="18" charset="0"/>
              </a:rPr>
              <a:t>b. </a:t>
            </a:r>
            <a:r>
              <a:rPr lang="vi-VN" sz="3600" i="1" dirty="0">
                <a:latin typeface="Times New Roman" panose="02020603050405020304" pitchFamily="18" charset="0"/>
                <a:cs typeface="Times New Roman" panose="02020603050405020304" pitchFamily="18" charset="0"/>
              </a:rPr>
              <a:t>Các h</a:t>
            </a:r>
            <a:r>
              <a:rPr lang="en-US" sz="3600" i="1" dirty="0">
                <a:latin typeface="Times New Roman" panose="02020603050405020304" pitchFamily="18" charset="0"/>
                <a:cs typeface="Times New Roman" panose="02020603050405020304" pitchFamily="18" charset="0"/>
              </a:rPr>
              <a:t>ì</a:t>
            </a:r>
            <a:r>
              <a:rPr lang="vi-VN" sz="3600" i="1" dirty="0">
                <a:latin typeface="Times New Roman" panose="02020603050405020304" pitchFamily="18" charset="0"/>
                <a:cs typeface="Times New Roman" panose="02020603050405020304" pitchFamily="18" charset="0"/>
              </a:rPr>
              <a:t>nh thức cơ bản của PBC </a:t>
            </a:r>
            <a:endParaRPr lang="en-US" sz="3200" i="1" dirty="0">
              <a:solidFill>
                <a:srgbClr val="FFFF00"/>
              </a:solidFill>
              <a:latin typeface="Times New Roman" pitchFamily="18" charset="0"/>
              <a:cs typeface="Times New Roman" pitchFamily="18" charset="0"/>
            </a:endParaRPr>
          </a:p>
        </p:txBody>
      </p:sp>
      <p:sp>
        <p:nvSpPr>
          <p:cNvPr id="34819" name="Rectangle 3"/>
          <p:cNvSpPr>
            <a:spLocks noChangeArrowheads="1"/>
          </p:cNvSpPr>
          <p:nvPr/>
        </p:nvSpPr>
        <p:spPr bwMode="auto">
          <a:xfrm>
            <a:off x="0" y="2057400"/>
            <a:ext cx="914400" cy="3529013"/>
          </a:xfrm>
          <a:prstGeom prst="rect">
            <a:avLst/>
          </a:prstGeom>
          <a:solidFill>
            <a:srgbClr val="ADDFA5"/>
          </a:solidFill>
          <a:ln w="9525">
            <a:solidFill>
              <a:srgbClr val="FF0000"/>
            </a:solidFill>
            <a:miter lim="800000"/>
            <a:headEnd/>
            <a:tailEnd/>
          </a:ln>
        </p:spPr>
        <p:txBody>
          <a:bodyPr wrap="none" anchor="ctr"/>
          <a:lstStyle/>
          <a:p>
            <a:pPr algn="ctr"/>
            <a:endParaRPr lang="vi-VN" altLang="en-US" sz="2400" b="1">
              <a:latin typeface=".VnTimeH" pitchFamily="34" charset="0"/>
            </a:endParaRPr>
          </a:p>
        </p:txBody>
      </p:sp>
      <p:sp>
        <p:nvSpPr>
          <p:cNvPr id="20484" name="Rectangle 4"/>
          <p:cNvSpPr>
            <a:spLocks noChangeArrowheads="1"/>
          </p:cNvSpPr>
          <p:nvPr/>
        </p:nvSpPr>
        <p:spPr bwMode="auto">
          <a:xfrm>
            <a:off x="5334000" y="5181600"/>
            <a:ext cx="3529013" cy="914400"/>
          </a:xfrm>
          <a:prstGeom prst="rect">
            <a:avLst/>
          </a:prstGeom>
          <a:solidFill>
            <a:srgbClr val="ADDFA5"/>
          </a:solidFill>
          <a:ln w="9525">
            <a:solidFill>
              <a:schemeClr val="tx1"/>
            </a:solidFill>
            <a:miter lim="800000"/>
            <a:headEnd/>
            <a:tailEnd/>
          </a:ln>
        </p:spPr>
        <p:txBody>
          <a:bodyPr wrap="none" anchor="ctr"/>
          <a:lstStyle/>
          <a:p>
            <a:pPr algn="ctr"/>
            <a:r>
              <a:rPr lang="en-US" altLang="en-US" sz="2800" b="1" dirty="0">
                <a:latin typeface="Times New Roman" pitchFamily="18" charset="0"/>
              </a:rPr>
              <a:t>PBC </a:t>
            </a:r>
            <a:r>
              <a:rPr lang="en-US" altLang="en-US" sz="2800" b="1" dirty="0" err="1">
                <a:latin typeface="Times New Roman" pitchFamily="18" charset="0"/>
              </a:rPr>
              <a:t>cổ</a:t>
            </a:r>
            <a:r>
              <a:rPr lang="en-US" altLang="en-US" sz="2800" b="1" dirty="0">
                <a:latin typeface="Times New Roman" pitchFamily="18" charset="0"/>
              </a:rPr>
              <a:t> </a:t>
            </a:r>
            <a:r>
              <a:rPr lang="en-US" altLang="en-US" sz="2800" b="1" dirty="0" err="1">
                <a:latin typeface="Times New Roman" pitchFamily="18" charset="0"/>
              </a:rPr>
              <a:t>đại</a:t>
            </a:r>
            <a:endParaRPr lang="en-US" altLang="en-US" sz="2800" b="1" dirty="0">
              <a:latin typeface="Times New Roman" pitchFamily="18" charset="0"/>
            </a:endParaRPr>
          </a:p>
          <a:p>
            <a:pPr algn="ctr"/>
            <a:r>
              <a:rPr lang="en-US" altLang="en-US" sz="2800" b="1" dirty="0" err="1">
                <a:latin typeface="Times New Roman" pitchFamily="18" charset="0"/>
              </a:rPr>
              <a:t>Trực</a:t>
            </a:r>
            <a:r>
              <a:rPr lang="en-US" altLang="en-US" sz="2800" b="1" dirty="0">
                <a:latin typeface="Times New Roman" pitchFamily="18" charset="0"/>
              </a:rPr>
              <a:t> </a:t>
            </a:r>
            <a:r>
              <a:rPr lang="en-US" altLang="en-US" sz="2800" b="1" dirty="0" err="1">
                <a:latin typeface="Times New Roman" pitchFamily="18" charset="0"/>
              </a:rPr>
              <a:t>quan</a:t>
            </a:r>
            <a:r>
              <a:rPr lang="en-US" altLang="en-US" sz="2800" b="1" dirty="0">
                <a:latin typeface="Times New Roman" pitchFamily="18" charset="0"/>
              </a:rPr>
              <a:t>, </a:t>
            </a:r>
            <a:r>
              <a:rPr lang="en-US" altLang="en-US" sz="2800" b="1" dirty="0" err="1">
                <a:latin typeface="Times New Roman" pitchFamily="18" charset="0"/>
              </a:rPr>
              <a:t>tự</a:t>
            </a:r>
            <a:r>
              <a:rPr lang="en-US" altLang="en-US" sz="2800" b="1" dirty="0">
                <a:latin typeface="Times New Roman" pitchFamily="18" charset="0"/>
              </a:rPr>
              <a:t> </a:t>
            </a:r>
            <a:r>
              <a:rPr lang="en-US" altLang="en-US" sz="2800" b="1" dirty="0" err="1">
                <a:latin typeface="Times New Roman" pitchFamily="18" charset="0"/>
              </a:rPr>
              <a:t>phát</a:t>
            </a:r>
            <a:endParaRPr lang="en-US" altLang="en-US" sz="2800" b="1" dirty="0">
              <a:latin typeface="Times New Roman" pitchFamily="18" charset="0"/>
            </a:endParaRPr>
          </a:p>
        </p:txBody>
      </p:sp>
      <p:sp>
        <p:nvSpPr>
          <p:cNvPr id="20485" name="Rectangle 5"/>
          <p:cNvSpPr>
            <a:spLocks noChangeArrowheads="1"/>
          </p:cNvSpPr>
          <p:nvPr/>
        </p:nvSpPr>
        <p:spPr bwMode="auto">
          <a:xfrm>
            <a:off x="5410200" y="3352800"/>
            <a:ext cx="3457575" cy="914400"/>
          </a:xfrm>
          <a:prstGeom prst="rect">
            <a:avLst/>
          </a:prstGeom>
          <a:solidFill>
            <a:srgbClr val="ADDFA5"/>
          </a:solidFill>
          <a:ln w="9525">
            <a:solidFill>
              <a:schemeClr val="tx1"/>
            </a:solidFill>
            <a:miter lim="800000"/>
            <a:headEnd/>
            <a:tailEnd/>
          </a:ln>
        </p:spPr>
        <p:txBody>
          <a:bodyPr wrap="none" anchor="ctr"/>
          <a:lstStyle/>
          <a:p>
            <a:pPr algn="ctr"/>
            <a:r>
              <a:rPr lang="en-US" altLang="en-US" sz="2800" b="1" dirty="0">
                <a:latin typeface="Times New Roman" pitchFamily="18" charset="0"/>
                <a:cs typeface="Times New Roman" pitchFamily="18" charset="0"/>
              </a:rPr>
              <a:t>PBCDT</a:t>
            </a:r>
          </a:p>
          <a:p>
            <a:pPr algn="ctr"/>
            <a:r>
              <a:rPr lang="en-US" altLang="en-US" sz="2800" b="1" dirty="0">
                <a:latin typeface="Times New Roman" pitchFamily="18" charset="0"/>
                <a:cs typeface="Times New Roman" pitchFamily="18" charset="0"/>
              </a:rPr>
              <a:t>PPL: BC- TGQ: DT</a:t>
            </a:r>
          </a:p>
        </p:txBody>
      </p:sp>
      <p:sp>
        <p:nvSpPr>
          <p:cNvPr id="20486" name="Rectangle 6"/>
          <p:cNvSpPr>
            <a:spLocks noChangeArrowheads="1"/>
          </p:cNvSpPr>
          <p:nvPr/>
        </p:nvSpPr>
        <p:spPr bwMode="auto">
          <a:xfrm>
            <a:off x="5334000" y="1447800"/>
            <a:ext cx="3457575" cy="914400"/>
          </a:xfrm>
          <a:prstGeom prst="rect">
            <a:avLst/>
          </a:prstGeom>
          <a:solidFill>
            <a:srgbClr val="ADDFA5"/>
          </a:solidFill>
          <a:ln w="9525">
            <a:solidFill>
              <a:schemeClr val="tx1"/>
            </a:solidFill>
            <a:miter lim="800000"/>
            <a:headEnd/>
            <a:tailEnd/>
          </a:ln>
        </p:spPr>
        <p:txBody>
          <a:bodyPr wrap="none" anchor="ctr"/>
          <a:lstStyle/>
          <a:p>
            <a:pPr algn="ctr"/>
            <a:r>
              <a:rPr lang="en-US" altLang="en-US" sz="2800" b="1" dirty="0">
                <a:latin typeface="Times New Roman" pitchFamily="18" charset="0"/>
                <a:cs typeface="Times New Roman" pitchFamily="18" charset="0"/>
              </a:rPr>
              <a:t>PBCDV</a:t>
            </a:r>
          </a:p>
          <a:p>
            <a:pPr algn="ctr"/>
            <a:r>
              <a:rPr lang="en-US" altLang="en-US" sz="2800" b="1" dirty="0">
                <a:latin typeface="Times New Roman" pitchFamily="18" charset="0"/>
                <a:cs typeface="Times New Roman" pitchFamily="18" charset="0"/>
              </a:rPr>
              <a:t>TGQ: DV - PPL: BC</a:t>
            </a:r>
          </a:p>
        </p:txBody>
      </p:sp>
      <p:sp>
        <p:nvSpPr>
          <p:cNvPr id="20487" name="Oval 7"/>
          <p:cNvSpPr>
            <a:spLocks noChangeArrowheads="1"/>
          </p:cNvSpPr>
          <p:nvPr/>
        </p:nvSpPr>
        <p:spPr bwMode="auto">
          <a:xfrm>
            <a:off x="1403350" y="5157788"/>
            <a:ext cx="2879725" cy="914400"/>
          </a:xfrm>
          <a:prstGeom prst="ellipse">
            <a:avLst/>
          </a:prstGeom>
          <a:solidFill>
            <a:srgbClr val="ADDFA5"/>
          </a:solidFill>
          <a:ln w="9525">
            <a:solidFill>
              <a:schemeClr val="tx1"/>
            </a:solidFill>
            <a:round/>
            <a:headEnd/>
            <a:tailEnd/>
          </a:ln>
        </p:spPr>
        <p:txBody>
          <a:bodyPr wrap="none" anchor="ctr"/>
          <a:lstStyle/>
          <a:p>
            <a:pPr algn="ctr"/>
            <a:r>
              <a:rPr lang="en-US" altLang="en-US" sz="2400" b="1">
                <a:latin typeface="Times New Roman" pitchFamily="18" charset="0"/>
                <a:cs typeface="Times New Roman" pitchFamily="18" charset="0"/>
              </a:rPr>
              <a:t>Vũ trụ vận động</a:t>
            </a:r>
          </a:p>
          <a:p>
            <a:pPr algn="ctr"/>
            <a:r>
              <a:rPr lang="en-US" altLang="en-US" sz="2400" b="1">
                <a:latin typeface="Times New Roman" pitchFamily="18" charset="0"/>
                <a:cs typeface="Times New Roman" pitchFamily="18" charset="0"/>
              </a:rPr>
              <a:t>Biến hóa</a:t>
            </a:r>
          </a:p>
        </p:txBody>
      </p:sp>
      <p:sp>
        <p:nvSpPr>
          <p:cNvPr id="20488" name="Oval 8"/>
          <p:cNvSpPr>
            <a:spLocks noChangeArrowheads="1"/>
          </p:cNvSpPr>
          <p:nvPr/>
        </p:nvSpPr>
        <p:spPr bwMode="auto">
          <a:xfrm>
            <a:off x="1547813" y="3429000"/>
            <a:ext cx="2952750" cy="914400"/>
          </a:xfrm>
          <a:prstGeom prst="ellipse">
            <a:avLst/>
          </a:prstGeom>
          <a:solidFill>
            <a:srgbClr val="ADDFA5"/>
          </a:solidFill>
          <a:ln w="9525">
            <a:solidFill>
              <a:schemeClr val="tx1"/>
            </a:solidFill>
            <a:round/>
            <a:headEnd/>
            <a:tailEnd/>
          </a:ln>
        </p:spPr>
        <p:txBody>
          <a:bodyPr wrap="none" anchor="ctr"/>
          <a:lstStyle/>
          <a:p>
            <a:pPr algn="ctr"/>
            <a:r>
              <a:rPr lang="en-US" altLang="en-US" sz="2400" b="1">
                <a:latin typeface="Times New Roman" pitchFamily="18" charset="0"/>
                <a:cs typeface="Times New Roman" pitchFamily="18" charset="0"/>
              </a:rPr>
              <a:t>BC của ý niệm</a:t>
            </a:r>
            <a:r>
              <a:rPr lang="en-US" altLang="en-US" sz="2400" b="1">
                <a:latin typeface=".VnTime" pitchFamily="34" charset="0"/>
              </a:rPr>
              <a:t> </a:t>
            </a:r>
          </a:p>
          <a:p>
            <a:pPr algn="ctr"/>
            <a:r>
              <a:rPr lang="en-US" altLang="en-US" sz="2400" b="1">
                <a:latin typeface=".VnTime" pitchFamily="34" charset="0"/>
                <a:sym typeface="Wingdings" pitchFamily="2" charset="2"/>
              </a:rPr>
              <a:t></a:t>
            </a:r>
            <a:r>
              <a:rPr lang="en-US" altLang="en-US" sz="2400" b="1">
                <a:latin typeface=".VnTime" pitchFamily="34" charset="0"/>
              </a:rPr>
              <a:t> </a:t>
            </a:r>
            <a:r>
              <a:rPr lang="en-US" altLang="en-US" sz="2400" b="1">
                <a:latin typeface="Times New Roman" pitchFamily="18" charset="0"/>
                <a:cs typeface="Times New Roman" pitchFamily="18" charset="0"/>
              </a:rPr>
              <a:t>BC của sự vật</a:t>
            </a:r>
            <a:endParaRPr lang="en-US" altLang="en-US" sz="2400" b="1">
              <a:latin typeface=".VnTime" pitchFamily="34" charset="0"/>
            </a:endParaRPr>
          </a:p>
        </p:txBody>
      </p:sp>
      <p:sp>
        <p:nvSpPr>
          <p:cNvPr id="20489" name="Oval 9"/>
          <p:cNvSpPr>
            <a:spLocks noChangeArrowheads="1"/>
          </p:cNvSpPr>
          <p:nvPr/>
        </p:nvSpPr>
        <p:spPr bwMode="auto">
          <a:xfrm>
            <a:off x="1476375" y="1143000"/>
            <a:ext cx="3097213" cy="1874838"/>
          </a:xfrm>
          <a:prstGeom prst="ellipse">
            <a:avLst/>
          </a:prstGeom>
          <a:solidFill>
            <a:srgbClr val="ADDFA5"/>
          </a:solidFill>
          <a:ln w="9525">
            <a:solidFill>
              <a:schemeClr val="tx1"/>
            </a:solidFill>
            <a:round/>
            <a:headEnd/>
            <a:tailEnd/>
          </a:ln>
        </p:spPr>
        <p:txBody>
          <a:bodyPr wrap="none" anchor="ctr"/>
          <a:lstStyle/>
          <a:p>
            <a:pPr algn="ctr"/>
            <a:r>
              <a:rPr lang="en-US" altLang="en-US" sz="2800" b="1">
                <a:latin typeface="Times New Roman" pitchFamily="18" charset="0"/>
                <a:cs typeface="Times New Roman" pitchFamily="18" charset="0"/>
              </a:rPr>
              <a:t>Là học thuyết về</a:t>
            </a:r>
          </a:p>
          <a:p>
            <a:pPr algn="ctr"/>
            <a:r>
              <a:rPr lang="en-US" altLang="en-US" sz="2800" b="1">
                <a:latin typeface="Times New Roman" pitchFamily="18" charset="0"/>
                <a:cs typeface="Times New Roman" pitchFamily="18" charset="0"/>
              </a:rPr>
              <a:t>MLH phổ biến &amp;PT</a:t>
            </a:r>
          </a:p>
        </p:txBody>
      </p:sp>
      <p:sp>
        <p:nvSpPr>
          <p:cNvPr id="20490" name="Text Box 10"/>
          <p:cNvSpPr txBox="1">
            <a:spLocks noChangeArrowheads="1"/>
          </p:cNvSpPr>
          <p:nvPr/>
        </p:nvSpPr>
        <p:spPr bwMode="auto">
          <a:xfrm rot="10800000">
            <a:off x="214313" y="1565275"/>
            <a:ext cx="614362" cy="4641850"/>
          </a:xfrm>
          <a:prstGeom prst="rect">
            <a:avLst/>
          </a:prstGeom>
          <a:noFill/>
          <a:ln w="9525">
            <a:noFill/>
            <a:miter lim="800000"/>
            <a:headEnd/>
            <a:tailEnd/>
          </a:ln>
        </p:spPr>
        <p:txBody>
          <a:bodyPr vert="eaVert">
            <a:spAutoFit/>
          </a:bodyPr>
          <a:lstStyle/>
          <a:p>
            <a:pPr algn="ctr"/>
            <a:r>
              <a:rPr lang="en-US" altLang="en-US" sz="2400" b="1">
                <a:solidFill>
                  <a:srgbClr val="FF0066"/>
                </a:solidFill>
                <a:latin typeface=".VnTimeH" pitchFamily="34" charset="0"/>
              </a:rPr>
              <a:t> </a:t>
            </a:r>
            <a:r>
              <a:rPr lang="en-US" altLang="en-US" sz="2800" b="1">
                <a:latin typeface=".VnTimeH" pitchFamily="34" charset="0"/>
              </a:rPr>
              <a:t>   </a:t>
            </a:r>
            <a:r>
              <a:rPr lang="en-US" altLang="en-US" sz="2800" b="1">
                <a:latin typeface="Times New Roman" pitchFamily="18" charset="0"/>
                <a:cs typeface="Times New Roman" pitchFamily="18" charset="0"/>
              </a:rPr>
              <a:t>PHÉP BIỆN CHỨNG</a:t>
            </a:r>
            <a:endParaRPr lang="en-US" altLang="en-US" sz="2800" b="1">
              <a:latin typeface=".VnTimeH" pitchFamily="34" charset="0"/>
            </a:endParaRPr>
          </a:p>
        </p:txBody>
      </p:sp>
      <p:sp>
        <p:nvSpPr>
          <p:cNvPr id="34827" name="Line 11"/>
          <p:cNvSpPr>
            <a:spLocks noChangeShapeType="1"/>
          </p:cNvSpPr>
          <p:nvPr/>
        </p:nvSpPr>
        <p:spPr bwMode="auto">
          <a:xfrm flipV="1">
            <a:off x="900113" y="2205038"/>
            <a:ext cx="0" cy="71437"/>
          </a:xfrm>
          <a:prstGeom prst="line">
            <a:avLst/>
          </a:prstGeom>
          <a:noFill/>
          <a:ln w="9525">
            <a:solidFill>
              <a:schemeClr val="tx1"/>
            </a:solidFill>
            <a:round/>
            <a:headEnd/>
            <a:tailEnd/>
          </a:ln>
        </p:spPr>
        <p:txBody>
          <a:bodyPr/>
          <a:lstStyle/>
          <a:p>
            <a:endParaRPr lang="vi-VN"/>
          </a:p>
        </p:txBody>
      </p:sp>
      <p:sp>
        <p:nvSpPr>
          <p:cNvPr id="34828" name="Line 12"/>
          <p:cNvSpPr>
            <a:spLocks noChangeShapeType="1"/>
          </p:cNvSpPr>
          <p:nvPr/>
        </p:nvSpPr>
        <p:spPr bwMode="auto">
          <a:xfrm>
            <a:off x="900113" y="2060575"/>
            <a:ext cx="576262" cy="0"/>
          </a:xfrm>
          <a:prstGeom prst="line">
            <a:avLst/>
          </a:prstGeom>
          <a:noFill/>
          <a:ln w="9525">
            <a:solidFill>
              <a:schemeClr val="tx1"/>
            </a:solidFill>
            <a:round/>
            <a:headEnd/>
            <a:tailEnd/>
          </a:ln>
        </p:spPr>
        <p:txBody>
          <a:bodyPr/>
          <a:lstStyle/>
          <a:p>
            <a:endParaRPr lang="vi-VN"/>
          </a:p>
        </p:txBody>
      </p:sp>
      <p:sp>
        <p:nvSpPr>
          <p:cNvPr id="34829" name="Line 13"/>
          <p:cNvSpPr>
            <a:spLocks noChangeShapeType="1"/>
          </p:cNvSpPr>
          <p:nvPr/>
        </p:nvSpPr>
        <p:spPr bwMode="auto">
          <a:xfrm>
            <a:off x="900113" y="3789363"/>
            <a:ext cx="647700" cy="0"/>
          </a:xfrm>
          <a:prstGeom prst="line">
            <a:avLst/>
          </a:prstGeom>
          <a:noFill/>
          <a:ln w="9525">
            <a:solidFill>
              <a:schemeClr val="tx1"/>
            </a:solidFill>
            <a:round/>
            <a:headEnd/>
            <a:tailEnd/>
          </a:ln>
        </p:spPr>
        <p:txBody>
          <a:bodyPr/>
          <a:lstStyle/>
          <a:p>
            <a:endParaRPr lang="vi-VN"/>
          </a:p>
        </p:txBody>
      </p:sp>
      <p:sp>
        <p:nvSpPr>
          <p:cNvPr id="34830" name="Line 14"/>
          <p:cNvSpPr>
            <a:spLocks noChangeShapeType="1"/>
          </p:cNvSpPr>
          <p:nvPr/>
        </p:nvSpPr>
        <p:spPr bwMode="auto">
          <a:xfrm>
            <a:off x="900113" y="5589588"/>
            <a:ext cx="503237" cy="0"/>
          </a:xfrm>
          <a:prstGeom prst="line">
            <a:avLst/>
          </a:prstGeom>
          <a:noFill/>
          <a:ln w="9525">
            <a:solidFill>
              <a:schemeClr val="tx1"/>
            </a:solidFill>
            <a:round/>
            <a:headEnd/>
            <a:tailEnd/>
          </a:ln>
        </p:spPr>
        <p:txBody>
          <a:bodyPr/>
          <a:lstStyle/>
          <a:p>
            <a:endParaRPr lang="vi-VN"/>
          </a:p>
        </p:txBody>
      </p:sp>
      <p:sp>
        <p:nvSpPr>
          <p:cNvPr id="34831" name="Line 15"/>
          <p:cNvSpPr>
            <a:spLocks noChangeShapeType="1"/>
          </p:cNvSpPr>
          <p:nvPr/>
        </p:nvSpPr>
        <p:spPr bwMode="auto">
          <a:xfrm>
            <a:off x="4572000" y="2133600"/>
            <a:ext cx="720725" cy="0"/>
          </a:xfrm>
          <a:prstGeom prst="line">
            <a:avLst/>
          </a:prstGeom>
          <a:noFill/>
          <a:ln w="9525">
            <a:solidFill>
              <a:schemeClr val="tx1"/>
            </a:solidFill>
            <a:round/>
            <a:headEnd/>
            <a:tailEnd/>
          </a:ln>
        </p:spPr>
        <p:txBody>
          <a:bodyPr/>
          <a:lstStyle/>
          <a:p>
            <a:endParaRPr lang="vi-VN"/>
          </a:p>
        </p:txBody>
      </p:sp>
      <p:sp>
        <p:nvSpPr>
          <p:cNvPr id="34832" name="Line 16"/>
          <p:cNvSpPr>
            <a:spLocks noChangeShapeType="1"/>
          </p:cNvSpPr>
          <p:nvPr/>
        </p:nvSpPr>
        <p:spPr bwMode="auto">
          <a:xfrm>
            <a:off x="4500563" y="3933825"/>
            <a:ext cx="935037" cy="0"/>
          </a:xfrm>
          <a:prstGeom prst="line">
            <a:avLst/>
          </a:prstGeom>
          <a:noFill/>
          <a:ln w="9525">
            <a:solidFill>
              <a:schemeClr val="tx1"/>
            </a:solidFill>
            <a:round/>
            <a:headEnd/>
            <a:tailEnd/>
          </a:ln>
        </p:spPr>
        <p:txBody>
          <a:bodyPr/>
          <a:lstStyle/>
          <a:p>
            <a:endParaRPr lang="vi-VN"/>
          </a:p>
        </p:txBody>
      </p:sp>
      <p:sp>
        <p:nvSpPr>
          <p:cNvPr id="34833" name="Line 17"/>
          <p:cNvSpPr>
            <a:spLocks noChangeShapeType="1"/>
          </p:cNvSpPr>
          <p:nvPr/>
        </p:nvSpPr>
        <p:spPr bwMode="auto">
          <a:xfrm>
            <a:off x="4284663" y="5661025"/>
            <a:ext cx="1079500" cy="0"/>
          </a:xfrm>
          <a:prstGeom prst="line">
            <a:avLst/>
          </a:prstGeom>
          <a:noFill/>
          <a:ln w="9525">
            <a:solidFill>
              <a:schemeClr val="tx1"/>
            </a:solidFill>
            <a:round/>
            <a:headEnd/>
            <a:tailEnd/>
          </a:ln>
        </p:spPr>
        <p:txBody>
          <a:bodyPr/>
          <a:lstStyle/>
          <a:p>
            <a:endParaRPr lang="vi-VN"/>
          </a:p>
        </p:txBody>
      </p:sp>
      <p:sp>
        <p:nvSpPr>
          <p:cNvPr id="20498" name="Line 18"/>
          <p:cNvSpPr>
            <a:spLocks noChangeShapeType="1"/>
          </p:cNvSpPr>
          <p:nvPr/>
        </p:nvSpPr>
        <p:spPr bwMode="auto">
          <a:xfrm flipV="1">
            <a:off x="7235825" y="4292600"/>
            <a:ext cx="0" cy="865188"/>
          </a:xfrm>
          <a:prstGeom prst="line">
            <a:avLst/>
          </a:prstGeom>
          <a:noFill/>
          <a:ln w="38100">
            <a:solidFill>
              <a:schemeClr val="tx1"/>
            </a:solidFill>
            <a:round/>
            <a:headEnd/>
            <a:tailEnd type="triangle" w="med" len="med"/>
          </a:ln>
        </p:spPr>
        <p:txBody>
          <a:bodyPr/>
          <a:lstStyle/>
          <a:p>
            <a:endParaRPr lang="vi-VN"/>
          </a:p>
        </p:txBody>
      </p:sp>
      <p:sp>
        <p:nvSpPr>
          <p:cNvPr id="20499" name="Line 19"/>
          <p:cNvSpPr>
            <a:spLocks noChangeShapeType="1"/>
          </p:cNvSpPr>
          <p:nvPr/>
        </p:nvSpPr>
        <p:spPr bwMode="auto">
          <a:xfrm flipV="1">
            <a:off x="7164388" y="2420938"/>
            <a:ext cx="0" cy="936625"/>
          </a:xfrm>
          <a:prstGeom prst="line">
            <a:avLst/>
          </a:prstGeom>
          <a:noFill/>
          <a:ln w="38100">
            <a:solidFill>
              <a:schemeClr val="tx1"/>
            </a:solidFill>
            <a:round/>
            <a:headEnd/>
            <a:tailEnd type="triangle" w="med" len="med"/>
          </a:ln>
        </p:spPr>
        <p:txBody>
          <a:bodyPr/>
          <a:lstStyle/>
          <a:p>
            <a:endParaRPr lang="vi-VN"/>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8434"/>
                                        </p:tgtEl>
                                        <p:attrNameLst>
                                          <p:attrName>style.visibility</p:attrName>
                                        </p:attrNameLst>
                                      </p:cBhvr>
                                      <p:to>
                                        <p:strVal val="visible"/>
                                      </p:to>
                                    </p:set>
                                    <p:animEffect transition="in" filter="box(in)">
                                      <p:cBhvr>
                                        <p:cTn id="7" dur="500"/>
                                        <p:tgtEl>
                                          <p:spTgt spid="1843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20490"/>
                                        </p:tgtEl>
                                        <p:attrNameLst>
                                          <p:attrName>style.visibility</p:attrName>
                                        </p:attrNameLst>
                                      </p:cBhvr>
                                      <p:to>
                                        <p:strVal val="visible"/>
                                      </p:to>
                                    </p:set>
                                    <p:animEffect transition="in" filter="box(in)">
                                      <p:cBhvr>
                                        <p:cTn id="12" dur="500"/>
                                        <p:tgtEl>
                                          <p:spTgt spid="20490"/>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20487"/>
                                        </p:tgtEl>
                                        <p:attrNameLst>
                                          <p:attrName>style.visibility</p:attrName>
                                        </p:attrNameLst>
                                      </p:cBhvr>
                                      <p:to>
                                        <p:strVal val="visible"/>
                                      </p:to>
                                    </p:set>
                                    <p:animEffect transition="in" filter="box(in)">
                                      <p:cBhvr>
                                        <p:cTn id="17" dur="500"/>
                                        <p:tgtEl>
                                          <p:spTgt spid="20487"/>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20484"/>
                                        </p:tgtEl>
                                        <p:attrNameLst>
                                          <p:attrName>style.visibility</p:attrName>
                                        </p:attrNameLst>
                                      </p:cBhvr>
                                      <p:to>
                                        <p:strVal val="visible"/>
                                      </p:to>
                                    </p:set>
                                    <p:animEffect transition="in" filter="box(in)">
                                      <p:cBhvr>
                                        <p:cTn id="22" dur="500"/>
                                        <p:tgtEl>
                                          <p:spTgt spid="20484"/>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4" presetClass="entr" presetSubtype="16" fill="hold" grpId="0" nodeType="clickEffect">
                                  <p:stCondLst>
                                    <p:cond delay="0"/>
                                  </p:stCondLst>
                                  <p:childTnLst>
                                    <p:set>
                                      <p:cBhvr>
                                        <p:cTn id="26" dur="1" fill="hold">
                                          <p:stCondLst>
                                            <p:cond delay="0"/>
                                          </p:stCondLst>
                                        </p:cTn>
                                        <p:tgtEl>
                                          <p:spTgt spid="20498"/>
                                        </p:tgtEl>
                                        <p:attrNameLst>
                                          <p:attrName>style.visibility</p:attrName>
                                        </p:attrNameLst>
                                      </p:cBhvr>
                                      <p:to>
                                        <p:strVal val="visible"/>
                                      </p:to>
                                    </p:set>
                                    <p:animEffect transition="in" filter="box(in)">
                                      <p:cBhvr>
                                        <p:cTn id="27" dur="500"/>
                                        <p:tgtEl>
                                          <p:spTgt spid="20498"/>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4" presetClass="entr" presetSubtype="16" fill="hold" grpId="0" nodeType="clickEffect">
                                  <p:stCondLst>
                                    <p:cond delay="0"/>
                                  </p:stCondLst>
                                  <p:childTnLst>
                                    <p:set>
                                      <p:cBhvr>
                                        <p:cTn id="31" dur="1" fill="hold">
                                          <p:stCondLst>
                                            <p:cond delay="0"/>
                                          </p:stCondLst>
                                        </p:cTn>
                                        <p:tgtEl>
                                          <p:spTgt spid="20485"/>
                                        </p:tgtEl>
                                        <p:attrNameLst>
                                          <p:attrName>style.visibility</p:attrName>
                                        </p:attrNameLst>
                                      </p:cBhvr>
                                      <p:to>
                                        <p:strVal val="visible"/>
                                      </p:to>
                                    </p:set>
                                    <p:animEffect transition="in" filter="box(in)">
                                      <p:cBhvr>
                                        <p:cTn id="32" dur="500"/>
                                        <p:tgtEl>
                                          <p:spTgt spid="20485"/>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4" presetClass="entr" presetSubtype="16" fill="hold" grpId="0" nodeType="clickEffect">
                                  <p:stCondLst>
                                    <p:cond delay="0"/>
                                  </p:stCondLst>
                                  <p:childTnLst>
                                    <p:set>
                                      <p:cBhvr>
                                        <p:cTn id="36" dur="1" fill="hold">
                                          <p:stCondLst>
                                            <p:cond delay="0"/>
                                          </p:stCondLst>
                                        </p:cTn>
                                        <p:tgtEl>
                                          <p:spTgt spid="20488"/>
                                        </p:tgtEl>
                                        <p:attrNameLst>
                                          <p:attrName>style.visibility</p:attrName>
                                        </p:attrNameLst>
                                      </p:cBhvr>
                                      <p:to>
                                        <p:strVal val="visible"/>
                                      </p:to>
                                    </p:set>
                                    <p:animEffect transition="in" filter="box(in)">
                                      <p:cBhvr>
                                        <p:cTn id="37" dur="500"/>
                                        <p:tgtEl>
                                          <p:spTgt spid="20488"/>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4" presetClass="entr" presetSubtype="16" fill="hold" grpId="0" nodeType="clickEffect">
                                  <p:stCondLst>
                                    <p:cond delay="0"/>
                                  </p:stCondLst>
                                  <p:childTnLst>
                                    <p:set>
                                      <p:cBhvr>
                                        <p:cTn id="41" dur="1" fill="hold">
                                          <p:stCondLst>
                                            <p:cond delay="0"/>
                                          </p:stCondLst>
                                        </p:cTn>
                                        <p:tgtEl>
                                          <p:spTgt spid="20499"/>
                                        </p:tgtEl>
                                        <p:attrNameLst>
                                          <p:attrName>style.visibility</p:attrName>
                                        </p:attrNameLst>
                                      </p:cBhvr>
                                      <p:to>
                                        <p:strVal val="visible"/>
                                      </p:to>
                                    </p:set>
                                    <p:animEffect transition="in" filter="box(in)">
                                      <p:cBhvr>
                                        <p:cTn id="42" dur="500"/>
                                        <p:tgtEl>
                                          <p:spTgt spid="20499"/>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4" presetClass="entr" presetSubtype="16" fill="hold" grpId="0" nodeType="clickEffect">
                                  <p:stCondLst>
                                    <p:cond delay="0"/>
                                  </p:stCondLst>
                                  <p:childTnLst>
                                    <p:set>
                                      <p:cBhvr>
                                        <p:cTn id="46" dur="1" fill="hold">
                                          <p:stCondLst>
                                            <p:cond delay="0"/>
                                          </p:stCondLst>
                                        </p:cTn>
                                        <p:tgtEl>
                                          <p:spTgt spid="20486"/>
                                        </p:tgtEl>
                                        <p:attrNameLst>
                                          <p:attrName>style.visibility</p:attrName>
                                        </p:attrNameLst>
                                      </p:cBhvr>
                                      <p:to>
                                        <p:strVal val="visible"/>
                                      </p:to>
                                    </p:set>
                                    <p:animEffect transition="in" filter="box(in)">
                                      <p:cBhvr>
                                        <p:cTn id="47" dur="500"/>
                                        <p:tgtEl>
                                          <p:spTgt spid="20486"/>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4" presetClass="entr" presetSubtype="16" fill="hold" grpId="0" nodeType="clickEffect">
                                  <p:stCondLst>
                                    <p:cond delay="0"/>
                                  </p:stCondLst>
                                  <p:childTnLst>
                                    <p:set>
                                      <p:cBhvr>
                                        <p:cTn id="51" dur="1" fill="hold">
                                          <p:stCondLst>
                                            <p:cond delay="0"/>
                                          </p:stCondLst>
                                        </p:cTn>
                                        <p:tgtEl>
                                          <p:spTgt spid="20489"/>
                                        </p:tgtEl>
                                        <p:attrNameLst>
                                          <p:attrName>style.visibility</p:attrName>
                                        </p:attrNameLst>
                                      </p:cBhvr>
                                      <p:to>
                                        <p:strVal val="visible"/>
                                      </p:to>
                                    </p:set>
                                    <p:animEffect transition="in" filter="box(in)">
                                      <p:cBhvr>
                                        <p:cTn id="52" dur="500"/>
                                        <p:tgtEl>
                                          <p:spTgt spid="204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4" grpId="0" animBg="1"/>
      <p:bldP spid="20484" grpId="0" animBg="1"/>
      <p:bldP spid="20485" grpId="0" animBg="1"/>
      <p:bldP spid="20486" grpId="0" animBg="1"/>
      <p:bldP spid="20487" grpId="0" animBg="1"/>
      <p:bldP spid="20488" grpId="0" animBg="1"/>
      <p:bldP spid="20489" grpId="0" animBg="1"/>
      <p:bldP spid="20490" grpId="0"/>
      <p:bldP spid="20498" grpId="0" animBg="1"/>
      <p:bldP spid="20499"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a:xfrm>
            <a:off x="-34925" y="228600"/>
            <a:ext cx="9372600" cy="990600"/>
          </a:xfrm>
        </p:spPr>
        <p:txBody>
          <a:bodyPr/>
          <a:lstStyle/>
          <a:p>
            <a:br>
              <a:rPr lang="en-US" altLang="en-US" sz="2800">
                <a:latin typeface="Times New Roman" pitchFamily="18" charset="0"/>
                <a:cs typeface="Times New Roman" pitchFamily="18" charset="0"/>
              </a:rPr>
            </a:br>
            <a:r>
              <a:rPr lang="en-US" altLang="en-US" sz="2800">
                <a:latin typeface="Times New Roman" pitchFamily="18" charset="0"/>
                <a:cs typeface="Times New Roman" pitchFamily="18" charset="0"/>
              </a:rPr>
              <a:t>I</a:t>
            </a:r>
            <a:r>
              <a:rPr lang="vi-VN" altLang="en-US" sz="2800">
                <a:latin typeface="Times New Roman" pitchFamily="18" charset="0"/>
                <a:cs typeface="Times New Roman" pitchFamily="18" charset="0"/>
              </a:rPr>
              <a:t>I. TRIẾT HỌC MÁC</a:t>
            </a:r>
            <a:r>
              <a:rPr lang="en-US" altLang="en-US" sz="2800">
                <a:latin typeface="Times New Roman" pitchFamily="18" charset="0"/>
                <a:cs typeface="Times New Roman" pitchFamily="18" charset="0"/>
              </a:rPr>
              <a:t> - </a:t>
            </a:r>
            <a:r>
              <a:rPr lang="vi-VN" altLang="en-US" sz="2800">
                <a:latin typeface="Times New Roman" pitchFamily="18" charset="0"/>
                <a:cs typeface="Times New Roman" pitchFamily="18" charset="0"/>
              </a:rPr>
              <a:t>LÊNIN VÀ VAI TRÒ CỦA </a:t>
            </a:r>
            <a:r>
              <a:rPr lang="en-US" altLang="en-US" sz="2800">
                <a:latin typeface="Times New Roman" pitchFamily="18" charset="0"/>
                <a:cs typeface="Times New Roman" pitchFamily="18" charset="0"/>
              </a:rPr>
              <a:t>TRIẾT HỌC MÁC - LÊNIN</a:t>
            </a:r>
            <a:r>
              <a:rPr lang="vi-VN" altLang="en-US" sz="2800">
                <a:latin typeface="Times New Roman" pitchFamily="18" charset="0"/>
                <a:cs typeface="Times New Roman" pitchFamily="18" charset="0"/>
              </a:rPr>
              <a:t> TRONG ĐỜI SỐNG XÃ HỘI</a:t>
            </a:r>
            <a:br>
              <a:rPr lang="vi-VN" altLang="en-US" sz="2800">
                <a:latin typeface="Times New Roman" pitchFamily="18" charset="0"/>
                <a:cs typeface="Times New Roman" pitchFamily="18" charset="0"/>
              </a:rPr>
            </a:br>
            <a:endParaRPr lang="vi-VN" altLang="en-US" sz="2800">
              <a:latin typeface="Times New Roman" pitchFamily="18" charset="0"/>
              <a:cs typeface="Times New Roman" pitchFamily="18" charset="0"/>
            </a:endParaRPr>
          </a:p>
        </p:txBody>
      </p:sp>
      <p:sp>
        <p:nvSpPr>
          <p:cNvPr id="4" name="Date Placeholder 3"/>
          <p:cNvSpPr>
            <a:spLocks noGrp="1"/>
          </p:cNvSpPr>
          <p:nvPr>
            <p:ph type="dt" sz="quarter" idx="4294967295"/>
          </p:nvPr>
        </p:nvSpPr>
        <p:spPr>
          <a:xfrm>
            <a:off x="457200" y="6245225"/>
            <a:ext cx="2133600" cy="476250"/>
          </a:xfrm>
          <a:prstGeom prst="rect">
            <a:avLst/>
          </a:prstGeom>
        </p:spPr>
        <p:txBody>
          <a:bodyPr/>
          <a:lstStyle/>
          <a:p>
            <a:pPr>
              <a:defRPr/>
            </a:pPr>
            <a:fld id="{59BF1CD9-1682-4E31-B444-9BB31591FE22}" type="datetime1">
              <a:rPr lang="en-US" smtClean="0"/>
              <a:pPr>
                <a:defRPr/>
              </a:pPr>
              <a:t>02/10/2023</a:t>
            </a:fld>
            <a:endParaRPr lang="en-US"/>
          </a:p>
        </p:txBody>
      </p:sp>
      <p:graphicFrame>
        <p:nvGraphicFramePr>
          <p:cNvPr id="2" name="Diagram 1"/>
          <p:cNvGraphicFramePr/>
          <p:nvPr/>
        </p:nvGraphicFramePr>
        <p:xfrm>
          <a:off x="0" y="1371600"/>
          <a:ext cx="8915400" cy="53498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p:cNvSpPr>
          <p:nvPr>
            <p:ph type="title"/>
          </p:nvPr>
        </p:nvSpPr>
        <p:spPr>
          <a:xfrm>
            <a:off x="0" y="185738"/>
            <a:ext cx="9144000" cy="990600"/>
          </a:xfrm>
        </p:spPr>
        <p:txBody>
          <a:bodyPr/>
          <a:lstStyle/>
          <a:p>
            <a:br>
              <a:rPr lang="en-US" altLang="en-US" sz="3200">
                <a:latin typeface="Times New Roman" pitchFamily="18" charset="0"/>
                <a:cs typeface="Times New Roman" pitchFamily="18" charset="0"/>
              </a:rPr>
            </a:br>
            <a:r>
              <a:rPr lang="en-US" altLang="en-US" sz="3200">
                <a:latin typeface="Times New Roman" pitchFamily="18" charset="0"/>
                <a:cs typeface="Times New Roman" pitchFamily="18" charset="0"/>
              </a:rPr>
              <a:t>1. Sự ra đời và phát triển của triết học Mác – Lênin</a:t>
            </a:r>
            <a:br>
              <a:rPr lang="en-US" altLang="en-US" sz="3200">
                <a:latin typeface="Times New Roman" pitchFamily="18" charset="0"/>
                <a:cs typeface="Times New Roman" pitchFamily="18" charset="0"/>
              </a:rPr>
            </a:br>
            <a:endParaRPr lang="vi-VN" altLang="en-US" sz="3200">
              <a:latin typeface="Times New Roman" pitchFamily="18" charset="0"/>
              <a:cs typeface="Times New Roman" pitchFamily="18" charset="0"/>
            </a:endParaRPr>
          </a:p>
        </p:txBody>
      </p:sp>
      <p:sp>
        <p:nvSpPr>
          <p:cNvPr id="4" name="Date Placeholder 3"/>
          <p:cNvSpPr>
            <a:spLocks noGrp="1"/>
          </p:cNvSpPr>
          <p:nvPr>
            <p:ph type="dt" sz="quarter" idx="4294967295"/>
          </p:nvPr>
        </p:nvSpPr>
        <p:spPr>
          <a:xfrm>
            <a:off x="457200" y="6245225"/>
            <a:ext cx="2133600" cy="476250"/>
          </a:xfrm>
          <a:prstGeom prst="rect">
            <a:avLst/>
          </a:prstGeom>
        </p:spPr>
        <p:txBody>
          <a:bodyPr/>
          <a:lstStyle/>
          <a:p>
            <a:pPr>
              <a:defRPr/>
            </a:pPr>
            <a:fld id="{59BF1CD9-1682-4E31-B444-9BB31591FE22}" type="datetime1">
              <a:rPr lang="en-US" smtClean="0"/>
              <a:pPr>
                <a:defRPr/>
              </a:pPr>
              <a:t>02/10/2023</a:t>
            </a:fld>
            <a:endParaRPr lang="en-US"/>
          </a:p>
        </p:txBody>
      </p:sp>
      <p:graphicFrame>
        <p:nvGraphicFramePr>
          <p:cNvPr id="2" name="Diagram 1"/>
          <p:cNvGraphicFramePr/>
          <p:nvPr/>
        </p:nvGraphicFramePr>
        <p:xfrm>
          <a:off x="162791" y="1377950"/>
          <a:ext cx="8818418" cy="5105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Date Placeholder 3"/>
          <p:cNvSpPr>
            <a:spLocks noGrp="1"/>
          </p:cNvSpPr>
          <p:nvPr>
            <p:ph type="dt" sz="quarter" idx="4294967295"/>
          </p:nvPr>
        </p:nvSpPr>
        <p:spPr>
          <a:xfrm>
            <a:off x="457200" y="6245225"/>
            <a:ext cx="2133600" cy="476250"/>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defRPr/>
            </a:pPr>
            <a:fld id="{744C48CA-6A78-4F9F-B21A-69DE2AC8F88F}" type="datetime1">
              <a:rPr lang="en-US" smtClean="0"/>
              <a:pPr>
                <a:defRPr/>
              </a:pPr>
              <a:t>02/10/2023</a:t>
            </a:fld>
            <a:endParaRPr lang="en-US"/>
          </a:p>
        </p:txBody>
      </p:sp>
      <p:sp>
        <p:nvSpPr>
          <p:cNvPr id="38915" name="Slide Number Placeholder 5"/>
          <p:cNvSpPr>
            <a:spLocks noGrp="1"/>
          </p:cNvSpPr>
          <p:nvPr>
            <p:ph type="sldNum" sz="quarter" idx="4294967295"/>
          </p:nvPr>
        </p:nvSpPr>
        <p:spPr>
          <a:xfrm>
            <a:off x="6553200" y="6245225"/>
            <a:ext cx="2133600" cy="476250"/>
          </a:xfrm>
          <a:prstGeom prst="rect">
            <a:avLst/>
          </a:prstGeom>
          <a:noFill/>
        </p:spPr>
        <p:txBody>
          <a:bodyPr/>
          <a:lstStyle/>
          <a:p>
            <a:fld id="{8B05BFAC-B23A-46F3-9C75-A5DE7CDF82B7}" type="slidenum">
              <a:rPr lang="en-US" altLang="en-US"/>
              <a:pPr/>
              <a:t>24</a:t>
            </a:fld>
            <a:endParaRPr lang="en-US" altLang="en-US"/>
          </a:p>
        </p:txBody>
      </p:sp>
      <p:sp>
        <p:nvSpPr>
          <p:cNvPr id="25604" name="Rectangle 4"/>
          <p:cNvSpPr>
            <a:spLocks noChangeArrowheads="1"/>
          </p:cNvSpPr>
          <p:nvPr/>
        </p:nvSpPr>
        <p:spPr bwMode="auto">
          <a:xfrm>
            <a:off x="762000" y="363538"/>
            <a:ext cx="7772400" cy="762000"/>
          </a:xfrm>
          <a:prstGeom prst="rect">
            <a:avLst/>
          </a:prstGeom>
          <a:solidFill>
            <a:srgbClr val="990000"/>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990000"/>
            </a:extrusionClr>
            <a:contourClr>
              <a:srgbClr val="990000"/>
            </a:contourClr>
          </a:sp3d>
        </p:spPr>
        <p:txBody>
          <a:bodyPr wrap="none" anchor="ctr">
            <a:flatTx/>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buFontTx/>
              <a:buNone/>
              <a:defRPr/>
            </a:pPr>
            <a:r>
              <a:rPr lang="en-US" b="1" dirty="0"/>
              <a:t> </a:t>
            </a:r>
            <a:r>
              <a:rPr lang="en-US" sz="3600" b="1" dirty="0" err="1">
                <a:solidFill>
                  <a:schemeClr val="accent3"/>
                </a:solidFill>
                <a:latin typeface="Times New Roman" panose="02020603050405020304" pitchFamily="18" charset="0"/>
                <a:cs typeface="Times New Roman" panose="02020603050405020304" pitchFamily="18" charset="0"/>
              </a:rPr>
              <a:t>Điều</a:t>
            </a:r>
            <a:r>
              <a:rPr lang="en-US" sz="3600" b="1" dirty="0">
                <a:solidFill>
                  <a:schemeClr val="accent3"/>
                </a:solidFill>
                <a:latin typeface="Times New Roman" panose="02020603050405020304" pitchFamily="18" charset="0"/>
                <a:cs typeface="Times New Roman" panose="02020603050405020304" pitchFamily="18" charset="0"/>
              </a:rPr>
              <a:t> </a:t>
            </a:r>
            <a:r>
              <a:rPr lang="en-US" sz="3600" b="1" dirty="0" err="1">
                <a:solidFill>
                  <a:schemeClr val="accent3"/>
                </a:solidFill>
                <a:latin typeface="Times New Roman" panose="02020603050405020304" pitchFamily="18" charset="0"/>
                <a:cs typeface="Times New Roman" panose="02020603050405020304" pitchFamily="18" charset="0"/>
              </a:rPr>
              <a:t>kiện</a:t>
            </a:r>
            <a:r>
              <a:rPr lang="en-US" sz="3600" b="1" dirty="0">
                <a:solidFill>
                  <a:schemeClr val="accent3"/>
                </a:solidFill>
                <a:latin typeface="Times New Roman" panose="02020603050405020304" pitchFamily="18" charset="0"/>
                <a:cs typeface="Times New Roman" panose="02020603050405020304" pitchFamily="18" charset="0"/>
              </a:rPr>
              <a:t> </a:t>
            </a:r>
            <a:r>
              <a:rPr lang="en-US" sz="3600" b="1" dirty="0" err="1">
                <a:solidFill>
                  <a:schemeClr val="accent3"/>
                </a:solidFill>
                <a:latin typeface="Times New Roman" panose="02020603050405020304" pitchFamily="18" charset="0"/>
                <a:cs typeface="Times New Roman" panose="02020603050405020304" pitchFamily="18" charset="0"/>
              </a:rPr>
              <a:t>kinh</a:t>
            </a:r>
            <a:r>
              <a:rPr lang="en-US" sz="3600" b="1" dirty="0">
                <a:solidFill>
                  <a:schemeClr val="accent3"/>
                </a:solidFill>
                <a:latin typeface="Times New Roman" panose="02020603050405020304" pitchFamily="18" charset="0"/>
                <a:cs typeface="Times New Roman" panose="02020603050405020304" pitchFamily="18" charset="0"/>
              </a:rPr>
              <a:t> </a:t>
            </a:r>
            <a:r>
              <a:rPr lang="en-US" sz="3600" b="1" dirty="0" err="1">
                <a:solidFill>
                  <a:schemeClr val="accent3"/>
                </a:solidFill>
                <a:latin typeface="Times New Roman" panose="02020603050405020304" pitchFamily="18" charset="0"/>
                <a:cs typeface="Times New Roman" panose="02020603050405020304" pitchFamily="18" charset="0"/>
              </a:rPr>
              <a:t>tế</a:t>
            </a:r>
            <a:r>
              <a:rPr lang="en-US" sz="3600" b="1" dirty="0">
                <a:solidFill>
                  <a:schemeClr val="accent3"/>
                </a:solidFill>
                <a:latin typeface="Times New Roman" panose="02020603050405020304" pitchFamily="18" charset="0"/>
                <a:cs typeface="Times New Roman" panose="02020603050405020304" pitchFamily="18" charset="0"/>
              </a:rPr>
              <a:t> </a:t>
            </a:r>
            <a:r>
              <a:rPr lang="en-US" sz="3600" b="1" dirty="0" err="1">
                <a:solidFill>
                  <a:schemeClr val="accent3"/>
                </a:solidFill>
                <a:latin typeface="Times New Roman" panose="02020603050405020304" pitchFamily="18" charset="0"/>
                <a:cs typeface="Times New Roman" panose="02020603050405020304" pitchFamily="18" charset="0"/>
              </a:rPr>
              <a:t>xã</a:t>
            </a:r>
            <a:r>
              <a:rPr lang="en-US" sz="3600" b="1" dirty="0">
                <a:solidFill>
                  <a:schemeClr val="accent3"/>
                </a:solidFill>
                <a:latin typeface="Times New Roman" panose="02020603050405020304" pitchFamily="18" charset="0"/>
                <a:cs typeface="Times New Roman" panose="02020603050405020304" pitchFamily="18" charset="0"/>
              </a:rPr>
              <a:t> </a:t>
            </a:r>
            <a:r>
              <a:rPr lang="en-US" sz="3600" b="1" dirty="0" err="1">
                <a:solidFill>
                  <a:schemeClr val="accent3"/>
                </a:solidFill>
                <a:latin typeface="Times New Roman" panose="02020603050405020304" pitchFamily="18" charset="0"/>
                <a:cs typeface="Times New Roman" panose="02020603050405020304" pitchFamily="18" charset="0"/>
              </a:rPr>
              <a:t>hội</a:t>
            </a:r>
            <a:endParaRPr lang="en-US" b="1" dirty="0">
              <a:solidFill>
                <a:schemeClr val="accent3"/>
              </a:solidFill>
              <a:latin typeface="Times New Roman" panose="02020603050405020304" pitchFamily="18" charset="0"/>
              <a:cs typeface="Times New Roman" panose="02020603050405020304" pitchFamily="18" charset="0"/>
            </a:endParaRPr>
          </a:p>
        </p:txBody>
      </p:sp>
      <p:sp>
        <p:nvSpPr>
          <p:cNvPr id="25605" name="Oval 5"/>
          <p:cNvSpPr>
            <a:spLocks noChangeArrowheads="1"/>
          </p:cNvSpPr>
          <p:nvPr/>
        </p:nvSpPr>
        <p:spPr bwMode="auto">
          <a:xfrm>
            <a:off x="152400" y="1752600"/>
            <a:ext cx="2895600" cy="4876800"/>
          </a:xfrm>
          <a:prstGeom prst="ellipse">
            <a:avLst/>
          </a:prstGeom>
          <a:solidFill>
            <a:schemeClr val="tx2">
              <a:lumMod val="60000"/>
              <a:lumOff val="40000"/>
            </a:schemeClr>
          </a:solidFill>
          <a:ln w="9525">
            <a:round/>
            <a:headEnd/>
            <a:tailEnd/>
          </a:ln>
          <a:scene3d>
            <a:camera prst="legacyObliqueBottomLeft"/>
            <a:lightRig rig="legacyFlat3" dir="t"/>
          </a:scene3d>
          <a:sp3d extrusionH="430200" prstMaterial="legacyMatte">
            <a:bevelT w="13500" h="13500" prst="angle"/>
            <a:bevelB w="13500" h="13500" prst="angle"/>
            <a:extrusionClr>
              <a:srgbClr val="FF9900"/>
            </a:extrusionClr>
          </a:sp3d>
        </p:spPr>
        <p:txBody>
          <a:bodyPr wrap="none" anchor="ctr">
            <a:flatTx/>
          </a:bodyPr>
          <a:lstStyle/>
          <a:p>
            <a:pPr algn="ctr" eaLnBrk="1" hangingPunct="1">
              <a:defRPr/>
            </a:pPr>
            <a:r>
              <a:rPr lang="en-GB" sz="3200" b="1" dirty="0" err="1">
                <a:solidFill>
                  <a:schemeClr val="bg1"/>
                </a:solidFill>
                <a:latin typeface="Times New Roman" pitchFamily="18" charset="0"/>
                <a:cs typeface="Times New Roman" pitchFamily="18" charset="0"/>
              </a:rPr>
              <a:t>Sự</a:t>
            </a:r>
            <a:r>
              <a:rPr lang="en-GB" sz="3200" b="1" dirty="0">
                <a:solidFill>
                  <a:schemeClr val="bg1"/>
                </a:solidFill>
                <a:latin typeface="Times New Roman" pitchFamily="18" charset="0"/>
                <a:cs typeface="Times New Roman" pitchFamily="18" charset="0"/>
              </a:rPr>
              <a:t> </a:t>
            </a:r>
            <a:r>
              <a:rPr lang="en-GB" sz="3200" b="1" dirty="0" err="1">
                <a:solidFill>
                  <a:schemeClr val="bg1"/>
                </a:solidFill>
                <a:latin typeface="Times New Roman" pitchFamily="18" charset="0"/>
                <a:cs typeface="Times New Roman" pitchFamily="18" charset="0"/>
              </a:rPr>
              <a:t>củng</a:t>
            </a:r>
            <a:r>
              <a:rPr lang="en-GB" sz="3200" b="1" dirty="0">
                <a:solidFill>
                  <a:schemeClr val="bg1"/>
                </a:solidFill>
                <a:latin typeface="Times New Roman" pitchFamily="18" charset="0"/>
                <a:cs typeface="Times New Roman" pitchFamily="18" charset="0"/>
              </a:rPr>
              <a:t> </a:t>
            </a:r>
            <a:r>
              <a:rPr lang="en-GB" sz="3200" b="1" dirty="0" err="1">
                <a:solidFill>
                  <a:schemeClr val="bg1"/>
                </a:solidFill>
                <a:latin typeface="Times New Roman" pitchFamily="18" charset="0"/>
                <a:cs typeface="Times New Roman" pitchFamily="18" charset="0"/>
              </a:rPr>
              <a:t>cố</a:t>
            </a:r>
            <a:r>
              <a:rPr lang="en-GB" sz="3200" b="1" dirty="0">
                <a:solidFill>
                  <a:schemeClr val="bg1"/>
                </a:solidFill>
                <a:latin typeface="Times New Roman" pitchFamily="18" charset="0"/>
                <a:cs typeface="Times New Roman" pitchFamily="18" charset="0"/>
              </a:rPr>
              <a:t> </a:t>
            </a:r>
          </a:p>
          <a:p>
            <a:pPr algn="ctr" eaLnBrk="1" hangingPunct="1">
              <a:defRPr/>
            </a:pPr>
            <a:r>
              <a:rPr lang="en-GB" sz="3200" b="1" dirty="0" err="1">
                <a:solidFill>
                  <a:schemeClr val="bg1"/>
                </a:solidFill>
                <a:latin typeface="Times New Roman" pitchFamily="18" charset="0"/>
                <a:cs typeface="Times New Roman" pitchFamily="18" charset="0"/>
              </a:rPr>
              <a:t>và</a:t>
            </a:r>
            <a:r>
              <a:rPr lang="en-GB" sz="3200" b="1" dirty="0">
                <a:solidFill>
                  <a:schemeClr val="bg1"/>
                </a:solidFill>
                <a:latin typeface="Times New Roman" pitchFamily="18" charset="0"/>
                <a:cs typeface="Times New Roman" pitchFamily="18" charset="0"/>
              </a:rPr>
              <a:t> </a:t>
            </a:r>
            <a:r>
              <a:rPr lang="en-GB" sz="3200" b="1" dirty="0" err="1">
                <a:solidFill>
                  <a:schemeClr val="bg1"/>
                </a:solidFill>
                <a:latin typeface="Times New Roman" pitchFamily="18" charset="0"/>
                <a:cs typeface="Times New Roman" pitchFamily="18" charset="0"/>
              </a:rPr>
              <a:t>phát</a:t>
            </a:r>
            <a:r>
              <a:rPr lang="en-GB" sz="3200" b="1" dirty="0">
                <a:solidFill>
                  <a:schemeClr val="bg1"/>
                </a:solidFill>
                <a:latin typeface="Times New Roman" pitchFamily="18" charset="0"/>
                <a:cs typeface="Times New Roman" pitchFamily="18" charset="0"/>
              </a:rPr>
              <a:t> </a:t>
            </a:r>
            <a:r>
              <a:rPr lang="en-GB" sz="3200" b="1" dirty="0" err="1">
                <a:solidFill>
                  <a:schemeClr val="bg1"/>
                </a:solidFill>
                <a:latin typeface="Times New Roman" pitchFamily="18" charset="0"/>
                <a:cs typeface="Times New Roman" pitchFamily="18" charset="0"/>
              </a:rPr>
              <a:t>triển</a:t>
            </a:r>
            <a:endParaRPr lang="en-GB" sz="3200" b="1" dirty="0">
              <a:solidFill>
                <a:schemeClr val="bg1"/>
              </a:solidFill>
              <a:latin typeface="Times New Roman" pitchFamily="18" charset="0"/>
              <a:cs typeface="Times New Roman" pitchFamily="18" charset="0"/>
            </a:endParaRPr>
          </a:p>
          <a:p>
            <a:pPr algn="ctr" eaLnBrk="1" hangingPunct="1">
              <a:defRPr/>
            </a:pPr>
            <a:r>
              <a:rPr lang="en-GB" sz="3200" b="1" dirty="0">
                <a:solidFill>
                  <a:schemeClr val="bg1"/>
                </a:solidFill>
                <a:latin typeface="Times New Roman" pitchFamily="18" charset="0"/>
                <a:cs typeface="Times New Roman" pitchFamily="18" charset="0"/>
              </a:rPr>
              <a:t> </a:t>
            </a:r>
            <a:r>
              <a:rPr lang="en-GB" sz="3200" b="1" dirty="0" err="1">
                <a:solidFill>
                  <a:schemeClr val="bg1"/>
                </a:solidFill>
                <a:latin typeface="Times New Roman" pitchFamily="18" charset="0"/>
                <a:cs typeface="Times New Roman" pitchFamily="18" charset="0"/>
              </a:rPr>
              <a:t>của</a:t>
            </a:r>
            <a:r>
              <a:rPr lang="en-GB" sz="3200" b="1" dirty="0">
                <a:solidFill>
                  <a:schemeClr val="bg1"/>
                </a:solidFill>
                <a:latin typeface="Times New Roman" pitchFamily="18" charset="0"/>
                <a:cs typeface="Times New Roman" pitchFamily="18" charset="0"/>
              </a:rPr>
              <a:t> PTSX TBCN</a:t>
            </a:r>
          </a:p>
          <a:p>
            <a:pPr algn="ctr" eaLnBrk="1" hangingPunct="1">
              <a:defRPr/>
            </a:pPr>
            <a:r>
              <a:rPr lang="en-GB" sz="3200" b="1" dirty="0">
                <a:solidFill>
                  <a:schemeClr val="bg1"/>
                </a:solidFill>
                <a:latin typeface="Times New Roman" pitchFamily="18" charset="0"/>
                <a:cs typeface="Times New Roman" pitchFamily="18" charset="0"/>
              </a:rPr>
              <a:t> </a:t>
            </a:r>
            <a:r>
              <a:rPr lang="en-GB" sz="3200" b="1" dirty="0" err="1">
                <a:solidFill>
                  <a:schemeClr val="bg1"/>
                </a:solidFill>
                <a:latin typeface="Times New Roman" pitchFamily="18" charset="0"/>
                <a:cs typeface="Times New Roman" pitchFamily="18" charset="0"/>
              </a:rPr>
              <a:t>trong</a:t>
            </a:r>
            <a:r>
              <a:rPr lang="en-GB" sz="3200" b="1" dirty="0">
                <a:solidFill>
                  <a:schemeClr val="bg1"/>
                </a:solidFill>
                <a:latin typeface="Times New Roman" pitchFamily="18" charset="0"/>
                <a:cs typeface="Times New Roman" pitchFamily="18" charset="0"/>
              </a:rPr>
              <a:t> </a:t>
            </a:r>
            <a:r>
              <a:rPr lang="en-GB" sz="3200" b="1" dirty="0" err="1">
                <a:solidFill>
                  <a:schemeClr val="bg1"/>
                </a:solidFill>
                <a:latin typeface="Times New Roman" pitchFamily="18" charset="0"/>
                <a:cs typeface="Times New Roman" pitchFamily="18" charset="0"/>
              </a:rPr>
              <a:t>điều</a:t>
            </a:r>
            <a:r>
              <a:rPr lang="en-GB" sz="3200" b="1" dirty="0">
                <a:solidFill>
                  <a:schemeClr val="bg1"/>
                </a:solidFill>
                <a:latin typeface="Times New Roman" pitchFamily="18" charset="0"/>
                <a:cs typeface="Times New Roman" pitchFamily="18" charset="0"/>
              </a:rPr>
              <a:t> </a:t>
            </a:r>
            <a:r>
              <a:rPr lang="en-GB" sz="3200" b="1" dirty="0" err="1">
                <a:solidFill>
                  <a:schemeClr val="bg1"/>
                </a:solidFill>
                <a:latin typeface="Times New Roman" pitchFamily="18" charset="0"/>
                <a:cs typeface="Times New Roman" pitchFamily="18" charset="0"/>
              </a:rPr>
              <a:t>kiện</a:t>
            </a:r>
            <a:r>
              <a:rPr lang="en-GB" sz="3200" b="1" dirty="0">
                <a:solidFill>
                  <a:schemeClr val="bg1"/>
                </a:solidFill>
                <a:latin typeface="Times New Roman" pitchFamily="18" charset="0"/>
                <a:cs typeface="Times New Roman" pitchFamily="18" charset="0"/>
              </a:rPr>
              <a:t> </a:t>
            </a:r>
          </a:p>
          <a:p>
            <a:pPr algn="ctr" eaLnBrk="1" hangingPunct="1">
              <a:defRPr/>
            </a:pPr>
            <a:r>
              <a:rPr lang="en-US" sz="3200" b="1" dirty="0">
                <a:solidFill>
                  <a:schemeClr val="bg1"/>
                </a:solidFill>
                <a:latin typeface="Times New Roman" pitchFamily="18" charset="0"/>
                <a:cs typeface="Times New Roman" pitchFamily="18" charset="0"/>
              </a:rPr>
              <a:t>CM CN </a:t>
            </a:r>
          </a:p>
        </p:txBody>
      </p:sp>
      <p:sp>
        <p:nvSpPr>
          <p:cNvPr id="25607" name="Oval 7"/>
          <p:cNvSpPr>
            <a:spLocks noChangeArrowheads="1"/>
          </p:cNvSpPr>
          <p:nvPr/>
        </p:nvSpPr>
        <p:spPr bwMode="auto">
          <a:xfrm>
            <a:off x="3276600" y="1600200"/>
            <a:ext cx="2819400" cy="5073650"/>
          </a:xfrm>
          <a:prstGeom prst="ellipse">
            <a:avLst/>
          </a:prstGeom>
          <a:solidFill>
            <a:srgbClr val="C00000"/>
          </a:solidFill>
          <a:ln w="9525">
            <a:round/>
            <a:headEnd/>
            <a:tailEnd/>
          </a:ln>
          <a:scene3d>
            <a:camera prst="legacyObliqueBottomLeft"/>
            <a:lightRig rig="legacyFlat3" dir="t"/>
          </a:scene3d>
          <a:sp3d extrusionH="430200" prstMaterial="legacyMatte">
            <a:bevelT w="13500" h="13500" prst="angle"/>
            <a:bevelB w="13500" h="13500" prst="angle"/>
            <a:extrusionClr>
              <a:srgbClr val="FF9900"/>
            </a:extrusionClr>
          </a:sp3d>
        </p:spPr>
        <p:txBody>
          <a:bodyPr wrap="none" anchor="ctr">
            <a:flatTx/>
          </a:bodyPr>
          <a:lstStyle/>
          <a:p>
            <a:pPr algn="ctr" eaLnBrk="1" hangingPunct="1">
              <a:spcBef>
                <a:spcPct val="20000"/>
              </a:spcBef>
            </a:pPr>
            <a:r>
              <a:rPr lang="en-US" altLang="en-US" sz="3200" b="1">
                <a:solidFill>
                  <a:schemeClr val="bg1"/>
                </a:solidFill>
                <a:latin typeface="Times New Roman" pitchFamily="18" charset="0"/>
                <a:cs typeface="Times New Roman" pitchFamily="18" charset="0"/>
              </a:rPr>
              <a:t>Sự xuất hiện </a:t>
            </a:r>
          </a:p>
          <a:p>
            <a:pPr algn="ctr" eaLnBrk="1" hangingPunct="1">
              <a:spcBef>
                <a:spcPct val="20000"/>
              </a:spcBef>
            </a:pPr>
            <a:r>
              <a:rPr lang="en-US" altLang="en-US" sz="3200" b="1">
                <a:solidFill>
                  <a:schemeClr val="bg1"/>
                </a:solidFill>
                <a:latin typeface="Times New Roman" pitchFamily="18" charset="0"/>
                <a:cs typeface="Times New Roman" pitchFamily="18" charset="0"/>
              </a:rPr>
              <a:t>Của GCVS trên </a:t>
            </a:r>
          </a:p>
          <a:p>
            <a:pPr algn="ctr" eaLnBrk="1" hangingPunct="1">
              <a:spcBef>
                <a:spcPct val="20000"/>
              </a:spcBef>
            </a:pPr>
            <a:r>
              <a:rPr lang="en-US" altLang="en-US" sz="3200" b="1">
                <a:solidFill>
                  <a:schemeClr val="bg1"/>
                </a:solidFill>
                <a:latin typeface="Times New Roman" pitchFamily="18" charset="0"/>
                <a:cs typeface="Times New Roman" pitchFamily="18" charset="0"/>
              </a:rPr>
              <a:t>vũ đài lịch sử </a:t>
            </a:r>
          </a:p>
          <a:p>
            <a:pPr algn="ctr" eaLnBrk="1" hangingPunct="1">
              <a:spcBef>
                <a:spcPct val="20000"/>
              </a:spcBef>
            </a:pPr>
            <a:r>
              <a:rPr lang="en-US" altLang="en-US" sz="3200" b="1">
                <a:solidFill>
                  <a:schemeClr val="bg1"/>
                </a:solidFill>
                <a:latin typeface="Times New Roman" pitchFamily="18" charset="0"/>
                <a:cs typeface="Times New Roman" pitchFamily="18" charset="0"/>
              </a:rPr>
              <a:t>- nhân tố CT-XH </a:t>
            </a:r>
          </a:p>
          <a:p>
            <a:pPr algn="ctr" eaLnBrk="1" hangingPunct="1">
              <a:spcBef>
                <a:spcPct val="20000"/>
              </a:spcBef>
            </a:pPr>
            <a:r>
              <a:rPr lang="en-US" altLang="en-US" sz="3200" b="1">
                <a:solidFill>
                  <a:schemeClr val="bg1"/>
                </a:solidFill>
                <a:latin typeface="Times New Roman" pitchFamily="18" charset="0"/>
                <a:cs typeface="Times New Roman" pitchFamily="18" charset="0"/>
              </a:rPr>
              <a:t>quan trọng</a:t>
            </a:r>
          </a:p>
        </p:txBody>
      </p:sp>
      <p:sp>
        <p:nvSpPr>
          <p:cNvPr id="25608" name="Oval 8"/>
          <p:cNvSpPr>
            <a:spLocks noChangeArrowheads="1"/>
          </p:cNvSpPr>
          <p:nvPr/>
        </p:nvSpPr>
        <p:spPr bwMode="auto">
          <a:xfrm>
            <a:off x="6553200" y="1582738"/>
            <a:ext cx="2667000" cy="4953000"/>
          </a:xfrm>
          <a:prstGeom prst="ellipse">
            <a:avLst/>
          </a:prstGeom>
          <a:solidFill>
            <a:srgbClr val="9900CC"/>
          </a:solidFill>
          <a:ln w="9525">
            <a:round/>
            <a:headEnd/>
            <a:tailEnd/>
          </a:ln>
          <a:scene3d>
            <a:camera prst="legacyObliqueBottomLeft"/>
            <a:lightRig rig="legacyFlat3" dir="t"/>
          </a:scene3d>
          <a:sp3d extrusionH="430200" prstMaterial="legacyMatte">
            <a:bevelT w="13500" h="13500" prst="angle"/>
            <a:bevelB w="13500" h="13500" prst="angle"/>
            <a:extrusionClr>
              <a:srgbClr val="FF9900"/>
            </a:extrusionClr>
          </a:sp3d>
        </p:spPr>
        <p:txBody>
          <a:bodyPr wrap="none" anchor="ctr">
            <a:flatTx/>
          </a:bodyPr>
          <a:lstStyle/>
          <a:p>
            <a:pPr algn="ctr" eaLnBrk="1" hangingPunct="1"/>
            <a:r>
              <a:rPr lang="en-US" altLang="en-US" sz="3200">
                <a:solidFill>
                  <a:schemeClr val="bg1"/>
                </a:solidFill>
                <a:latin typeface="Times New Roman" pitchFamily="18" charset="0"/>
                <a:cs typeface="Times New Roman" pitchFamily="18" charset="0"/>
              </a:rPr>
              <a:t>Thực tiễn CM</a:t>
            </a:r>
          </a:p>
          <a:p>
            <a:pPr algn="ctr" eaLnBrk="1" hangingPunct="1"/>
            <a:r>
              <a:rPr lang="en-US" altLang="en-US" sz="3200">
                <a:solidFill>
                  <a:schemeClr val="bg1"/>
                </a:solidFill>
                <a:latin typeface="Times New Roman" pitchFamily="18" charset="0"/>
                <a:cs typeface="Times New Roman" pitchFamily="18" charset="0"/>
              </a:rPr>
              <a:t>Của GCVS</a:t>
            </a:r>
          </a:p>
          <a:p>
            <a:pPr algn="ctr" eaLnBrk="1" hangingPunct="1"/>
            <a:r>
              <a:rPr lang="en-US" altLang="en-US" sz="3200">
                <a:solidFill>
                  <a:schemeClr val="bg1"/>
                </a:solidFill>
                <a:latin typeface="Times New Roman" pitchFamily="18" charset="0"/>
                <a:cs typeface="Times New Roman" pitchFamily="18" charset="0"/>
              </a:rPr>
              <a:t>-cơ sở chủ yếu </a:t>
            </a:r>
          </a:p>
          <a:p>
            <a:pPr algn="ctr" eaLnBrk="1" hangingPunct="1"/>
            <a:r>
              <a:rPr lang="en-US" altLang="en-US" sz="3200">
                <a:solidFill>
                  <a:schemeClr val="bg1"/>
                </a:solidFill>
                <a:latin typeface="Times New Roman" pitchFamily="18" charset="0"/>
                <a:cs typeface="Times New Roman" pitchFamily="18" charset="0"/>
              </a:rPr>
              <a:t>Và trực tiếp </a:t>
            </a:r>
          </a:p>
        </p:txBody>
      </p:sp>
      <p:sp>
        <p:nvSpPr>
          <p:cNvPr id="25609" name="Line 9"/>
          <p:cNvSpPr>
            <a:spLocks noChangeShapeType="1"/>
          </p:cNvSpPr>
          <p:nvPr/>
        </p:nvSpPr>
        <p:spPr bwMode="auto">
          <a:xfrm flipH="1">
            <a:off x="1600200" y="1125538"/>
            <a:ext cx="2895600" cy="627062"/>
          </a:xfrm>
          <a:prstGeom prst="line">
            <a:avLst/>
          </a:prstGeom>
          <a:noFill/>
          <a:ln w="57150" cap="sq">
            <a:solidFill>
              <a:schemeClr val="tx1"/>
            </a:solidFill>
            <a:round/>
            <a:headEnd type="none" w="sm" len="sm"/>
            <a:tailEnd type="triangle" w="sm" len="sm"/>
          </a:ln>
        </p:spPr>
        <p:txBody>
          <a:bodyPr/>
          <a:lstStyle/>
          <a:p>
            <a:endParaRPr lang="vi-VN"/>
          </a:p>
        </p:txBody>
      </p:sp>
      <p:sp>
        <p:nvSpPr>
          <p:cNvPr id="25610" name="Line 10"/>
          <p:cNvSpPr>
            <a:spLocks noChangeShapeType="1"/>
          </p:cNvSpPr>
          <p:nvPr/>
        </p:nvSpPr>
        <p:spPr bwMode="auto">
          <a:xfrm>
            <a:off x="4495800" y="1125538"/>
            <a:ext cx="3429000" cy="474662"/>
          </a:xfrm>
          <a:prstGeom prst="line">
            <a:avLst/>
          </a:prstGeom>
          <a:noFill/>
          <a:ln w="57150" cap="sq">
            <a:solidFill>
              <a:schemeClr val="tx1"/>
            </a:solidFill>
            <a:round/>
            <a:headEnd type="none" w="sm" len="sm"/>
            <a:tailEnd type="triangle" w="sm" len="sm"/>
          </a:ln>
        </p:spPr>
        <p:txBody>
          <a:bodyPr/>
          <a:lstStyle/>
          <a:p>
            <a:endParaRPr lang="vi-VN"/>
          </a:p>
        </p:txBody>
      </p:sp>
      <p:sp>
        <p:nvSpPr>
          <p:cNvPr id="25612" name="Line 12"/>
          <p:cNvSpPr>
            <a:spLocks noChangeShapeType="1"/>
          </p:cNvSpPr>
          <p:nvPr/>
        </p:nvSpPr>
        <p:spPr bwMode="auto">
          <a:xfrm>
            <a:off x="4495800" y="1125538"/>
            <a:ext cx="152400" cy="517525"/>
          </a:xfrm>
          <a:prstGeom prst="line">
            <a:avLst/>
          </a:prstGeom>
          <a:noFill/>
          <a:ln w="57150" cap="sq">
            <a:solidFill>
              <a:schemeClr val="tx1"/>
            </a:solidFill>
            <a:round/>
            <a:headEnd type="none" w="sm" len="sm"/>
            <a:tailEnd type="triangle" w="sm" len="sm"/>
          </a:ln>
        </p:spPr>
        <p:txBody>
          <a:bodyPr/>
          <a:lstStyle/>
          <a:p>
            <a:endParaRPr lang="vi-VN"/>
          </a:p>
        </p:txBody>
      </p:sp>
      <p:sp>
        <p:nvSpPr>
          <p:cNvPr id="12" name="Oval 5"/>
          <p:cNvSpPr>
            <a:spLocks noChangeArrowheads="1"/>
          </p:cNvSpPr>
          <p:nvPr/>
        </p:nvSpPr>
        <p:spPr bwMode="auto">
          <a:xfrm>
            <a:off x="114300" y="1752600"/>
            <a:ext cx="2895600" cy="4876800"/>
          </a:xfrm>
          <a:prstGeom prst="ellipse">
            <a:avLst/>
          </a:prstGeom>
          <a:solidFill>
            <a:schemeClr val="tx2">
              <a:lumMod val="60000"/>
              <a:lumOff val="40000"/>
            </a:schemeClr>
          </a:solidFill>
          <a:ln w="9525">
            <a:round/>
            <a:headEnd/>
            <a:tailEnd/>
          </a:ln>
          <a:scene3d>
            <a:camera prst="legacyObliqueBottomLeft"/>
            <a:lightRig rig="legacyFlat3" dir="t"/>
          </a:scene3d>
          <a:sp3d extrusionH="430200" prstMaterial="legacyMatte">
            <a:bevelT w="13500" h="13500" prst="angle"/>
            <a:bevelB w="13500" h="13500" prst="angle"/>
            <a:extrusionClr>
              <a:srgbClr val="FF9900"/>
            </a:extrusionClr>
          </a:sp3d>
        </p:spPr>
        <p:txBody>
          <a:bodyPr wrap="none" anchor="ctr">
            <a:flatTx/>
          </a:bodyPr>
          <a:lstStyle/>
          <a:p>
            <a:pPr algn="ctr" eaLnBrk="1" hangingPunct="1">
              <a:defRPr/>
            </a:pPr>
            <a:r>
              <a:rPr lang="en-GB" sz="3200" dirty="0" err="1">
                <a:solidFill>
                  <a:schemeClr val="bg1"/>
                </a:solidFill>
                <a:latin typeface="Times New Roman" pitchFamily="18" charset="0"/>
                <a:cs typeface="Times New Roman" pitchFamily="18" charset="0"/>
              </a:rPr>
              <a:t>Sự</a:t>
            </a:r>
            <a:r>
              <a:rPr lang="en-GB" sz="3200" dirty="0">
                <a:solidFill>
                  <a:schemeClr val="bg1"/>
                </a:solidFill>
                <a:latin typeface="Times New Roman" pitchFamily="18" charset="0"/>
                <a:cs typeface="Times New Roman" pitchFamily="18" charset="0"/>
              </a:rPr>
              <a:t> </a:t>
            </a:r>
            <a:r>
              <a:rPr lang="en-GB" sz="3200" dirty="0" err="1">
                <a:solidFill>
                  <a:schemeClr val="bg1"/>
                </a:solidFill>
                <a:latin typeface="Times New Roman" pitchFamily="18" charset="0"/>
                <a:cs typeface="Times New Roman" pitchFamily="18" charset="0"/>
              </a:rPr>
              <a:t>củng</a:t>
            </a:r>
            <a:r>
              <a:rPr lang="en-GB" sz="3200" dirty="0">
                <a:solidFill>
                  <a:schemeClr val="bg1"/>
                </a:solidFill>
                <a:latin typeface="Times New Roman" pitchFamily="18" charset="0"/>
                <a:cs typeface="Times New Roman" pitchFamily="18" charset="0"/>
              </a:rPr>
              <a:t> </a:t>
            </a:r>
            <a:r>
              <a:rPr lang="en-GB" sz="3200" dirty="0" err="1">
                <a:solidFill>
                  <a:schemeClr val="bg1"/>
                </a:solidFill>
                <a:latin typeface="Times New Roman" pitchFamily="18" charset="0"/>
                <a:cs typeface="Times New Roman" pitchFamily="18" charset="0"/>
              </a:rPr>
              <a:t>cố</a:t>
            </a:r>
            <a:r>
              <a:rPr lang="en-GB" sz="3200" dirty="0">
                <a:solidFill>
                  <a:schemeClr val="bg1"/>
                </a:solidFill>
                <a:latin typeface="Times New Roman" pitchFamily="18" charset="0"/>
                <a:cs typeface="Times New Roman" pitchFamily="18" charset="0"/>
              </a:rPr>
              <a:t> </a:t>
            </a:r>
          </a:p>
          <a:p>
            <a:pPr algn="ctr" eaLnBrk="1" hangingPunct="1">
              <a:defRPr/>
            </a:pPr>
            <a:r>
              <a:rPr lang="en-GB" sz="3200" dirty="0" err="1">
                <a:solidFill>
                  <a:schemeClr val="bg1"/>
                </a:solidFill>
                <a:latin typeface="Times New Roman" pitchFamily="18" charset="0"/>
                <a:cs typeface="Times New Roman" pitchFamily="18" charset="0"/>
              </a:rPr>
              <a:t>và</a:t>
            </a:r>
            <a:r>
              <a:rPr lang="en-GB" sz="3200" dirty="0">
                <a:solidFill>
                  <a:schemeClr val="bg1"/>
                </a:solidFill>
                <a:latin typeface="Times New Roman" pitchFamily="18" charset="0"/>
                <a:cs typeface="Times New Roman" pitchFamily="18" charset="0"/>
              </a:rPr>
              <a:t> </a:t>
            </a:r>
            <a:r>
              <a:rPr lang="en-GB" sz="3200" dirty="0" err="1">
                <a:solidFill>
                  <a:schemeClr val="bg1"/>
                </a:solidFill>
                <a:latin typeface="Times New Roman" pitchFamily="18" charset="0"/>
                <a:cs typeface="Times New Roman" pitchFamily="18" charset="0"/>
              </a:rPr>
              <a:t>phát</a:t>
            </a:r>
            <a:r>
              <a:rPr lang="en-GB" sz="3200" dirty="0">
                <a:solidFill>
                  <a:schemeClr val="bg1"/>
                </a:solidFill>
                <a:latin typeface="Times New Roman" pitchFamily="18" charset="0"/>
                <a:cs typeface="Times New Roman" pitchFamily="18" charset="0"/>
              </a:rPr>
              <a:t> </a:t>
            </a:r>
            <a:r>
              <a:rPr lang="en-GB" sz="3200" dirty="0" err="1">
                <a:solidFill>
                  <a:schemeClr val="bg1"/>
                </a:solidFill>
                <a:latin typeface="Times New Roman" pitchFamily="18" charset="0"/>
                <a:cs typeface="Times New Roman" pitchFamily="18" charset="0"/>
              </a:rPr>
              <a:t>triển</a:t>
            </a:r>
            <a:endParaRPr lang="en-GB" sz="3200" dirty="0">
              <a:solidFill>
                <a:schemeClr val="bg1"/>
              </a:solidFill>
              <a:latin typeface="Times New Roman" pitchFamily="18" charset="0"/>
              <a:cs typeface="Times New Roman" pitchFamily="18" charset="0"/>
            </a:endParaRPr>
          </a:p>
          <a:p>
            <a:pPr algn="ctr" eaLnBrk="1" hangingPunct="1">
              <a:defRPr/>
            </a:pPr>
            <a:r>
              <a:rPr lang="en-GB" sz="3200" dirty="0">
                <a:solidFill>
                  <a:schemeClr val="bg1"/>
                </a:solidFill>
                <a:latin typeface="Times New Roman" pitchFamily="18" charset="0"/>
                <a:cs typeface="Times New Roman" pitchFamily="18" charset="0"/>
              </a:rPr>
              <a:t> </a:t>
            </a:r>
            <a:r>
              <a:rPr lang="en-GB" sz="3200" dirty="0" err="1">
                <a:solidFill>
                  <a:schemeClr val="bg1"/>
                </a:solidFill>
                <a:latin typeface="Times New Roman" pitchFamily="18" charset="0"/>
                <a:cs typeface="Times New Roman" pitchFamily="18" charset="0"/>
              </a:rPr>
              <a:t>của</a:t>
            </a:r>
            <a:r>
              <a:rPr lang="en-GB" sz="3200" dirty="0">
                <a:solidFill>
                  <a:schemeClr val="bg1"/>
                </a:solidFill>
                <a:latin typeface="Times New Roman" pitchFamily="18" charset="0"/>
                <a:cs typeface="Times New Roman" pitchFamily="18" charset="0"/>
              </a:rPr>
              <a:t> PTSX TBCN</a:t>
            </a:r>
          </a:p>
          <a:p>
            <a:pPr algn="ctr" eaLnBrk="1" hangingPunct="1">
              <a:defRPr/>
            </a:pPr>
            <a:r>
              <a:rPr lang="en-GB" sz="3200" dirty="0">
                <a:solidFill>
                  <a:schemeClr val="bg1"/>
                </a:solidFill>
                <a:latin typeface="Times New Roman" pitchFamily="18" charset="0"/>
                <a:cs typeface="Times New Roman" pitchFamily="18" charset="0"/>
              </a:rPr>
              <a:t> </a:t>
            </a:r>
            <a:r>
              <a:rPr lang="en-GB" sz="3200" dirty="0" err="1">
                <a:solidFill>
                  <a:schemeClr val="bg1"/>
                </a:solidFill>
                <a:latin typeface="Times New Roman" pitchFamily="18" charset="0"/>
                <a:cs typeface="Times New Roman" pitchFamily="18" charset="0"/>
              </a:rPr>
              <a:t>trong</a:t>
            </a:r>
            <a:r>
              <a:rPr lang="en-GB" sz="3200" dirty="0">
                <a:solidFill>
                  <a:schemeClr val="bg1"/>
                </a:solidFill>
                <a:latin typeface="Times New Roman" pitchFamily="18" charset="0"/>
                <a:cs typeface="Times New Roman" pitchFamily="18" charset="0"/>
              </a:rPr>
              <a:t> </a:t>
            </a:r>
            <a:r>
              <a:rPr lang="en-GB" sz="3200" dirty="0" err="1">
                <a:solidFill>
                  <a:schemeClr val="bg1"/>
                </a:solidFill>
                <a:latin typeface="Times New Roman" pitchFamily="18" charset="0"/>
                <a:cs typeface="Times New Roman" pitchFamily="18" charset="0"/>
              </a:rPr>
              <a:t>điều</a:t>
            </a:r>
            <a:r>
              <a:rPr lang="en-GB" sz="3200" dirty="0">
                <a:solidFill>
                  <a:schemeClr val="bg1"/>
                </a:solidFill>
                <a:latin typeface="Times New Roman" pitchFamily="18" charset="0"/>
                <a:cs typeface="Times New Roman" pitchFamily="18" charset="0"/>
              </a:rPr>
              <a:t> </a:t>
            </a:r>
            <a:r>
              <a:rPr lang="en-GB" sz="3200" dirty="0" err="1">
                <a:solidFill>
                  <a:schemeClr val="bg1"/>
                </a:solidFill>
                <a:latin typeface="Times New Roman" pitchFamily="18" charset="0"/>
                <a:cs typeface="Times New Roman" pitchFamily="18" charset="0"/>
              </a:rPr>
              <a:t>kiện</a:t>
            </a:r>
            <a:r>
              <a:rPr lang="en-GB" sz="3200" dirty="0">
                <a:solidFill>
                  <a:schemeClr val="bg1"/>
                </a:solidFill>
                <a:latin typeface="Times New Roman" pitchFamily="18" charset="0"/>
                <a:cs typeface="Times New Roman" pitchFamily="18" charset="0"/>
              </a:rPr>
              <a:t> </a:t>
            </a:r>
          </a:p>
          <a:p>
            <a:pPr algn="ctr" eaLnBrk="1" hangingPunct="1">
              <a:defRPr/>
            </a:pPr>
            <a:r>
              <a:rPr lang="en-US" sz="3200" dirty="0">
                <a:solidFill>
                  <a:schemeClr val="bg1"/>
                </a:solidFill>
                <a:latin typeface="Times New Roman" pitchFamily="18" charset="0"/>
                <a:cs typeface="Times New Roman" pitchFamily="18" charset="0"/>
              </a:rPr>
              <a:t>CM CN </a:t>
            </a:r>
          </a:p>
        </p:txBody>
      </p:sp>
      <p:sp>
        <p:nvSpPr>
          <p:cNvPr id="13" name="Oval 7"/>
          <p:cNvSpPr>
            <a:spLocks noChangeArrowheads="1"/>
          </p:cNvSpPr>
          <p:nvPr/>
        </p:nvSpPr>
        <p:spPr bwMode="auto">
          <a:xfrm>
            <a:off x="3238500" y="1600200"/>
            <a:ext cx="2819400" cy="5073650"/>
          </a:xfrm>
          <a:prstGeom prst="ellipse">
            <a:avLst/>
          </a:prstGeom>
          <a:solidFill>
            <a:srgbClr val="C00000"/>
          </a:solidFill>
          <a:ln w="9525">
            <a:round/>
            <a:headEnd/>
            <a:tailEnd/>
          </a:ln>
          <a:scene3d>
            <a:camera prst="legacyObliqueBottomLeft"/>
            <a:lightRig rig="legacyFlat3" dir="t"/>
          </a:scene3d>
          <a:sp3d extrusionH="430200" prstMaterial="legacyMatte">
            <a:bevelT w="13500" h="13500" prst="angle"/>
            <a:bevelB w="13500" h="13500" prst="angle"/>
            <a:extrusionClr>
              <a:srgbClr val="FF9900"/>
            </a:extrusionClr>
          </a:sp3d>
        </p:spPr>
        <p:txBody>
          <a:bodyPr wrap="none" anchor="ctr">
            <a:flatTx/>
          </a:bodyPr>
          <a:lstStyle/>
          <a:p>
            <a:pPr algn="ctr" eaLnBrk="1" hangingPunct="1">
              <a:spcBef>
                <a:spcPct val="20000"/>
              </a:spcBef>
            </a:pPr>
            <a:r>
              <a:rPr lang="en-US" altLang="en-US" sz="3200">
                <a:solidFill>
                  <a:schemeClr val="bg1"/>
                </a:solidFill>
                <a:latin typeface="Times New Roman" pitchFamily="18" charset="0"/>
                <a:cs typeface="Times New Roman" pitchFamily="18" charset="0"/>
              </a:rPr>
              <a:t>Sự xuất hiện </a:t>
            </a:r>
          </a:p>
          <a:p>
            <a:pPr algn="ctr" eaLnBrk="1" hangingPunct="1">
              <a:spcBef>
                <a:spcPct val="20000"/>
              </a:spcBef>
            </a:pPr>
            <a:r>
              <a:rPr lang="en-US" altLang="en-US" sz="3200">
                <a:solidFill>
                  <a:schemeClr val="bg1"/>
                </a:solidFill>
                <a:latin typeface="Times New Roman" pitchFamily="18" charset="0"/>
                <a:cs typeface="Times New Roman" pitchFamily="18" charset="0"/>
              </a:rPr>
              <a:t>Của GCVS trên </a:t>
            </a:r>
          </a:p>
          <a:p>
            <a:pPr algn="ctr" eaLnBrk="1" hangingPunct="1">
              <a:spcBef>
                <a:spcPct val="20000"/>
              </a:spcBef>
            </a:pPr>
            <a:r>
              <a:rPr lang="en-US" altLang="en-US" sz="3200">
                <a:solidFill>
                  <a:schemeClr val="bg1"/>
                </a:solidFill>
                <a:latin typeface="Times New Roman" pitchFamily="18" charset="0"/>
                <a:cs typeface="Times New Roman" pitchFamily="18" charset="0"/>
              </a:rPr>
              <a:t>vũ đài lịch sử </a:t>
            </a:r>
          </a:p>
          <a:p>
            <a:pPr algn="ctr" eaLnBrk="1" hangingPunct="1">
              <a:spcBef>
                <a:spcPct val="20000"/>
              </a:spcBef>
            </a:pPr>
            <a:r>
              <a:rPr lang="en-US" altLang="en-US" sz="3200">
                <a:solidFill>
                  <a:schemeClr val="bg1"/>
                </a:solidFill>
                <a:latin typeface="Times New Roman" pitchFamily="18" charset="0"/>
                <a:cs typeface="Times New Roman" pitchFamily="18" charset="0"/>
              </a:rPr>
              <a:t>- nhân tố CT-XH </a:t>
            </a:r>
          </a:p>
          <a:p>
            <a:pPr algn="ctr" eaLnBrk="1" hangingPunct="1">
              <a:spcBef>
                <a:spcPct val="20000"/>
              </a:spcBef>
            </a:pPr>
            <a:r>
              <a:rPr lang="en-US" altLang="en-US" sz="3200">
                <a:solidFill>
                  <a:schemeClr val="bg1"/>
                </a:solidFill>
                <a:latin typeface="Times New Roman" pitchFamily="18" charset="0"/>
                <a:cs typeface="Times New Roman" pitchFamily="18" charset="0"/>
              </a:rPr>
              <a:t>quan trọng</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5604"/>
                                        </p:tgtEl>
                                        <p:attrNameLst>
                                          <p:attrName>style.visibility</p:attrName>
                                        </p:attrNameLst>
                                      </p:cBhvr>
                                      <p:to>
                                        <p:strVal val="visible"/>
                                      </p:to>
                                    </p:set>
                                    <p:animEffect transition="in" filter="box(in)">
                                      <p:cBhvr>
                                        <p:cTn id="7" dur="500"/>
                                        <p:tgtEl>
                                          <p:spTgt spid="2560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25609"/>
                                        </p:tgtEl>
                                        <p:attrNameLst>
                                          <p:attrName>style.visibility</p:attrName>
                                        </p:attrNameLst>
                                      </p:cBhvr>
                                      <p:to>
                                        <p:strVal val="visible"/>
                                      </p:to>
                                    </p:set>
                                    <p:animEffect transition="in" filter="box(in)">
                                      <p:cBhvr>
                                        <p:cTn id="12" dur="500"/>
                                        <p:tgtEl>
                                          <p:spTgt spid="25609"/>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25605"/>
                                        </p:tgtEl>
                                        <p:attrNameLst>
                                          <p:attrName>style.visibility</p:attrName>
                                        </p:attrNameLst>
                                      </p:cBhvr>
                                      <p:to>
                                        <p:strVal val="visible"/>
                                      </p:to>
                                    </p:set>
                                    <p:animEffect transition="in" filter="box(in)">
                                      <p:cBhvr>
                                        <p:cTn id="17" dur="500"/>
                                        <p:tgtEl>
                                          <p:spTgt spid="25605"/>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25612"/>
                                        </p:tgtEl>
                                        <p:attrNameLst>
                                          <p:attrName>style.visibility</p:attrName>
                                        </p:attrNameLst>
                                      </p:cBhvr>
                                      <p:to>
                                        <p:strVal val="visible"/>
                                      </p:to>
                                    </p:set>
                                    <p:animEffect transition="in" filter="blinds(horizontal)">
                                      <p:cBhvr>
                                        <p:cTn id="22" dur="500"/>
                                        <p:tgtEl>
                                          <p:spTgt spid="25612"/>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4" presetClass="entr" presetSubtype="16" fill="hold" grpId="0" nodeType="clickEffect">
                                  <p:stCondLst>
                                    <p:cond delay="0"/>
                                  </p:stCondLst>
                                  <p:childTnLst>
                                    <p:set>
                                      <p:cBhvr>
                                        <p:cTn id="26" dur="1" fill="hold">
                                          <p:stCondLst>
                                            <p:cond delay="0"/>
                                          </p:stCondLst>
                                        </p:cTn>
                                        <p:tgtEl>
                                          <p:spTgt spid="25607"/>
                                        </p:tgtEl>
                                        <p:attrNameLst>
                                          <p:attrName>style.visibility</p:attrName>
                                        </p:attrNameLst>
                                      </p:cBhvr>
                                      <p:to>
                                        <p:strVal val="visible"/>
                                      </p:to>
                                    </p:set>
                                    <p:animEffect transition="in" filter="box(in)">
                                      <p:cBhvr>
                                        <p:cTn id="27" dur="500"/>
                                        <p:tgtEl>
                                          <p:spTgt spid="25607"/>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4" presetClass="entr" presetSubtype="16" fill="hold" grpId="0" nodeType="clickEffect">
                                  <p:stCondLst>
                                    <p:cond delay="0"/>
                                  </p:stCondLst>
                                  <p:childTnLst>
                                    <p:set>
                                      <p:cBhvr>
                                        <p:cTn id="31" dur="1" fill="hold">
                                          <p:stCondLst>
                                            <p:cond delay="0"/>
                                          </p:stCondLst>
                                        </p:cTn>
                                        <p:tgtEl>
                                          <p:spTgt spid="25610"/>
                                        </p:tgtEl>
                                        <p:attrNameLst>
                                          <p:attrName>style.visibility</p:attrName>
                                        </p:attrNameLst>
                                      </p:cBhvr>
                                      <p:to>
                                        <p:strVal val="visible"/>
                                      </p:to>
                                    </p:set>
                                    <p:animEffect transition="in" filter="box(in)">
                                      <p:cBhvr>
                                        <p:cTn id="32" dur="500"/>
                                        <p:tgtEl>
                                          <p:spTgt spid="25610"/>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4" presetClass="entr" presetSubtype="16" fill="hold" grpId="0" nodeType="clickEffect">
                                  <p:stCondLst>
                                    <p:cond delay="0"/>
                                  </p:stCondLst>
                                  <p:childTnLst>
                                    <p:set>
                                      <p:cBhvr>
                                        <p:cTn id="36" dur="1" fill="hold">
                                          <p:stCondLst>
                                            <p:cond delay="0"/>
                                          </p:stCondLst>
                                        </p:cTn>
                                        <p:tgtEl>
                                          <p:spTgt spid="25608"/>
                                        </p:tgtEl>
                                        <p:attrNameLst>
                                          <p:attrName>style.visibility</p:attrName>
                                        </p:attrNameLst>
                                      </p:cBhvr>
                                      <p:to>
                                        <p:strVal val="visible"/>
                                      </p:to>
                                    </p:set>
                                    <p:animEffect transition="in" filter="box(in)">
                                      <p:cBhvr>
                                        <p:cTn id="37" dur="500"/>
                                        <p:tgtEl>
                                          <p:spTgt spid="25608"/>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4" presetClass="entr" presetSubtype="16" fill="hold" grpId="0" nodeType="click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box(in)">
                                      <p:cBhvr>
                                        <p:cTn id="42" dur="500"/>
                                        <p:tgtEl>
                                          <p:spTgt spid="12"/>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4" presetClass="entr" presetSubtype="16" fill="hold" grpId="0" nodeType="click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box(in)">
                                      <p:cBhvr>
                                        <p:cTn id="4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4" grpId="0" animBg="1"/>
      <p:bldP spid="25605" grpId="0" animBg="1"/>
      <p:bldP spid="25607" grpId="0" animBg="1"/>
      <p:bldP spid="25608" grpId="0" animBg="1"/>
      <p:bldP spid="25609" grpId="0" animBg="1"/>
      <p:bldP spid="25610" grpId="0" animBg="1"/>
      <p:bldP spid="25612" grpId="0" animBg="1"/>
      <p:bldP spid="12" grpId="0" animBg="1"/>
      <p:bldP spid="13"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Slide Number Placeholder 3"/>
          <p:cNvSpPr>
            <a:spLocks noGrp="1"/>
          </p:cNvSpPr>
          <p:nvPr>
            <p:ph type="sldNum" sz="quarter" idx="4294967295"/>
          </p:nvPr>
        </p:nvSpPr>
        <p:spPr>
          <a:xfrm>
            <a:off x="6553200" y="6245225"/>
            <a:ext cx="2133600" cy="476250"/>
          </a:xfrm>
          <a:prstGeom prst="rect">
            <a:avLst/>
          </a:prstGeom>
          <a:noFill/>
        </p:spPr>
        <p:txBody>
          <a:bodyPr/>
          <a:lstStyle/>
          <a:p>
            <a:fld id="{763E7ED9-76B8-4ECD-8E3E-EA8390D84A53}" type="slidenum">
              <a:rPr lang="en-US" altLang="en-US"/>
              <a:pPr/>
              <a:t>25</a:t>
            </a:fld>
            <a:endParaRPr lang="th-TH" altLang="en-US"/>
          </a:p>
        </p:txBody>
      </p:sp>
      <p:sp>
        <p:nvSpPr>
          <p:cNvPr id="20483" name="WordArt 2"/>
          <p:cNvSpPr>
            <a:spLocks noChangeArrowheads="1" noChangeShapeType="1" noTextEdit="1"/>
          </p:cNvSpPr>
          <p:nvPr/>
        </p:nvSpPr>
        <p:spPr bwMode="auto">
          <a:xfrm>
            <a:off x="609600" y="533400"/>
            <a:ext cx="6096000" cy="503238"/>
          </a:xfrm>
          <a:prstGeom prst="rect">
            <a:avLst/>
          </a:prstGeom>
        </p:spPr>
        <p:txBody>
          <a:bodyPr wrap="none" fromWordArt="1">
            <a:prstTxWarp prst="textPlain">
              <a:avLst>
                <a:gd name="adj" fmla="val 50000"/>
              </a:avLst>
            </a:prstTxWarp>
            <a:scene3d>
              <a:camera prst="orthographicFront"/>
              <a:lightRig rig="flat" dir="tl">
                <a:rot lat="0" lon="0" rev="6600000"/>
              </a:lightRig>
            </a:scene3d>
            <a:sp3d extrusionH="25400" contourW="8890">
              <a:bevelT w="38100" h="31750"/>
              <a:contourClr>
                <a:schemeClr val="accent2">
                  <a:shade val="75000"/>
                </a:schemeClr>
              </a:contourClr>
            </a:sp3d>
          </a:bodyPr>
          <a:lstStyle/>
          <a:p>
            <a:pPr algn="ctr" eaLnBrk="1" hangingPunct="1">
              <a:defRPr/>
            </a:pPr>
            <a:r>
              <a:rPr lang="vi-VN" sz="3600" b="1" kern="10" dirty="0">
                <a:ln w="11430"/>
              </a:rPr>
              <a:t>Nguồn gốc lý luận</a:t>
            </a:r>
            <a:endParaRPr lang="en-US" sz="3600" b="1" kern="10" dirty="0">
              <a:ln w="11430"/>
            </a:endParaRPr>
          </a:p>
        </p:txBody>
      </p:sp>
      <p:sp>
        <p:nvSpPr>
          <p:cNvPr id="250883" name="AutoShape 3"/>
          <p:cNvSpPr>
            <a:spLocks noChangeAspect="1" noChangeArrowheads="1"/>
          </p:cNvSpPr>
          <p:nvPr/>
        </p:nvSpPr>
        <p:spPr bwMode="auto">
          <a:xfrm flipV="1">
            <a:off x="0" y="1123950"/>
            <a:ext cx="9144000" cy="73025"/>
          </a:xfrm>
          <a:prstGeom prst="flowChartPredefinedProcess">
            <a:avLst/>
          </a:prstGeom>
          <a:gradFill rotWithShape="0">
            <a:gsLst>
              <a:gs pos="0">
                <a:srgbClr val="000000"/>
              </a:gs>
              <a:gs pos="10001">
                <a:srgbClr val="000040"/>
              </a:gs>
              <a:gs pos="25000">
                <a:srgbClr val="400040"/>
              </a:gs>
              <a:gs pos="37500">
                <a:srgbClr val="8F0040"/>
              </a:gs>
              <a:gs pos="45000">
                <a:srgbClr val="F27300"/>
              </a:gs>
              <a:gs pos="50000">
                <a:srgbClr val="FFBF00"/>
              </a:gs>
              <a:gs pos="55000">
                <a:srgbClr val="F27300"/>
              </a:gs>
              <a:gs pos="62500">
                <a:srgbClr val="8F0040"/>
              </a:gs>
              <a:gs pos="75000">
                <a:srgbClr val="400040"/>
              </a:gs>
              <a:gs pos="89999">
                <a:srgbClr val="000040"/>
              </a:gs>
              <a:gs pos="100000">
                <a:srgbClr val="000000"/>
              </a:gs>
            </a:gsLst>
            <a:lin ang="5400000" scaled="1"/>
          </a:gradFill>
          <a:ln w="9525">
            <a:solidFill>
              <a:schemeClr val="tx1"/>
            </a:solidFill>
            <a:miter lim="800000"/>
            <a:headEnd/>
            <a:tailEnd/>
          </a:ln>
        </p:spPr>
        <p:txBody>
          <a:bodyPr wrap="none" anchor="ctr"/>
          <a:lstStyle/>
          <a:p>
            <a:pPr eaLnBrk="1" hangingPunct="1"/>
            <a:endParaRPr lang="vi-VN" altLang="en-US"/>
          </a:p>
        </p:txBody>
      </p:sp>
      <p:sp>
        <p:nvSpPr>
          <p:cNvPr id="19461" name="WordArt 4"/>
          <p:cNvSpPr>
            <a:spLocks noChangeArrowheads="1" noChangeShapeType="1" noTextEdit="1"/>
          </p:cNvSpPr>
          <p:nvPr/>
        </p:nvSpPr>
        <p:spPr bwMode="auto">
          <a:xfrm>
            <a:off x="685800" y="5867400"/>
            <a:ext cx="8001000" cy="790575"/>
          </a:xfrm>
          <a:prstGeom prst="rect">
            <a:avLst/>
          </a:prstGeom>
        </p:spPr>
        <p:txBody>
          <a:bodyPr wrap="none" fromWordArt="1">
            <a:prstTxWarp prst="textPlain">
              <a:avLst>
                <a:gd name="adj" fmla="val 50000"/>
              </a:avLst>
            </a:prstTxWarp>
            <a:scene3d>
              <a:camera prst="orthographicFront"/>
              <a:lightRig rig="soft" dir="t">
                <a:rot lat="0" lon="0" rev="10800000"/>
              </a:lightRig>
            </a:scene3d>
            <a:sp3d>
              <a:bevelT w="27940" h="12700"/>
              <a:contourClr>
                <a:srgbClr val="DDDDDD"/>
              </a:contourClr>
            </a:sp3d>
          </a:bodyPr>
          <a:lstStyle/>
          <a:p>
            <a:pPr algn="ctr" eaLnBrk="1" hangingPunct="1">
              <a:defRPr/>
            </a:pPr>
            <a:r>
              <a:rPr lang="vi-VN" sz="3600" b="1" kern="10" spc="150" dirty="0">
                <a:ln w="11430"/>
                <a:latin typeface="Arial Đen"/>
              </a:rPr>
              <a:t>KẾ THỪA TOÀN BỘ GIÁ TRỊ TƯ TƯỞNG NHÂN LOẠI</a:t>
            </a:r>
          </a:p>
          <a:p>
            <a:pPr algn="ctr" eaLnBrk="1" hangingPunct="1">
              <a:defRPr/>
            </a:pPr>
            <a:r>
              <a:rPr lang="vi-VN" sz="3600" b="1" kern="10" spc="150" dirty="0">
                <a:ln w="11430"/>
                <a:latin typeface="Arial Đen"/>
              </a:rPr>
              <a:t>TRỰC TIẾP NHẤT LÀ TỪ TRIẾT HỌC cổ điển Đức, KTCT học Anh và CNXH không tưởng Pháp</a:t>
            </a:r>
            <a:endParaRPr lang="en-US" sz="3600" b="1" kern="10" spc="150" dirty="0">
              <a:ln w="11430"/>
              <a:latin typeface="Arial Đen"/>
            </a:endParaRPr>
          </a:p>
        </p:txBody>
      </p:sp>
      <p:sp>
        <p:nvSpPr>
          <p:cNvPr id="39942" name="AutoShape 5"/>
          <p:cNvSpPr>
            <a:spLocks noChangeAspect="1" noChangeArrowheads="1"/>
          </p:cNvSpPr>
          <p:nvPr/>
        </p:nvSpPr>
        <p:spPr bwMode="auto">
          <a:xfrm>
            <a:off x="0" y="5661025"/>
            <a:ext cx="9144000" cy="73025"/>
          </a:xfrm>
          <a:prstGeom prst="flowChartPredefinedProcess">
            <a:avLst/>
          </a:prstGeom>
          <a:gradFill rotWithShape="0">
            <a:gsLst>
              <a:gs pos="0">
                <a:srgbClr val="000000"/>
              </a:gs>
              <a:gs pos="10001">
                <a:srgbClr val="000040"/>
              </a:gs>
              <a:gs pos="25000">
                <a:srgbClr val="400040"/>
              </a:gs>
              <a:gs pos="37500">
                <a:srgbClr val="8F0040"/>
              </a:gs>
              <a:gs pos="45000">
                <a:srgbClr val="F27300"/>
              </a:gs>
              <a:gs pos="50000">
                <a:srgbClr val="FFBF00"/>
              </a:gs>
              <a:gs pos="55000">
                <a:srgbClr val="F27300"/>
              </a:gs>
              <a:gs pos="62500">
                <a:srgbClr val="8F0040"/>
              </a:gs>
              <a:gs pos="75000">
                <a:srgbClr val="400040"/>
              </a:gs>
              <a:gs pos="89999">
                <a:srgbClr val="000040"/>
              </a:gs>
              <a:gs pos="100000">
                <a:srgbClr val="000000"/>
              </a:gs>
            </a:gsLst>
            <a:lin ang="5400000" scaled="1"/>
          </a:gradFill>
          <a:ln w="9525">
            <a:solidFill>
              <a:schemeClr val="tx1"/>
            </a:solidFill>
            <a:miter lim="800000"/>
            <a:headEnd/>
            <a:tailEnd/>
          </a:ln>
        </p:spPr>
        <p:txBody>
          <a:bodyPr wrap="none" anchor="ctr"/>
          <a:lstStyle/>
          <a:p>
            <a:pPr eaLnBrk="1" hangingPunct="1"/>
            <a:endParaRPr lang="vi-VN" altLang="en-US"/>
          </a:p>
        </p:txBody>
      </p:sp>
      <p:sp>
        <p:nvSpPr>
          <p:cNvPr id="250886" name="Freeform 6"/>
          <p:cNvSpPr>
            <a:spLocks/>
          </p:cNvSpPr>
          <p:nvPr/>
        </p:nvSpPr>
        <p:spPr bwMode="gray">
          <a:xfrm>
            <a:off x="4572000" y="2209800"/>
            <a:ext cx="2590800" cy="2952750"/>
          </a:xfrm>
          <a:custGeom>
            <a:avLst/>
            <a:gdLst>
              <a:gd name="T0" fmla="*/ 2147483646 w 1824"/>
              <a:gd name="T1" fmla="*/ 2147483646 h 2648"/>
              <a:gd name="T2" fmla="*/ 2147483646 w 1824"/>
              <a:gd name="T3" fmla="*/ 2147483646 h 2648"/>
              <a:gd name="T4" fmla="*/ 2147483646 w 1824"/>
              <a:gd name="T5" fmla="*/ 2147483646 h 2648"/>
              <a:gd name="T6" fmla="*/ 2147483646 w 1824"/>
              <a:gd name="T7" fmla="*/ 2147483646 h 2648"/>
              <a:gd name="T8" fmla="*/ 2147483646 w 1824"/>
              <a:gd name="T9" fmla="*/ 2147483646 h 2648"/>
              <a:gd name="T10" fmla="*/ 2147483646 w 1824"/>
              <a:gd name="T11" fmla="*/ 2147483646 h 2648"/>
              <a:gd name="T12" fmla="*/ 2147483646 w 1824"/>
              <a:gd name="T13" fmla="*/ 2147483646 h 2648"/>
              <a:gd name="T14" fmla="*/ 2147483646 w 1824"/>
              <a:gd name="T15" fmla="*/ 2147483646 h 2648"/>
              <a:gd name="T16" fmla="*/ 2147483646 w 1824"/>
              <a:gd name="T17" fmla="*/ 2147483646 h 2648"/>
              <a:gd name="T18" fmla="*/ 2147483646 w 1824"/>
              <a:gd name="T19" fmla="*/ 2147483646 h 2648"/>
              <a:gd name="T20" fmla="*/ 2147483646 w 1824"/>
              <a:gd name="T21" fmla="*/ 2147483646 h 2648"/>
              <a:gd name="T22" fmla="*/ 2147483646 w 1824"/>
              <a:gd name="T23" fmla="*/ 2147483646 h 2648"/>
              <a:gd name="T24" fmla="*/ 2147483646 w 1824"/>
              <a:gd name="T25" fmla="*/ 2147483646 h 2648"/>
              <a:gd name="T26" fmla="*/ 2147483646 w 1824"/>
              <a:gd name="T27" fmla="*/ 2147483646 h 2648"/>
              <a:gd name="T28" fmla="*/ 2147483646 w 1824"/>
              <a:gd name="T29" fmla="*/ 2147483646 h 2648"/>
              <a:gd name="T30" fmla="*/ 2147483646 w 1824"/>
              <a:gd name="T31" fmla="*/ 2147483646 h 2648"/>
              <a:gd name="T32" fmla="*/ 2147483646 w 1824"/>
              <a:gd name="T33" fmla="*/ 2147483646 h 2648"/>
              <a:gd name="T34" fmla="*/ 2147483646 w 1824"/>
              <a:gd name="T35" fmla="*/ 2147483646 h 2648"/>
              <a:gd name="T36" fmla="*/ 2147483646 w 1824"/>
              <a:gd name="T37" fmla="*/ 2147483646 h 2648"/>
              <a:gd name="T38" fmla="*/ 2147483646 w 1824"/>
              <a:gd name="T39" fmla="*/ 2147483646 h 2648"/>
              <a:gd name="T40" fmla="*/ 2147483646 w 1824"/>
              <a:gd name="T41" fmla="*/ 2147483646 h 2648"/>
              <a:gd name="T42" fmla="*/ 2147483646 w 1824"/>
              <a:gd name="T43" fmla="*/ 2147483646 h 2648"/>
              <a:gd name="T44" fmla="*/ 2147483646 w 1824"/>
              <a:gd name="T45" fmla="*/ 2147483646 h 2648"/>
              <a:gd name="T46" fmla="*/ 2147483646 w 1824"/>
              <a:gd name="T47" fmla="*/ 2147483646 h 2648"/>
              <a:gd name="T48" fmla="*/ 2147483646 w 1824"/>
              <a:gd name="T49" fmla="*/ 2147483646 h 2648"/>
              <a:gd name="T50" fmla="*/ 2147483646 w 1824"/>
              <a:gd name="T51" fmla="*/ 2147483646 h 2648"/>
              <a:gd name="T52" fmla="*/ 2147483646 w 1824"/>
              <a:gd name="T53" fmla="*/ 2147483646 h 2648"/>
              <a:gd name="T54" fmla="*/ 2147483646 w 1824"/>
              <a:gd name="T55" fmla="*/ 2147483646 h 2648"/>
              <a:gd name="T56" fmla="*/ 2147483646 w 1824"/>
              <a:gd name="T57" fmla="*/ 2147483646 h 2648"/>
              <a:gd name="T58" fmla="*/ 2147483646 w 1824"/>
              <a:gd name="T59" fmla="*/ 2147483646 h 2648"/>
              <a:gd name="T60" fmla="*/ 2147483646 w 1824"/>
              <a:gd name="T61" fmla="*/ 2147483646 h 2648"/>
              <a:gd name="T62" fmla="*/ 2147483646 w 1824"/>
              <a:gd name="T63" fmla="*/ 2147483646 h 264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824"/>
              <a:gd name="T97" fmla="*/ 0 h 2648"/>
              <a:gd name="T98" fmla="*/ 1824 w 1824"/>
              <a:gd name="T99" fmla="*/ 2648 h 2648"/>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824" h="2648">
                <a:moveTo>
                  <a:pt x="0" y="2648"/>
                </a:moveTo>
                <a:lnTo>
                  <a:pt x="12" y="2464"/>
                </a:lnTo>
                <a:lnTo>
                  <a:pt x="32" y="2288"/>
                </a:lnTo>
                <a:lnTo>
                  <a:pt x="56" y="2120"/>
                </a:lnTo>
                <a:lnTo>
                  <a:pt x="88" y="1960"/>
                </a:lnTo>
                <a:lnTo>
                  <a:pt x="124" y="1808"/>
                </a:lnTo>
                <a:lnTo>
                  <a:pt x="166" y="1662"/>
                </a:lnTo>
                <a:lnTo>
                  <a:pt x="212" y="1524"/>
                </a:lnTo>
                <a:lnTo>
                  <a:pt x="262" y="1394"/>
                </a:lnTo>
                <a:lnTo>
                  <a:pt x="316" y="1270"/>
                </a:lnTo>
                <a:lnTo>
                  <a:pt x="372" y="1154"/>
                </a:lnTo>
                <a:lnTo>
                  <a:pt x="430" y="1044"/>
                </a:lnTo>
                <a:lnTo>
                  <a:pt x="490" y="942"/>
                </a:lnTo>
                <a:lnTo>
                  <a:pt x="550" y="846"/>
                </a:lnTo>
                <a:lnTo>
                  <a:pt x="612" y="758"/>
                </a:lnTo>
                <a:lnTo>
                  <a:pt x="672" y="674"/>
                </a:lnTo>
                <a:lnTo>
                  <a:pt x="734" y="598"/>
                </a:lnTo>
                <a:lnTo>
                  <a:pt x="792" y="528"/>
                </a:lnTo>
                <a:lnTo>
                  <a:pt x="850" y="464"/>
                </a:lnTo>
                <a:lnTo>
                  <a:pt x="906" y="408"/>
                </a:lnTo>
                <a:lnTo>
                  <a:pt x="960" y="356"/>
                </a:lnTo>
                <a:lnTo>
                  <a:pt x="1010" y="310"/>
                </a:lnTo>
                <a:lnTo>
                  <a:pt x="1056" y="270"/>
                </a:lnTo>
                <a:lnTo>
                  <a:pt x="1096" y="236"/>
                </a:lnTo>
                <a:lnTo>
                  <a:pt x="1134" y="208"/>
                </a:lnTo>
                <a:lnTo>
                  <a:pt x="1164" y="184"/>
                </a:lnTo>
                <a:lnTo>
                  <a:pt x="1190" y="166"/>
                </a:lnTo>
                <a:lnTo>
                  <a:pt x="1208" y="154"/>
                </a:lnTo>
                <a:lnTo>
                  <a:pt x="1220" y="146"/>
                </a:lnTo>
                <a:lnTo>
                  <a:pt x="1224" y="144"/>
                </a:lnTo>
                <a:lnTo>
                  <a:pt x="848" y="0"/>
                </a:lnTo>
                <a:lnTo>
                  <a:pt x="1728" y="56"/>
                </a:lnTo>
                <a:lnTo>
                  <a:pt x="1824" y="480"/>
                </a:lnTo>
                <a:lnTo>
                  <a:pt x="1568" y="328"/>
                </a:lnTo>
                <a:lnTo>
                  <a:pt x="1564" y="328"/>
                </a:lnTo>
                <a:lnTo>
                  <a:pt x="1554" y="332"/>
                </a:lnTo>
                <a:lnTo>
                  <a:pt x="1538" y="338"/>
                </a:lnTo>
                <a:lnTo>
                  <a:pt x="1514" y="346"/>
                </a:lnTo>
                <a:lnTo>
                  <a:pt x="1486" y="356"/>
                </a:lnTo>
                <a:lnTo>
                  <a:pt x="1452" y="370"/>
                </a:lnTo>
                <a:lnTo>
                  <a:pt x="1412" y="388"/>
                </a:lnTo>
                <a:lnTo>
                  <a:pt x="1370" y="410"/>
                </a:lnTo>
                <a:lnTo>
                  <a:pt x="1322" y="436"/>
                </a:lnTo>
                <a:lnTo>
                  <a:pt x="1270" y="466"/>
                </a:lnTo>
                <a:lnTo>
                  <a:pt x="1216" y="500"/>
                </a:lnTo>
                <a:lnTo>
                  <a:pt x="1158" y="540"/>
                </a:lnTo>
                <a:lnTo>
                  <a:pt x="1098" y="584"/>
                </a:lnTo>
                <a:lnTo>
                  <a:pt x="1034" y="636"/>
                </a:lnTo>
                <a:lnTo>
                  <a:pt x="970" y="692"/>
                </a:lnTo>
                <a:lnTo>
                  <a:pt x="904" y="756"/>
                </a:lnTo>
                <a:lnTo>
                  <a:pt x="836" y="824"/>
                </a:lnTo>
                <a:lnTo>
                  <a:pt x="770" y="900"/>
                </a:lnTo>
                <a:lnTo>
                  <a:pt x="700" y="984"/>
                </a:lnTo>
                <a:lnTo>
                  <a:pt x="632" y="1076"/>
                </a:lnTo>
                <a:lnTo>
                  <a:pt x="566" y="1174"/>
                </a:lnTo>
                <a:lnTo>
                  <a:pt x="498" y="1280"/>
                </a:lnTo>
                <a:lnTo>
                  <a:pt x="434" y="1394"/>
                </a:lnTo>
                <a:lnTo>
                  <a:pt x="370" y="1518"/>
                </a:lnTo>
                <a:lnTo>
                  <a:pt x="308" y="1650"/>
                </a:lnTo>
                <a:lnTo>
                  <a:pt x="248" y="1792"/>
                </a:lnTo>
                <a:lnTo>
                  <a:pt x="192" y="1944"/>
                </a:lnTo>
                <a:lnTo>
                  <a:pt x="138" y="2104"/>
                </a:lnTo>
                <a:lnTo>
                  <a:pt x="88" y="2274"/>
                </a:lnTo>
                <a:lnTo>
                  <a:pt x="42" y="2456"/>
                </a:lnTo>
                <a:lnTo>
                  <a:pt x="0" y="2648"/>
                </a:lnTo>
                <a:close/>
              </a:path>
            </a:pathLst>
          </a:custGeom>
          <a:gradFill rotWithShape="1">
            <a:gsLst>
              <a:gs pos="0">
                <a:srgbClr val="D11364"/>
              </a:gs>
              <a:gs pos="100000">
                <a:srgbClr val="61092E"/>
              </a:gs>
            </a:gsLst>
            <a:lin ang="5400000" scaled="1"/>
          </a:gradFill>
          <a:ln w="0">
            <a:noFill/>
            <a:round/>
            <a:headEnd/>
            <a:tailEnd/>
          </a:ln>
        </p:spPr>
        <p:txBody>
          <a:bodyPr/>
          <a:lstStyle/>
          <a:p>
            <a:endParaRPr lang="vi-VN"/>
          </a:p>
        </p:txBody>
      </p:sp>
      <p:grpSp>
        <p:nvGrpSpPr>
          <p:cNvPr id="2" name="Group 7"/>
          <p:cNvGrpSpPr>
            <a:grpSpLocks/>
          </p:cNvGrpSpPr>
          <p:nvPr/>
        </p:nvGrpSpPr>
        <p:grpSpPr bwMode="auto">
          <a:xfrm>
            <a:off x="152400" y="1844675"/>
            <a:ext cx="6248400" cy="2438400"/>
            <a:chOff x="1624" y="1440"/>
            <a:chExt cx="2936" cy="1066"/>
          </a:xfrm>
        </p:grpSpPr>
        <p:sp>
          <p:nvSpPr>
            <p:cNvPr id="39950" name="Freeform 8"/>
            <p:cNvSpPr>
              <a:spLocks/>
            </p:cNvSpPr>
            <p:nvPr/>
          </p:nvSpPr>
          <p:spPr bwMode="gray">
            <a:xfrm>
              <a:off x="4218" y="1440"/>
              <a:ext cx="338" cy="358"/>
            </a:xfrm>
            <a:custGeom>
              <a:avLst/>
              <a:gdLst>
                <a:gd name="T0" fmla="*/ 61753 w 308"/>
                <a:gd name="T1" fmla="*/ 2 h 444"/>
                <a:gd name="T2" fmla="*/ 0 w 308"/>
                <a:gd name="T3" fmla="*/ 2 h 444"/>
                <a:gd name="T4" fmla="*/ 0 w 308"/>
                <a:gd name="T5" fmla="*/ 2 h 444"/>
                <a:gd name="T6" fmla="*/ 61753 w 308"/>
                <a:gd name="T7" fmla="*/ 0 h 444"/>
                <a:gd name="T8" fmla="*/ 61753 w 308"/>
                <a:gd name="T9" fmla="*/ 2 h 444"/>
                <a:gd name="T10" fmla="*/ 0 60000 65536"/>
                <a:gd name="T11" fmla="*/ 0 60000 65536"/>
                <a:gd name="T12" fmla="*/ 0 60000 65536"/>
                <a:gd name="T13" fmla="*/ 0 60000 65536"/>
                <a:gd name="T14" fmla="*/ 0 60000 65536"/>
                <a:gd name="T15" fmla="*/ 0 w 308"/>
                <a:gd name="T16" fmla="*/ 0 h 444"/>
                <a:gd name="T17" fmla="*/ 308 w 308"/>
                <a:gd name="T18" fmla="*/ 444 h 444"/>
              </a:gdLst>
              <a:ahLst/>
              <a:cxnLst>
                <a:cxn ang="T10">
                  <a:pos x="T0" y="T1"/>
                </a:cxn>
                <a:cxn ang="T11">
                  <a:pos x="T2" y="T3"/>
                </a:cxn>
                <a:cxn ang="T12">
                  <a:pos x="T4" y="T5"/>
                </a:cxn>
                <a:cxn ang="T13">
                  <a:pos x="T6" y="T7"/>
                </a:cxn>
                <a:cxn ang="T14">
                  <a:pos x="T8" y="T9"/>
                </a:cxn>
              </a:cxnLst>
              <a:rect l="T15" t="T16" r="T17" b="T18"/>
              <a:pathLst>
                <a:path w="308" h="444">
                  <a:moveTo>
                    <a:pt x="308" y="120"/>
                  </a:moveTo>
                  <a:lnTo>
                    <a:pt x="0" y="444"/>
                  </a:lnTo>
                  <a:lnTo>
                    <a:pt x="0" y="286"/>
                  </a:lnTo>
                  <a:lnTo>
                    <a:pt x="308" y="0"/>
                  </a:lnTo>
                  <a:lnTo>
                    <a:pt x="308" y="120"/>
                  </a:lnTo>
                  <a:close/>
                </a:path>
              </a:pathLst>
            </a:custGeom>
            <a:gradFill rotWithShape="1">
              <a:gsLst>
                <a:gs pos="0">
                  <a:srgbClr val="00281D"/>
                </a:gs>
                <a:gs pos="50000">
                  <a:srgbClr val="00563F"/>
                </a:gs>
                <a:gs pos="100000">
                  <a:srgbClr val="00281D"/>
                </a:gs>
              </a:gsLst>
              <a:lin ang="2700000" scaled="1"/>
            </a:gradFill>
            <a:ln w="0">
              <a:noFill/>
              <a:round/>
              <a:headEnd/>
              <a:tailEnd/>
            </a:ln>
          </p:spPr>
          <p:txBody>
            <a:bodyPr/>
            <a:lstStyle/>
            <a:p>
              <a:endParaRPr lang="vi-VN"/>
            </a:p>
          </p:txBody>
        </p:sp>
        <p:sp>
          <p:nvSpPr>
            <p:cNvPr id="39951" name="Freeform 9"/>
            <p:cNvSpPr>
              <a:spLocks/>
            </p:cNvSpPr>
            <p:nvPr/>
          </p:nvSpPr>
          <p:spPr bwMode="gray">
            <a:xfrm>
              <a:off x="2597" y="1440"/>
              <a:ext cx="1963" cy="229"/>
            </a:xfrm>
            <a:custGeom>
              <a:avLst/>
              <a:gdLst>
                <a:gd name="T0" fmla="*/ 322695 w 1786"/>
                <a:gd name="T1" fmla="*/ 2 h 284"/>
                <a:gd name="T2" fmla="*/ 0 w 1786"/>
                <a:gd name="T3" fmla="*/ 2 h 284"/>
                <a:gd name="T4" fmla="*/ 97575 w 1786"/>
                <a:gd name="T5" fmla="*/ 0 h 284"/>
                <a:gd name="T6" fmla="*/ 389973 w 1786"/>
                <a:gd name="T7" fmla="*/ 0 h 284"/>
                <a:gd name="T8" fmla="*/ 322695 w 1786"/>
                <a:gd name="T9" fmla="*/ 2 h 284"/>
                <a:gd name="T10" fmla="*/ 0 60000 65536"/>
                <a:gd name="T11" fmla="*/ 0 60000 65536"/>
                <a:gd name="T12" fmla="*/ 0 60000 65536"/>
                <a:gd name="T13" fmla="*/ 0 60000 65536"/>
                <a:gd name="T14" fmla="*/ 0 60000 65536"/>
                <a:gd name="T15" fmla="*/ 0 w 1786"/>
                <a:gd name="T16" fmla="*/ 0 h 284"/>
                <a:gd name="T17" fmla="*/ 1786 w 1786"/>
                <a:gd name="T18" fmla="*/ 284 h 284"/>
              </a:gdLst>
              <a:ahLst/>
              <a:cxnLst>
                <a:cxn ang="T10">
                  <a:pos x="T0" y="T1"/>
                </a:cxn>
                <a:cxn ang="T11">
                  <a:pos x="T2" y="T3"/>
                </a:cxn>
                <a:cxn ang="T12">
                  <a:pos x="T4" y="T5"/>
                </a:cxn>
                <a:cxn ang="T13">
                  <a:pos x="T6" y="T7"/>
                </a:cxn>
                <a:cxn ang="T14">
                  <a:pos x="T8" y="T9"/>
                </a:cxn>
              </a:cxnLst>
              <a:rect l="T15" t="T16" r="T17" b="T18"/>
              <a:pathLst>
                <a:path w="1786" h="284">
                  <a:moveTo>
                    <a:pt x="1478" y="284"/>
                  </a:moveTo>
                  <a:lnTo>
                    <a:pt x="0" y="284"/>
                  </a:lnTo>
                  <a:lnTo>
                    <a:pt x="446" y="0"/>
                  </a:lnTo>
                  <a:lnTo>
                    <a:pt x="1786" y="0"/>
                  </a:lnTo>
                  <a:lnTo>
                    <a:pt x="1478" y="284"/>
                  </a:lnTo>
                  <a:close/>
                </a:path>
              </a:pathLst>
            </a:custGeom>
            <a:solidFill>
              <a:srgbClr val="00CC99"/>
            </a:solidFill>
            <a:ln w="0">
              <a:noFill/>
              <a:round/>
              <a:headEnd/>
              <a:tailEnd/>
            </a:ln>
          </p:spPr>
          <p:txBody>
            <a:bodyPr/>
            <a:lstStyle/>
            <a:p>
              <a:endParaRPr lang="vi-VN"/>
            </a:p>
          </p:txBody>
        </p:sp>
        <p:sp>
          <p:nvSpPr>
            <p:cNvPr id="39952" name="Freeform 10"/>
            <p:cNvSpPr>
              <a:spLocks/>
            </p:cNvSpPr>
            <p:nvPr/>
          </p:nvSpPr>
          <p:spPr bwMode="gray">
            <a:xfrm>
              <a:off x="3877" y="1796"/>
              <a:ext cx="338" cy="356"/>
            </a:xfrm>
            <a:custGeom>
              <a:avLst/>
              <a:gdLst>
                <a:gd name="T0" fmla="*/ 61753 w 308"/>
                <a:gd name="T1" fmla="*/ 2 h 442"/>
                <a:gd name="T2" fmla="*/ 0 w 308"/>
                <a:gd name="T3" fmla="*/ 2 h 442"/>
                <a:gd name="T4" fmla="*/ 0 w 308"/>
                <a:gd name="T5" fmla="*/ 2 h 442"/>
                <a:gd name="T6" fmla="*/ 61753 w 308"/>
                <a:gd name="T7" fmla="*/ 0 h 442"/>
                <a:gd name="T8" fmla="*/ 61753 w 308"/>
                <a:gd name="T9" fmla="*/ 2 h 442"/>
                <a:gd name="T10" fmla="*/ 0 60000 65536"/>
                <a:gd name="T11" fmla="*/ 0 60000 65536"/>
                <a:gd name="T12" fmla="*/ 0 60000 65536"/>
                <a:gd name="T13" fmla="*/ 0 60000 65536"/>
                <a:gd name="T14" fmla="*/ 0 60000 65536"/>
                <a:gd name="T15" fmla="*/ 0 w 308"/>
                <a:gd name="T16" fmla="*/ 0 h 442"/>
                <a:gd name="T17" fmla="*/ 308 w 308"/>
                <a:gd name="T18" fmla="*/ 442 h 442"/>
              </a:gdLst>
              <a:ahLst/>
              <a:cxnLst>
                <a:cxn ang="T10">
                  <a:pos x="T0" y="T1"/>
                </a:cxn>
                <a:cxn ang="T11">
                  <a:pos x="T2" y="T3"/>
                </a:cxn>
                <a:cxn ang="T12">
                  <a:pos x="T4" y="T5"/>
                </a:cxn>
                <a:cxn ang="T13">
                  <a:pos x="T6" y="T7"/>
                </a:cxn>
                <a:cxn ang="T14">
                  <a:pos x="T8" y="T9"/>
                </a:cxn>
              </a:cxnLst>
              <a:rect l="T15" t="T16" r="T17" b="T18"/>
              <a:pathLst>
                <a:path w="308" h="442">
                  <a:moveTo>
                    <a:pt x="308" y="120"/>
                  </a:moveTo>
                  <a:lnTo>
                    <a:pt x="0" y="442"/>
                  </a:lnTo>
                  <a:lnTo>
                    <a:pt x="0" y="286"/>
                  </a:lnTo>
                  <a:lnTo>
                    <a:pt x="308" y="0"/>
                  </a:lnTo>
                  <a:lnTo>
                    <a:pt x="308" y="120"/>
                  </a:lnTo>
                  <a:close/>
                </a:path>
              </a:pathLst>
            </a:custGeom>
            <a:gradFill rotWithShape="1">
              <a:gsLst>
                <a:gs pos="0">
                  <a:srgbClr val="230744"/>
                </a:gs>
                <a:gs pos="50000">
                  <a:srgbClr val="4B1092"/>
                </a:gs>
                <a:gs pos="100000">
                  <a:srgbClr val="230744"/>
                </a:gs>
              </a:gsLst>
              <a:lin ang="2700000" scaled="1"/>
            </a:gradFill>
            <a:ln w="0">
              <a:noFill/>
              <a:round/>
              <a:headEnd/>
              <a:tailEnd/>
            </a:ln>
          </p:spPr>
          <p:txBody>
            <a:bodyPr/>
            <a:lstStyle/>
            <a:p>
              <a:endParaRPr lang="vi-VN"/>
            </a:p>
          </p:txBody>
        </p:sp>
        <p:sp>
          <p:nvSpPr>
            <p:cNvPr id="39953" name="Freeform 11"/>
            <p:cNvSpPr>
              <a:spLocks/>
            </p:cNvSpPr>
            <p:nvPr/>
          </p:nvSpPr>
          <p:spPr bwMode="gray">
            <a:xfrm>
              <a:off x="2109" y="1796"/>
              <a:ext cx="2110" cy="228"/>
            </a:xfrm>
            <a:custGeom>
              <a:avLst/>
              <a:gdLst>
                <a:gd name="T0" fmla="*/ 349557 w 1920"/>
                <a:gd name="T1" fmla="*/ 2 h 284"/>
                <a:gd name="T2" fmla="*/ 0 w 1920"/>
                <a:gd name="T3" fmla="*/ 2 h 284"/>
                <a:gd name="T4" fmla="*/ 96484 w 1920"/>
                <a:gd name="T5" fmla="*/ 0 h 284"/>
                <a:gd name="T6" fmla="*/ 416037 w 1920"/>
                <a:gd name="T7" fmla="*/ 0 h 284"/>
                <a:gd name="T8" fmla="*/ 349557 w 1920"/>
                <a:gd name="T9" fmla="*/ 2 h 284"/>
                <a:gd name="T10" fmla="*/ 0 60000 65536"/>
                <a:gd name="T11" fmla="*/ 0 60000 65536"/>
                <a:gd name="T12" fmla="*/ 0 60000 65536"/>
                <a:gd name="T13" fmla="*/ 0 60000 65536"/>
                <a:gd name="T14" fmla="*/ 0 60000 65536"/>
                <a:gd name="T15" fmla="*/ 0 w 1920"/>
                <a:gd name="T16" fmla="*/ 0 h 284"/>
                <a:gd name="T17" fmla="*/ 1920 w 1920"/>
                <a:gd name="T18" fmla="*/ 284 h 284"/>
              </a:gdLst>
              <a:ahLst/>
              <a:cxnLst>
                <a:cxn ang="T10">
                  <a:pos x="T0" y="T1"/>
                </a:cxn>
                <a:cxn ang="T11">
                  <a:pos x="T2" y="T3"/>
                </a:cxn>
                <a:cxn ang="T12">
                  <a:pos x="T4" y="T5"/>
                </a:cxn>
                <a:cxn ang="T13">
                  <a:pos x="T6" y="T7"/>
                </a:cxn>
                <a:cxn ang="T14">
                  <a:pos x="T8" y="T9"/>
                </a:cxn>
              </a:cxnLst>
              <a:rect l="T15" t="T16" r="T17" b="T18"/>
              <a:pathLst>
                <a:path w="1920" h="284">
                  <a:moveTo>
                    <a:pt x="1612" y="284"/>
                  </a:moveTo>
                  <a:lnTo>
                    <a:pt x="0" y="284"/>
                  </a:lnTo>
                  <a:lnTo>
                    <a:pt x="446" y="0"/>
                  </a:lnTo>
                  <a:lnTo>
                    <a:pt x="1920" y="0"/>
                  </a:lnTo>
                  <a:lnTo>
                    <a:pt x="1612" y="284"/>
                  </a:lnTo>
                  <a:close/>
                </a:path>
              </a:pathLst>
            </a:custGeom>
            <a:solidFill>
              <a:srgbClr val="A77BFF"/>
            </a:solidFill>
            <a:ln w="0">
              <a:noFill/>
              <a:round/>
              <a:headEnd/>
              <a:tailEnd/>
            </a:ln>
          </p:spPr>
          <p:txBody>
            <a:bodyPr/>
            <a:lstStyle/>
            <a:p>
              <a:endParaRPr lang="vi-VN"/>
            </a:p>
          </p:txBody>
        </p:sp>
        <p:sp>
          <p:nvSpPr>
            <p:cNvPr id="39954" name="Freeform 12"/>
            <p:cNvSpPr>
              <a:spLocks/>
            </p:cNvSpPr>
            <p:nvPr/>
          </p:nvSpPr>
          <p:spPr bwMode="gray">
            <a:xfrm>
              <a:off x="3536" y="2148"/>
              <a:ext cx="337" cy="358"/>
            </a:xfrm>
            <a:custGeom>
              <a:avLst/>
              <a:gdLst>
                <a:gd name="T0" fmla="*/ 74920 w 306"/>
                <a:gd name="T1" fmla="*/ 2 h 444"/>
                <a:gd name="T2" fmla="*/ 0 w 306"/>
                <a:gd name="T3" fmla="*/ 2 h 444"/>
                <a:gd name="T4" fmla="*/ 0 w 306"/>
                <a:gd name="T5" fmla="*/ 2 h 444"/>
                <a:gd name="T6" fmla="*/ 74920 w 306"/>
                <a:gd name="T7" fmla="*/ 0 h 444"/>
                <a:gd name="T8" fmla="*/ 74920 w 306"/>
                <a:gd name="T9" fmla="*/ 2 h 444"/>
                <a:gd name="T10" fmla="*/ 0 60000 65536"/>
                <a:gd name="T11" fmla="*/ 0 60000 65536"/>
                <a:gd name="T12" fmla="*/ 0 60000 65536"/>
                <a:gd name="T13" fmla="*/ 0 60000 65536"/>
                <a:gd name="T14" fmla="*/ 0 60000 65536"/>
                <a:gd name="T15" fmla="*/ 0 w 306"/>
                <a:gd name="T16" fmla="*/ 0 h 444"/>
                <a:gd name="T17" fmla="*/ 306 w 306"/>
                <a:gd name="T18" fmla="*/ 444 h 444"/>
              </a:gdLst>
              <a:ahLst/>
              <a:cxnLst>
                <a:cxn ang="T10">
                  <a:pos x="T0" y="T1"/>
                </a:cxn>
                <a:cxn ang="T11">
                  <a:pos x="T2" y="T3"/>
                </a:cxn>
                <a:cxn ang="T12">
                  <a:pos x="T4" y="T5"/>
                </a:cxn>
                <a:cxn ang="T13">
                  <a:pos x="T6" y="T7"/>
                </a:cxn>
                <a:cxn ang="T14">
                  <a:pos x="T8" y="T9"/>
                </a:cxn>
              </a:cxnLst>
              <a:rect l="T15" t="T16" r="T17" b="T18"/>
              <a:pathLst>
                <a:path w="306" h="444">
                  <a:moveTo>
                    <a:pt x="306" y="122"/>
                  </a:moveTo>
                  <a:lnTo>
                    <a:pt x="0" y="444"/>
                  </a:lnTo>
                  <a:lnTo>
                    <a:pt x="0" y="286"/>
                  </a:lnTo>
                  <a:lnTo>
                    <a:pt x="306" y="0"/>
                  </a:lnTo>
                  <a:lnTo>
                    <a:pt x="306" y="122"/>
                  </a:lnTo>
                  <a:close/>
                </a:path>
              </a:pathLst>
            </a:custGeom>
            <a:gradFill rotWithShape="1">
              <a:gsLst>
                <a:gs pos="0">
                  <a:srgbClr val="431805"/>
                </a:gs>
                <a:gs pos="50000">
                  <a:srgbClr val="90330A"/>
                </a:gs>
                <a:gs pos="100000">
                  <a:srgbClr val="431805"/>
                </a:gs>
              </a:gsLst>
              <a:lin ang="2700000" scaled="1"/>
            </a:gradFill>
            <a:ln w="0">
              <a:noFill/>
              <a:round/>
              <a:headEnd/>
              <a:tailEnd/>
            </a:ln>
          </p:spPr>
          <p:txBody>
            <a:bodyPr/>
            <a:lstStyle/>
            <a:p>
              <a:endParaRPr lang="vi-VN"/>
            </a:p>
          </p:txBody>
        </p:sp>
        <p:sp>
          <p:nvSpPr>
            <p:cNvPr id="39955" name="Rectangle 13"/>
            <p:cNvSpPr>
              <a:spLocks noChangeArrowheads="1"/>
            </p:cNvSpPr>
            <p:nvPr/>
          </p:nvSpPr>
          <p:spPr bwMode="gray">
            <a:xfrm>
              <a:off x="2579" y="1666"/>
              <a:ext cx="1625" cy="129"/>
            </a:xfrm>
            <a:prstGeom prst="rect">
              <a:avLst/>
            </a:prstGeom>
            <a:gradFill rotWithShape="1">
              <a:gsLst>
                <a:gs pos="0">
                  <a:srgbClr val="00684D"/>
                </a:gs>
                <a:gs pos="50000">
                  <a:srgbClr val="00906A"/>
                </a:gs>
                <a:gs pos="100000">
                  <a:srgbClr val="00684D"/>
                </a:gs>
              </a:gsLst>
              <a:lin ang="2700000" scaled="1"/>
            </a:gradFill>
            <a:ln w="9525">
              <a:noFill/>
              <a:miter lim="800000"/>
              <a:headEnd/>
              <a:tailEnd/>
            </a:ln>
          </p:spPr>
          <p:txBody>
            <a:bodyPr wrap="none" anchor="ctr"/>
            <a:lstStyle/>
            <a:p>
              <a:pPr algn="ctr" eaLnBrk="1" hangingPunct="1"/>
              <a:r>
                <a:rPr lang="vi-VN" altLang="en-US">
                  <a:latin typeface="Verdana" pitchFamily="34" charset="0"/>
                  <a:hlinkClick r:id="rId3" action="ppaction://hlinkpres?slideindex=1&amp;slidetitle="/>
                </a:rPr>
                <a:t>CNXH KHÔNG TƯỞNG PHÁP</a:t>
              </a:r>
              <a:endParaRPr lang="en-US" altLang="en-US">
                <a:latin typeface="Verdana" pitchFamily="34" charset="0"/>
              </a:endParaRPr>
            </a:p>
          </p:txBody>
        </p:sp>
        <p:sp>
          <p:nvSpPr>
            <p:cNvPr id="39956" name="Rectangle 14"/>
            <p:cNvSpPr>
              <a:spLocks noChangeArrowheads="1"/>
            </p:cNvSpPr>
            <p:nvPr/>
          </p:nvSpPr>
          <p:spPr bwMode="gray">
            <a:xfrm>
              <a:off x="2109" y="2024"/>
              <a:ext cx="1772" cy="127"/>
            </a:xfrm>
            <a:prstGeom prst="rect">
              <a:avLst/>
            </a:prstGeom>
            <a:gradFill rotWithShape="1">
              <a:gsLst>
                <a:gs pos="0">
                  <a:srgbClr val="5D2FB9"/>
                </a:gs>
                <a:gs pos="50000">
                  <a:srgbClr val="8041FF"/>
                </a:gs>
                <a:gs pos="100000">
                  <a:srgbClr val="5D2FB9"/>
                </a:gs>
              </a:gsLst>
              <a:lin ang="2700000" scaled="1"/>
            </a:gradFill>
            <a:ln w="9525">
              <a:noFill/>
              <a:miter lim="800000"/>
              <a:headEnd/>
              <a:tailEnd/>
            </a:ln>
          </p:spPr>
          <p:txBody>
            <a:bodyPr wrap="none" anchor="ctr"/>
            <a:lstStyle/>
            <a:p>
              <a:pPr algn="ctr" eaLnBrk="1" hangingPunct="1"/>
              <a:r>
                <a:rPr lang="en-US" altLang="en-US">
                  <a:latin typeface="Verdana" pitchFamily="34" charset="0"/>
                  <a:hlinkClick r:id="rId4" action="ppaction://hlinkpres?slideindex=1&amp;slidetitle="/>
                </a:rPr>
                <a:t>KTCT HỌC TS CĐ ANH</a:t>
              </a:r>
              <a:endParaRPr lang="en-US" altLang="en-US">
                <a:latin typeface="Verdana" pitchFamily="34" charset="0"/>
              </a:endParaRPr>
            </a:p>
          </p:txBody>
        </p:sp>
        <p:sp>
          <p:nvSpPr>
            <p:cNvPr id="39957" name="Freeform 15"/>
            <p:cNvSpPr>
              <a:spLocks/>
            </p:cNvSpPr>
            <p:nvPr/>
          </p:nvSpPr>
          <p:spPr bwMode="gray">
            <a:xfrm>
              <a:off x="1624" y="2148"/>
              <a:ext cx="2252" cy="231"/>
            </a:xfrm>
            <a:custGeom>
              <a:avLst/>
              <a:gdLst>
                <a:gd name="T0" fmla="*/ 390600 w 2048"/>
                <a:gd name="T1" fmla="*/ 2 h 286"/>
                <a:gd name="T2" fmla="*/ 0 w 2048"/>
                <a:gd name="T3" fmla="*/ 2 h 286"/>
                <a:gd name="T4" fmla="*/ 99935 w 2048"/>
                <a:gd name="T5" fmla="*/ 0 h 286"/>
                <a:gd name="T6" fmla="*/ 459173 w 2048"/>
                <a:gd name="T7" fmla="*/ 0 h 286"/>
                <a:gd name="T8" fmla="*/ 390600 w 2048"/>
                <a:gd name="T9" fmla="*/ 2 h 286"/>
                <a:gd name="T10" fmla="*/ 0 60000 65536"/>
                <a:gd name="T11" fmla="*/ 0 60000 65536"/>
                <a:gd name="T12" fmla="*/ 0 60000 65536"/>
                <a:gd name="T13" fmla="*/ 0 60000 65536"/>
                <a:gd name="T14" fmla="*/ 0 60000 65536"/>
                <a:gd name="T15" fmla="*/ 0 w 2048"/>
                <a:gd name="T16" fmla="*/ 0 h 286"/>
                <a:gd name="T17" fmla="*/ 2048 w 2048"/>
                <a:gd name="T18" fmla="*/ 286 h 286"/>
              </a:gdLst>
              <a:ahLst/>
              <a:cxnLst>
                <a:cxn ang="T10">
                  <a:pos x="T0" y="T1"/>
                </a:cxn>
                <a:cxn ang="T11">
                  <a:pos x="T2" y="T3"/>
                </a:cxn>
                <a:cxn ang="T12">
                  <a:pos x="T4" y="T5"/>
                </a:cxn>
                <a:cxn ang="T13">
                  <a:pos x="T6" y="T7"/>
                </a:cxn>
                <a:cxn ang="T14">
                  <a:pos x="T8" y="T9"/>
                </a:cxn>
              </a:cxnLst>
              <a:rect l="T15" t="T16" r="T17" b="T18"/>
              <a:pathLst>
                <a:path w="2048" h="286">
                  <a:moveTo>
                    <a:pt x="1742" y="286"/>
                  </a:moveTo>
                  <a:lnTo>
                    <a:pt x="0" y="286"/>
                  </a:lnTo>
                  <a:lnTo>
                    <a:pt x="446" y="0"/>
                  </a:lnTo>
                  <a:lnTo>
                    <a:pt x="2048" y="0"/>
                  </a:lnTo>
                  <a:lnTo>
                    <a:pt x="1742" y="286"/>
                  </a:lnTo>
                  <a:close/>
                </a:path>
              </a:pathLst>
            </a:custGeom>
            <a:solidFill>
              <a:srgbClr val="FF9966"/>
            </a:solidFill>
            <a:ln w="0">
              <a:noFill/>
              <a:round/>
              <a:headEnd/>
              <a:tailEnd/>
            </a:ln>
          </p:spPr>
          <p:txBody>
            <a:bodyPr/>
            <a:lstStyle/>
            <a:p>
              <a:endParaRPr lang="vi-VN"/>
            </a:p>
          </p:txBody>
        </p:sp>
        <p:sp>
          <p:nvSpPr>
            <p:cNvPr id="39958" name="Rectangle 16"/>
            <p:cNvSpPr>
              <a:spLocks noChangeArrowheads="1"/>
            </p:cNvSpPr>
            <p:nvPr/>
          </p:nvSpPr>
          <p:spPr bwMode="gray">
            <a:xfrm>
              <a:off x="1626" y="2378"/>
              <a:ext cx="1917" cy="126"/>
            </a:xfrm>
            <a:prstGeom prst="rect">
              <a:avLst/>
            </a:prstGeom>
            <a:gradFill rotWithShape="1">
              <a:gsLst>
                <a:gs pos="0">
                  <a:srgbClr val="A0523A"/>
                </a:gs>
                <a:gs pos="50000">
                  <a:srgbClr val="DC7150"/>
                </a:gs>
                <a:gs pos="100000">
                  <a:srgbClr val="A0523A"/>
                </a:gs>
              </a:gsLst>
              <a:lin ang="2700000" scaled="1"/>
            </a:gradFill>
            <a:ln w="9525">
              <a:noFill/>
              <a:miter lim="800000"/>
              <a:headEnd/>
              <a:tailEnd/>
            </a:ln>
          </p:spPr>
          <p:txBody>
            <a:bodyPr wrap="none" anchor="ctr"/>
            <a:lstStyle/>
            <a:p>
              <a:pPr algn="ctr" eaLnBrk="1" hangingPunct="1"/>
              <a:r>
                <a:rPr lang="en-US" altLang="en-US">
                  <a:latin typeface="Verdana" pitchFamily="34" charset="0"/>
                  <a:hlinkClick r:id="rId5" action="ppaction://hlinkpres?slideindex=1&amp;slidetitle="/>
                </a:rPr>
                <a:t>TRIẾT HỌC CĐ ĐỨC</a:t>
              </a:r>
              <a:endParaRPr lang="en-US" altLang="en-US">
                <a:latin typeface="Verdana" pitchFamily="34" charset="0"/>
              </a:endParaRPr>
            </a:p>
          </p:txBody>
        </p:sp>
      </p:grpSp>
      <p:grpSp>
        <p:nvGrpSpPr>
          <p:cNvPr id="3" name="Group 17"/>
          <p:cNvGrpSpPr>
            <a:grpSpLocks/>
          </p:cNvGrpSpPr>
          <p:nvPr/>
        </p:nvGrpSpPr>
        <p:grpSpPr bwMode="auto">
          <a:xfrm>
            <a:off x="0" y="4343400"/>
            <a:ext cx="7007225" cy="957263"/>
            <a:chOff x="696" y="3312"/>
            <a:chExt cx="2398" cy="358"/>
          </a:xfrm>
        </p:grpSpPr>
        <p:sp>
          <p:nvSpPr>
            <p:cNvPr id="20491" name="Freeform 18"/>
            <p:cNvSpPr>
              <a:spLocks/>
            </p:cNvSpPr>
            <p:nvPr/>
          </p:nvSpPr>
          <p:spPr bwMode="gray">
            <a:xfrm>
              <a:off x="2755" y="3312"/>
              <a:ext cx="339" cy="358"/>
            </a:xfrm>
            <a:custGeom>
              <a:avLst/>
              <a:gdLst>
                <a:gd name="T0" fmla="*/ 1573 w 308"/>
                <a:gd name="T1" fmla="*/ 3 h 444"/>
                <a:gd name="T2" fmla="*/ 0 w 308"/>
                <a:gd name="T3" fmla="*/ 12 h 444"/>
                <a:gd name="T4" fmla="*/ 0 w 308"/>
                <a:gd name="T5" fmla="*/ 8 h 444"/>
                <a:gd name="T6" fmla="*/ 1573 w 308"/>
                <a:gd name="T7" fmla="*/ 0 h 444"/>
                <a:gd name="T8" fmla="*/ 1573 w 308"/>
                <a:gd name="T9" fmla="*/ 3 h 444"/>
                <a:gd name="T10" fmla="*/ 0 60000 65536"/>
                <a:gd name="T11" fmla="*/ 0 60000 65536"/>
                <a:gd name="T12" fmla="*/ 0 60000 65536"/>
                <a:gd name="T13" fmla="*/ 0 60000 65536"/>
                <a:gd name="T14" fmla="*/ 0 60000 65536"/>
                <a:gd name="T15" fmla="*/ 0 w 308"/>
                <a:gd name="T16" fmla="*/ 0 h 444"/>
                <a:gd name="T17" fmla="*/ 308 w 308"/>
                <a:gd name="T18" fmla="*/ 444 h 444"/>
              </a:gdLst>
              <a:ahLst/>
              <a:cxnLst>
                <a:cxn ang="T10">
                  <a:pos x="T0" y="T1"/>
                </a:cxn>
                <a:cxn ang="T11">
                  <a:pos x="T2" y="T3"/>
                </a:cxn>
                <a:cxn ang="T12">
                  <a:pos x="T4" y="T5"/>
                </a:cxn>
                <a:cxn ang="T13">
                  <a:pos x="T6" y="T7"/>
                </a:cxn>
                <a:cxn ang="T14">
                  <a:pos x="T8" y="T9"/>
                </a:cxn>
              </a:cxnLst>
              <a:rect l="T15" t="T16" r="T17" b="T18"/>
              <a:pathLst>
                <a:path w="308" h="444">
                  <a:moveTo>
                    <a:pt x="308" y="122"/>
                  </a:moveTo>
                  <a:lnTo>
                    <a:pt x="0" y="444"/>
                  </a:lnTo>
                  <a:lnTo>
                    <a:pt x="0" y="286"/>
                  </a:lnTo>
                  <a:lnTo>
                    <a:pt x="308" y="0"/>
                  </a:lnTo>
                  <a:lnTo>
                    <a:pt x="308" y="122"/>
                  </a:lnTo>
                  <a:close/>
                </a:path>
              </a:pathLst>
            </a:custGeom>
            <a:gradFill rotWithShape="1">
              <a:gsLst>
                <a:gs pos="0">
                  <a:srgbClr val="433206"/>
                </a:gs>
                <a:gs pos="50000">
                  <a:srgbClr val="906B0E"/>
                </a:gs>
                <a:gs pos="100000">
                  <a:srgbClr val="433206"/>
                </a:gs>
              </a:gsLst>
              <a:lin ang="2700000" scaled="1"/>
            </a:gradFill>
            <a:ln w="0">
              <a:noFill/>
              <a:round/>
              <a:headEnd/>
              <a:tailEnd/>
            </a:ln>
          </p:spPr>
          <p:txBody>
            <a:bodyPr/>
            <a:lstStyle/>
            <a:p>
              <a:pPr eaLnBrk="1" hangingPunct="1">
                <a:defRPr/>
              </a:pPr>
              <a:endParaRPr lang="vi-VN">
                <a:latin typeface="+mj-lt"/>
              </a:endParaRPr>
            </a:p>
          </p:txBody>
        </p:sp>
        <p:sp>
          <p:nvSpPr>
            <p:cNvPr id="20492" name="Freeform 19"/>
            <p:cNvSpPr>
              <a:spLocks/>
            </p:cNvSpPr>
            <p:nvPr/>
          </p:nvSpPr>
          <p:spPr bwMode="gray">
            <a:xfrm>
              <a:off x="697" y="3314"/>
              <a:ext cx="2397" cy="228"/>
            </a:xfrm>
            <a:custGeom>
              <a:avLst/>
              <a:gdLst>
                <a:gd name="T0" fmla="*/ 9392 w 2180"/>
                <a:gd name="T1" fmla="*/ 6 h 284"/>
                <a:gd name="T2" fmla="*/ 0 w 2180"/>
                <a:gd name="T3" fmla="*/ 6 h 284"/>
                <a:gd name="T4" fmla="*/ 2238 w 2180"/>
                <a:gd name="T5" fmla="*/ 0 h 284"/>
                <a:gd name="T6" fmla="*/ 10942 w 2180"/>
                <a:gd name="T7" fmla="*/ 0 h 284"/>
                <a:gd name="T8" fmla="*/ 9392 w 2180"/>
                <a:gd name="T9" fmla="*/ 6 h 284"/>
                <a:gd name="T10" fmla="*/ 0 60000 65536"/>
                <a:gd name="T11" fmla="*/ 0 60000 65536"/>
                <a:gd name="T12" fmla="*/ 0 60000 65536"/>
                <a:gd name="T13" fmla="*/ 0 60000 65536"/>
                <a:gd name="T14" fmla="*/ 0 60000 65536"/>
                <a:gd name="T15" fmla="*/ 0 w 2180"/>
                <a:gd name="T16" fmla="*/ 0 h 284"/>
                <a:gd name="T17" fmla="*/ 2180 w 2180"/>
                <a:gd name="T18" fmla="*/ 284 h 284"/>
              </a:gdLst>
              <a:ahLst/>
              <a:cxnLst>
                <a:cxn ang="T10">
                  <a:pos x="T0" y="T1"/>
                </a:cxn>
                <a:cxn ang="T11">
                  <a:pos x="T2" y="T3"/>
                </a:cxn>
                <a:cxn ang="T12">
                  <a:pos x="T4" y="T5"/>
                </a:cxn>
                <a:cxn ang="T13">
                  <a:pos x="T6" y="T7"/>
                </a:cxn>
                <a:cxn ang="T14">
                  <a:pos x="T8" y="T9"/>
                </a:cxn>
              </a:cxnLst>
              <a:rect l="T15" t="T16" r="T17" b="T18"/>
              <a:pathLst>
                <a:path w="2180" h="284">
                  <a:moveTo>
                    <a:pt x="1872" y="284"/>
                  </a:moveTo>
                  <a:lnTo>
                    <a:pt x="0" y="284"/>
                  </a:lnTo>
                  <a:lnTo>
                    <a:pt x="446" y="0"/>
                  </a:lnTo>
                  <a:lnTo>
                    <a:pt x="2180" y="0"/>
                  </a:lnTo>
                  <a:lnTo>
                    <a:pt x="1872" y="284"/>
                  </a:lnTo>
                  <a:close/>
                </a:path>
              </a:pathLst>
            </a:custGeom>
            <a:solidFill>
              <a:srgbClr val="F2E160"/>
            </a:solidFill>
            <a:ln w="0">
              <a:noFill/>
              <a:round/>
              <a:headEnd/>
              <a:tailEnd/>
            </a:ln>
          </p:spPr>
          <p:txBody>
            <a:bodyPr/>
            <a:lstStyle/>
            <a:p>
              <a:pPr eaLnBrk="1" hangingPunct="1">
                <a:defRPr/>
              </a:pPr>
              <a:endParaRPr lang="vi-VN">
                <a:latin typeface="+mj-lt"/>
              </a:endParaRPr>
            </a:p>
          </p:txBody>
        </p:sp>
        <p:sp>
          <p:nvSpPr>
            <p:cNvPr id="20493" name="Rectangle 20"/>
            <p:cNvSpPr>
              <a:spLocks noChangeArrowheads="1"/>
            </p:cNvSpPr>
            <p:nvPr/>
          </p:nvSpPr>
          <p:spPr bwMode="gray">
            <a:xfrm>
              <a:off x="696" y="3543"/>
              <a:ext cx="2063" cy="126"/>
            </a:xfrm>
            <a:prstGeom prst="rect">
              <a:avLst/>
            </a:prstGeom>
            <a:gradFill rotWithShape="1">
              <a:gsLst>
                <a:gs pos="0">
                  <a:srgbClr val="977514"/>
                </a:gs>
                <a:gs pos="50000">
                  <a:srgbClr val="D0A11C"/>
                </a:gs>
                <a:gs pos="100000">
                  <a:srgbClr val="977514"/>
                </a:gs>
              </a:gsLst>
              <a:lin ang="2700000" scaled="1"/>
            </a:gradFill>
            <a:ln w="9525">
              <a:noFill/>
              <a:miter lim="800000"/>
              <a:headEnd/>
              <a:tailEnd/>
            </a:ln>
          </p:spPr>
          <p:txBody>
            <a:bodyPr wrap="none" anchor="ctr"/>
            <a:lstStyle/>
            <a:p>
              <a:pPr algn="ctr" eaLnBrk="1" hangingPunct="1">
                <a:defRPr/>
              </a:pPr>
              <a:r>
                <a:rPr lang="en-US" b="1">
                  <a:solidFill>
                    <a:schemeClr val="bg2"/>
                  </a:solidFill>
                  <a:latin typeface="+mj-lt"/>
                  <a:cs typeface="Arial" charset="0"/>
                </a:rPr>
                <a:t>T</a:t>
              </a:r>
              <a:r>
                <a:rPr lang="vi-VN" b="1">
                  <a:solidFill>
                    <a:schemeClr val="bg2"/>
                  </a:solidFill>
                  <a:latin typeface="+mj-lt"/>
                  <a:cs typeface="Arial" charset="0"/>
                </a:rPr>
                <a:t>Ư TƯỞNG NHÂN LOẠI</a:t>
              </a:r>
              <a:endParaRPr lang="en-US" b="1">
                <a:solidFill>
                  <a:schemeClr val="bg2"/>
                </a:solidFill>
                <a:latin typeface="+mj-lt"/>
                <a:cs typeface="Arial" charset="0"/>
              </a:endParaRPr>
            </a:p>
          </p:txBody>
        </p:sp>
      </p:grpSp>
      <p:sp>
        <p:nvSpPr>
          <p:cNvPr id="27658" name="Oval 21"/>
          <p:cNvSpPr>
            <a:spLocks noChangeArrowheads="1"/>
          </p:cNvSpPr>
          <p:nvPr/>
        </p:nvSpPr>
        <p:spPr bwMode="gray">
          <a:xfrm>
            <a:off x="6324600" y="1371600"/>
            <a:ext cx="2043113" cy="909638"/>
          </a:xfrm>
          <a:prstGeom prst="ellipse">
            <a:avLst/>
          </a:prstGeom>
          <a:solidFill>
            <a:schemeClr val="bg1">
              <a:alpha val="32156"/>
            </a:schemeClr>
          </a:solidFill>
          <a:ln w="38100" algn="ctr">
            <a:solidFill>
              <a:srgbClr val="FFFF00"/>
            </a:solidFill>
            <a:round/>
            <a:headEnd/>
            <a:tailEnd/>
          </a:ln>
        </p:spPr>
        <p:txBody>
          <a:bodyPr anchor="ctr">
            <a:spAutoFit/>
          </a:bodyPr>
          <a:lstStyle/>
          <a:p>
            <a:pPr algn="ctr" eaLnBrk="1" hangingPunct="1"/>
            <a:r>
              <a:rPr lang="vi-VN" altLang="en-US" b="1"/>
              <a:t>CN MÁC-LÊNIN</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250883"/>
                                        </p:tgtEl>
                                        <p:attrNameLst>
                                          <p:attrName>style.visibility</p:attrName>
                                        </p:attrNameLst>
                                      </p:cBhvr>
                                      <p:to>
                                        <p:strVal val="visible"/>
                                      </p:to>
                                    </p:set>
                                    <p:animEffect transition="in" filter="blinds(horizontal)">
                                      <p:cBhvr>
                                        <p:cTn id="7" dur="500"/>
                                        <p:tgtEl>
                                          <p:spTgt spid="25088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4"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ppt_x"/>
                                          </p:val>
                                        </p:tav>
                                        <p:tav tm="100000">
                                          <p:val>
                                            <p:strVal val="#ppt_x"/>
                                          </p:val>
                                        </p:tav>
                                      </p:tavLst>
                                    </p:anim>
                                    <p:anim calcmode="lin" valueType="num">
                                      <p:cBhvr additive="base">
                                        <p:cTn id="13"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2" presetClass="entr" presetSubtype="4" fill="hold" nodeType="clickEffect">
                                  <p:stCondLst>
                                    <p:cond delay="0"/>
                                  </p:stCondLst>
                                  <p:childTnLst>
                                    <p:set>
                                      <p:cBhvr>
                                        <p:cTn id="17" dur="1" fill="hold">
                                          <p:stCondLst>
                                            <p:cond delay="0"/>
                                          </p:stCondLst>
                                        </p:cTn>
                                        <p:tgtEl>
                                          <p:spTgt spid="2"/>
                                        </p:tgtEl>
                                        <p:attrNameLst>
                                          <p:attrName>style.visibility</p:attrName>
                                        </p:attrNameLst>
                                      </p:cBhvr>
                                      <p:to>
                                        <p:strVal val="visible"/>
                                      </p:to>
                                    </p:set>
                                    <p:anim calcmode="lin" valueType="num">
                                      <p:cBhvr additive="base">
                                        <p:cTn id="18" dur="500" fill="hold"/>
                                        <p:tgtEl>
                                          <p:spTgt spid="2"/>
                                        </p:tgtEl>
                                        <p:attrNameLst>
                                          <p:attrName>ppt_x</p:attrName>
                                        </p:attrNameLst>
                                      </p:cBhvr>
                                      <p:tavLst>
                                        <p:tav tm="0">
                                          <p:val>
                                            <p:strVal val="#ppt_x"/>
                                          </p:val>
                                        </p:tav>
                                        <p:tav tm="100000">
                                          <p:val>
                                            <p:strVal val="#ppt_x"/>
                                          </p:val>
                                        </p:tav>
                                      </p:tavLst>
                                    </p:anim>
                                    <p:anim calcmode="lin" valueType="num">
                                      <p:cBhvr additive="base">
                                        <p:cTn id="19"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20" fill="hold" nodeType="clickPar">
                      <p:stCondLst>
                        <p:cond delay="indefinite"/>
                      </p:stCondLst>
                      <p:childTnLst>
                        <p:par>
                          <p:cTn id="21" fill="hold" nodeType="withGroup">
                            <p:stCondLst>
                              <p:cond delay="0"/>
                            </p:stCondLst>
                            <p:childTnLst>
                              <p:par>
                                <p:cTn id="22" presetID="8" presetClass="entr" presetSubtype="16" fill="hold" grpId="0" nodeType="clickEffect">
                                  <p:stCondLst>
                                    <p:cond delay="0"/>
                                  </p:stCondLst>
                                  <p:childTnLst>
                                    <p:set>
                                      <p:cBhvr>
                                        <p:cTn id="23" dur="1" fill="hold">
                                          <p:stCondLst>
                                            <p:cond delay="0"/>
                                          </p:stCondLst>
                                        </p:cTn>
                                        <p:tgtEl>
                                          <p:spTgt spid="250886"/>
                                        </p:tgtEl>
                                        <p:attrNameLst>
                                          <p:attrName>style.visibility</p:attrName>
                                        </p:attrNameLst>
                                      </p:cBhvr>
                                      <p:to>
                                        <p:strVal val="visible"/>
                                      </p:to>
                                    </p:set>
                                    <p:animEffect transition="in" filter="diamond(in)">
                                      <p:cBhvr>
                                        <p:cTn id="24" dur="2000"/>
                                        <p:tgtEl>
                                          <p:spTgt spid="250886"/>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3" presetClass="entr" presetSubtype="10" fill="hold" nodeType="clickEffect">
                                  <p:stCondLst>
                                    <p:cond delay="0"/>
                                  </p:stCondLst>
                                  <p:childTnLst>
                                    <p:set>
                                      <p:cBhvr>
                                        <p:cTn id="28" dur="1" fill="hold">
                                          <p:stCondLst>
                                            <p:cond delay="0"/>
                                          </p:stCondLst>
                                        </p:cTn>
                                        <p:tgtEl>
                                          <p:spTgt spid="19461"/>
                                        </p:tgtEl>
                                        <p:attrNameLst>
                                          <p:attrName>style.visibility</p:attrName>
                                        </p:attrNameLst>
                                      </p:cBhvr>
                                      <p:to>
                                        <p:strVal val="visible"/>
                                      </p:to>
                                    </p:set>
                                    <p:animEffect transition="in" filter="blinds(horizontal)">
                                      <p:cBhvr>
                                        <p:cTn id="29" dur="500"/>
                                        <p:tgtEl>
                                          <p:spTgt spid="19461"/>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4" presetClass="entr" presetSubtype="16" fill="hold" grpId="0" nodeType="clickEffect">
                                  <p:stCondLst>
                                    <p:cond delay="0"/>
                                  </p:stCondLst>
                                  <p:childTnLst>
                                    <p:set>
                                      <p:cBhvr>
                                        <p:cTn id="33" dur="1" fill="hold">
                                          <p:stCondLst>
                                            <p:cond delay="0"/>
                                          </p:stCondLst>
                                        </p:cTn>
                                        <p:tgtEl>
                                          <p:spTgt spid="27658"/>
                                        </p:tgtEl>
                                        <p:attrNameLst>
                                          <p:attrName>style.visibility</p:attrName>
                                        </p:attrNameLst>
                                      </p:cBhvr>
                                      <p:to>
                                        <p:strVal val="visible"/>
                                      </p:to>
                                    </p:set>
                                    <p:animEffect transition="in" filter="box(in)">
                                      <p:cBhvr>
                                        <p:cTn id="34" dur="500"/>
                                        <p:tgtEl>
                                          <p:spTgt spid="276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0883" grpId="0" animBg="1"/>
      <p:bldP spid="250886" grpId="0" animBg="1"/>
      <p:bldP spid="27658"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Diagram 6"/>
          <p:cNvGraphicFramePr/>
          <p:nvPr/>
        </p:nvGraphicFramePr>
        <p:xfrm>
          <a:off x="0" y="304800"/>
          <a:ext cx="8991600" cy="1143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1987" name="Slide Number Placeholder 3"/>
          <p:cNvSpPr>
            <a:spLocks noGrp="1"/>
          </p:cNvSpPr>
          <p:nvPr>
            <p:ph type="sldNum" sz="quarter" idx="4294967295"/>
          </p:nvPr>
        </p:nvSpPr>
        <p:spPr>
          <a:xfrm>
            <a:off x="6553200" y="6245225"/>
            <a:ext cx="2133600" cy="476250"/>
          </a:xfrm>
          <a:prstGeom prst="rect">
            <a:avLst/>
          </a:prstGeom>
          <a:noFill/>
        </p:spPr>
        <p:txBody>
          <a:bodyPr/>
          <a:lstStyle/>
          <a:p>
            <a:fld id="{4E05B4B3-E111-4AC1-8714-3D244DA75F6D}" type="slidenum">
              <a:rPr lang="en-US" altLang="en-US"/>
              <a:pPr/>
              <a:t>26</a:t>
            </a:fld>
            <a:endParaRPr lang="th-TH" altLang="en-US"/>
          </a:p>
        </p:txBody>
      </p:sp>
      <p:sp>
        <p:nvSpPr>
          <p:cNvPr id="6" name="TextBox 5"/>
          <p:cNvSpPr txBox="1"/>
          <p:nvPr/>
        </p:nvSpPr>
        <p:spPr>
          <a:xfrm>
            <a:off x="533400" y="1776413"/>
            <a:ext cx="8153400" cy="1077912"/>
          </a:xfrm>
          <a:prstGeom prst="rect">
            <a:avLst/>
          </a:prstGeom>
          <a:noFill/>
        </p:spPr>
        <p:txBody>
          <a:bodyPr>
            <a:spAutoFit/>
          </a:bodyPr>
          <a:lstStyle/>
          <a:p>
            <a:pPr eaLnBrk="1" hangingPunct="1">
              <a:buFont typeface="Arial" charset="0"/>
              <a:buChar char="•"/>
              <a:defRPr/>
            </a:pPr>
            <a:r>
              <a:rPr lang="en-US" sz="3200" b="1" i="1" dirty="0" err="1">
                <a:solidFill>
                  <a:schemeClr val="tx2">
                    <a:lumMod val="60000"/>
                    <a:lumOff val="40000"/>
                  </a:schemeClr>
                </a:solidFill>
                <a:latin typeface="+mj-lt"/>
              </a:rPr>
              <a:t>Sự</a:t>
            </a:r>
            <a:r>
              <a:rPr lang="en-US" sz="3200" b="1" i="1" dirty="0">
                <a:solidFill>
                  <a:schemeClr val="tx2">
                    <a:lumMod val="60000"/>
                    <a:lumOff val="40000"/>
                  </a:schemeClr>
                </a:solidFill>
                <a:latin typeface="+mj-lt"/>
              </a:rPr>
              <a:t> </a:t>
            </a:r>
            <a:r>
              <a:rPr lang="en-US" sz="3200" b="1" i="1" dirty="0" err="1">
                <a:solidFill>
                  <a:schemeClr val="tx2">
                    <a:lumMod val="60000"/>
                    <a:lumOff val="40000"/>
                  </a:schemeClr>
                </a:solidFill>
                <a:latin typeface="+mj-lt"/>
              </a:rPr>
              <a:t>phát</a:t>
            </a:r>
            <a:r>
              <a:rPr lang="en-US" sz="3200" b="1" i="1" dirty="0">
                <a:solidFill>
                  <a:schemeClr val="tx2">
                    <a:lumMod val="60000"/>
                    <a:lumOff val="40000"/>
                  </a:schemeClr>
                </a:solidFill>
                <a:latin typeface="+mj-lt"/>
              </a:rPr>
              <a:t> </a:t>
            </a:r>
            <a:r>
              <a:rPr lang="en-US" sz="3200" b="1" i="1" dirty="0" err="1">
                <a:solidFill>
                  <a:schemeClr val="tx2">
                    <a:lumMod val="60000"/>
                    <a:lumOff val="40000"/>
                  </a:schemeClr>
                </a:solidFill>
                <a:latin typeface="+mj-lt"/>
              </a:rPr>
              <a:t>triển</a:t>
            </a:r>
            <a:r>
              <a:rPr lang="en-US" sz="3200" b="1" i="1" dirty="0">
                <a:solidFill>
                  <a:schemeClr val="tx2">
                    <a:lumMod val="60000"/>
                    <a:lumOff val="40000"/>
                  </a:schemeClr>
                </a:solidFill>
                <a:latin typeface="+mj-lt"/>
              </a:rPr>
              <a:t> </a:t>
            </a:r>
            <a:r>
              <a:rPr lang="en-US" sz="3200" b="1" i="1" dirty="0" err="1">
                <a:solidFill>
                  <a:schemeClr val="tx2">
                    <a:lumMod val="60000"/>
                    <a:lumOff val="40000"/>
                  </a:schemeClr>
                </a:solidFill>
                <a:latin typeface="+mj-lt"/>
              </a:rPr>
              <a:t>của</a:t>
            </a:r>
            <a:r>
              <a:rPr lang="en-US" sz="3200" b="1" i="1" dirty="0">
                <a:solidFill>
                  <a:schemeClr val="tx2">
                    <a:lumMod val="60000"/>
                    <a:lumOff val="40000"/>
                  </a:schemeClr>
                </a:solidFill>
                <a:latin typeface="+mj-lt"/>
              </a:rPr>
              <a:t> KHTN </a:t>
            </a:r>
            <a:r>
              <a:rPr lang="en-US" sz="3200" b="1" i="1" dirty="0" err="1">
                <a:solidFill>
                  <a:schemeClr val="tx2">
                    <a:lumMod val="60000"/>
                    <a:lumOff val="40000"/>
                  </a:schemeClr>
                </a:solidFill>
                <a:latin typeface="+mj-lt"/>
              </a:rPr>
              <a:t>cuối</a:t>
            </a:r>
            <a:r>
              <a:rPr lang="en-US" sz="3200" b="1" i="1" dirty="0">
                <a:solidFill>
                  <a:schemeClr val="tx2">
                    <a:lumMod val="60000"/>
                    <a:lumOff val="40000"/>
                  </a:schemeClr>
                </a:solidFill>
                <a:latin typeface="+mj-lt"/>
              </a:rPr>
              <a:t> TK 18 - </a:t>
            </a:r>
            <a:r>
              <a:rPr lang="en-US" sz="3200" b="1" i="1" dirty="0" err="1">
                <a:solidFill>
                  <a:schemeClr val="tx2">
                    <a:lumMod val="60000"/>
                    <a:lumOff val="40000"/>
                  </a:schemeClr>
                </a:solidFill>
                <a:latin typeface="+mj-lt"/>
              </a:rPr>
              <a:t>đầu</a:t>
            </a:r>
            <a:r>
              <a:rPr lang="en-US" sz="3200" b="1" i="1" dirty="0">
                <a:solidFill>
                  <a:schemeClr val="tx2">
                    <a:lumMod val="60000"/>
                    <a:lumOff val="40000"/>
                  </a:schemeClr>
                </a:solidFill>
                <a:latin typeface="+mj-lt"/>
              </a:rPr>
              <a:t> TK 19, </a:t>
            </a:r>
            <a:r>
              <a:rPr lang="en-US" sz="3200" b="1" i="1" dirty="0" err="1">
                <a:solidFill>
                  <a:schemeClr val="tx2">
                    <a:lumMod val="60000"/>
                    <a:lumOff val="40000"/>
                  </a:schemeClr>
                </a:solidFill>
                <a:latin typeface="+mj-lt"/>
              </a:rPr>
              <a:t>đặc</a:t>
            </a:r>
            <a:r>
              <a:rPr lang="en-US" sz="3200" b="1" i="1" dirty="0">
                <a:solidFill>
                  <a:schemeClr val="tx2">
                    <a:lumMod val="60000"/>
                    <a:lumOff val="40000"/>
                  </a:schemeClr>
                </a:solidFill>
                <a:latin typeface="+mj-lt"/>
              </a:rPr>
              <a:t> </a:t>
            </a:r>
            <a:r>
              <a:rPr lang="en-US" sz="3200" b="1" i="1" dirty="0" err="1">
                <a:solidFill>
                  <a:schemeClr val="tx2">
                    <a:lumMod val="60000"/>
                    <a:lumOff val="40000"/>
                  </a:schemeClr>
                </a:solidFill>
                <a:latin typeface="+mj-lt"/>
              </a:rPr>
              <a:t>biệt</a:t>
            </a:r>
            <a:r>
              <a:rPr lang="en-US" sz="3200" b="1" i="1" dirty="0">
                <a:solidFill>
                  <a:schemeClr val="tx2">
                    <a:lumMod val="60000"/>
                    <a:lumOff val="40000"/>
                  </a:schemeClr>
                </a:solidFill>
                <a:latin typeface="+mj-lt"/>
              </a:rPr>
              <a:t> </a:t>
            </a:r>
            <a:r>
              <a:rPr lang="en-US" sz="3200" b="1" i="1" dirty="0" err="1">
                <a:solidFill>
                  <a:schemeClr val="tx2">
                    <a:lumMod val="60000"/>
                    <a:lumOff val="40000"/>
                  </a:schemeClr>
                </a:solidFill>
                <a:latin typeface="+mj-lt"/>
              </a:rPr>
              <a:t>là</a:t>
            </a:r>
            <a:r>
              <a:rPr lang="en-US" sz="3200" b="1" i="1" dirty="0">
                <a:solidFill>
                  <a:schemeClr val="tx2">
                    <a:lumMod val="60000"/>
                    <a:lumOff val="40000"/>
                  </a:schemeClr>
                </a:solidFill>
                <a:latin typeface="+mj-lt"/>
              </a:rPr>
              <a:t> 3 </a:t>
            </a:r>
            <a:r>
              <a:rPr lang="en-US" sz="3200" b="1" i="1" dirty="0" err="1">
                <a:solidFill>
                  <a:schemeClr val="tx2">
                    <a:lumMod val="60000"/>
                    <a:lumOff val="40000"/>
                  </a:schemeClr>
                </a:solidFill>
                <a:latin typeface="+mj-lt"/>
              </a:rPr>
              <a:t>phát</a:t>
            </a:r>
            <a:r>
              <a:rPr lang="en-US" sz="3200" b="1" i="1" dirty="0">
                <a:solidFill>
                  <a:schemeClr val="tx2">
                    <a:lumMod val="60000"/>
                    <a:lumOff val="40000"/>
                  </a:schemeClr>
                </a:solidFill>
                <a:latin typeface="+mj-lt"/>
              </a:rPr>
              <a:t> minh: </a:t>
            </a:r>
            <a:endParaRPr lang="en-US" sz="3200" dirty="0">
              <a:solidFill>
                <a:schemeClr val="tx2">
                  <a:lumMod val="60000"/>
                  <a:lumOff val="40000"/>
                </a:schemeClr>
              </a:solidFill>
              <a:latin typeface="+mj-lt"/>
            </a:endParaRPr>
          </a:p>
        </p:txBody>
      </p:sp>
      <p:sp>
        <p:nvSpPr>
          <p:cNvPr id="2" name="Up Arrow Callout 1"/>
          <p:cNvSpPr/>
          <p:nvPr/>
        </p:nvSpPr>
        <p:spPr>
          <a:xfrm>
            <a:off x="3197225" y="3663950"/>
            <a:ext cx="2819400" cy="2663825"/>
          </a:xfrm>
          <a:prstGeom prst="upArrowCallout">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sz="2800" dirty="0" err="1">
                <a:solidFill>
                  <a:schemeClr val="tx1"/>
                </a:solidFill>
                <a:latin typeface="Times New Roman" panose="02020603050405020304" pitchFamily="18" charset="0"/>
                <a:cs typeface="Times New Roman" panose="02020603050405020304" pitchFamily="18" charset="0"/>
              </a:rPr>
              <a:t>Học</a:t>
            </a:r>
            <a:r>
              <a:rPr lang="en-US" sz="2800" dirty="0">
                <a:solidFill>
                  <a:schemeClr val="tx1"/>
                </a:solidFill>
                <a:latin typeface="Times New Roman" panose="02020603050405020304" pitchFamily="18" charset="0"/>
                <a:cs typeface="Times New Roman" panose="02020603050405020304" pitchFamily="18" charset="0"/>
              </a:rPr>
              <a:t> </a:t>
            </a:r>
            <a:r>
              <a:rPr lang="en-US" sz="2800" dirty="0" err="1">
                <a:solidFill>
                  <a:schemeClr val="tx1"/>
                </a:solidFill>
                <a:latin typeface="Times New Roman" panose="02020603050405020304" pitchFamily="18" charset="0"/>
                <a:cs typeface="Times New Roman" panose="02020603050405020304" pitchFamily="18" charset="0"/>
              </a:rPr>
              <a:t>thuyết</a:t>
            </a:r>
            <a:r>
              <a:rPr lang="en-US" sz="2800" dirty="0">
                <a:solidFill>
                  <a:schemeClr val="tx1"/>
                </a:solidFill>
                <a:latin typeface="Times New Roman" panose="02020603050405020304" pitchFamily="18" charset="0"/>
                <a:cs typeface="Times New Roman" panose="02020603050405020304" pitchFamily="18" charset="0"/>
              </a:rPr>
              <a:t> </a:t>
            </a:r>
            <a:r>
              <a:rPr lang="en-US" sz="2800" dirty="0" err="1">
                <a:solidFill>
                  <a:schemeClr val="tx1"/>
                </a:solidFill>
                <a:latin typeface="Times New Roman" panose="02020603050405020304" pitchFamily="18" charset="0"/>
                <a:cs typeface="Times New Roman" panose="02020603050405020304" pitchFamily="18" charset="0"/>
              </a:rPr>
              <a:t>tiến</a:t>
            </a:r>
            <a:r>
              <a:rPr lang="en-US" sz="2800" dirty="0">
                <a:solidFill>
                  <a:schemeClr val="tx1"/>
                </a:solidFill>
                <a:latin typeface="Times New Roman" panose="02020603050405020304" pitchFamily="18" charset="0"/>
                <a:cs typeface="Times New Roman" panose="02020603050405020304" pitchFamily="18" charset="0"/>
              </a:rPr>
              <a:t> </a:t>
            </a:r>
            <a:r>
              <a:rPr lang="en-US" sz="2800" dirty="0" err="1">
                <a:solidFill>
                  <a:schemeClr val="tx1"/>
                </a:solidFill>
                <a:latin typeface="Times New Roman" panose="02020603050405020304" pitchFamily="18" charset="0"/>
                <a:cs typeface="Times New Roman" panose="02020603050405020304" pitchFamily="18" charset="0"/>
              </a:rPr>
              <a:t>hóa</a:t>
            </a:r>
            <a:r>
              <a:rPr lang="en-US" sz="2800" dirty="0">
                <a:solidFill>
                  <a:schemeClr val="tx1"/>
                </a:solidFill>
                <a:latin typeface="Times New Roman" panose="02020603050405020304" pitchFamily="18" charset="0"/>
                <a:cs typeface="Times New Roman" panose="02020603050405020304" pitchFamily="18" charset="0"/>
              </a:rPr>
              <a:t> </a:t>
            </a:r>
            <a:r>
              <a:rPr lang="en-US" sz="2800" dirty="0" err="1">
                <a:solidFill>
                  <a:schemeClr val="tx1"/>
                </a:solidFill>
                <a:latin typeface="Times New Roman" panose="02020603050405020304" pitchFamily="18" charset="0"/>
                <a:cs typeface="Times New Roman" panose="02020603050405020304" pitchFamily="18" charset="0"/>
              </a:rPr>
              <a:t>của</a:t>
            </a:r>
            <a:r>
              <a:rPr lang="en-US" sz="2800" dirty="0">
                <a:solidFill>
                  <a:schemeClr val="tx1"/>
                </a:solidFill>
                <a:latin typeface="Times New Roman" panose="02020603050405020304" pitchFamily="18" charset="0"/>
                <a:cs typeface="Times New Roman" panose="02020603050405020304" pitchFamily="18" charset="0"/>
              </a:rPr>
              <a:t> </a:t>
            </a:r>
            <a:r>
              <a:rPr lang="en-US" sz="2800" dirty="0" err="1">
                <a:solidFill>
                  <a:schemeClr val="tx1"/>
                </a:solidFill>
                <a:latin typeface="Times New Roman" panose="02020603050405020304" pitchFamily="18" charset="0"/>
                <a:cs typeface="Times New Roman" panose="02020603050405020304" pitchFamily="18" charset="0"/>
              </a:rPr>
              <a:t>Đac-Uyn</a:t>
            </a:r>
            <a:endParaRPr lang="vi-VN" sz="2800" dirty="0">
              <a:solidFill>
                <a:schemeClr val="tx1"/>
              </a:solidFill>
              <a:latin typeface="Times New Roman" panose="02020603050405020304" pitchFamily="18" charset="0"/>
              <a:cs typeface="Times New Roman" panose="02020603050405020304" pitchFamily="18" charset="0"/>
            </a:endParaRPr>
          </a:p>
        </p:txBody>
      </p:sp>
      <p:sp>
        <p:nvSpPr>
          <p:cNvPr id="12" name="Up Arrow Callout 11"/>
          <p:cNvSpPr/>
          <p:nvPr/>
        </p:nvSpPr>
        <p:spPr>
          <a:xfrm>
            <a:off x="134938" y="3182938"/>
            <a:ext cx="2819400" cy="2663825"/>
          </a:xfrm>
          <a:prstGeom prst="upArrowCallout">
            <a:avLst/>
          </a:prstGeom>
        </p:spPr>
        <p:style>
          <a:lnRef idx="1">
            <a:schemeClr val="accent1"/>
          </a:lnRef>
          <a:fillRef idx="2">
            <a:schemeClr val="accent1"/>
          </a:fillRef>
          <a:effectRef idx="1">
            <a:schemeClr val="accent1"/>
          </a:effectRef>
          <a:fontRef idx="minor">
            <a:schemeClr val="dk1"/>
          </a:fontRef>
        </p:style>
        <p:txBody>
          <a:bodyPr anchor="ctr"/>
          <a:lstStyle/>
          <a:p>
            <a:pPr algn="ctr" eaLnBrk="1" hangingPunct="1">
              <a:defRPr/>
            </a:pPr>
            <a:r>
              <a:rPr lang="en-US" sz="2800">
                <a:solidFill>
                  <a:schemeClr val="tx1"/>
                </a:solidFill>
                <a:latin typeface="Times New Roman" panose="02020603050405020304" pitchFamily="18" charset="0"/>
                <a:cs typeface="Times New Roman" panose="02020603050405020304" pitchFamily="18" charset="0"/>
              </a:rPr>
              <a:t>Định luật bảo toàn và chuyển hóa năng lượng</a:t>
            </a:r>
            <a:endParaRPr lang="vi-VN" sz="2800" dirty="0">
              <a:solidFill>
                <a:schemeClr val="tx1"/>
              </a:solidFill>
              <a:latin typeface="Times New Roman" panose="02020603050405020304" pitchFamily="18" charset="0"/>
              <a:cs typeface="Times New Roman" panose="02020603050405020304" pitchFamily="18" charset="0"/>
            </a:endParaRPr>
          </a:p>
        </p:txBody>
      </p:sp>
      <p:sp>
        <p:nvSpPr>
          <p:cNvPr id="13" name="Up Arrow Callout 12"/>
          <p:cNvSpPr/>
          <p:nvPr/>
        </p:nvSpPr>
        <p:spPr>
          <a:xfrm>
            <a:off x="6259513" y="3155950"/>
            <a:ext cx="2819400" cy="2663825"/>
          </a:xfrm>
          <a:prstGeom prst="upArrowCallou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sz="2800">
                <a:solidFill>
                  <a:schemeClr val="tx1"/>
                </a:solidFill>
                <a:latin typeface="Times New Roman" panose="02020603050405020304" pitchFamily="18" charset="0"/>
                <a:cs typeface="Times New Roman" panose="02020603050405020304" pitchFamily="18" charset="0"/>
              </a:rPr>
              <a:t>Học thuyết tế bào </a:t>
            </a:r>
            <a:endParaRPr lang="vi-VN" sz="2800" dirty="0">
              <a:solidFill>
                <a:schemeClr val="tx1"/>
              </a:solidFill>
              <a:latin typeface="Times New Roman" panose="02020603050405020304" pitchFamily="18" charset="0"/>
              <a:cs typeface="Times New Roman" panose="02020603050405020304"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barn(inVertical)">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down)">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circle(in)">
                                      <p:cBhvr>
                                        <p:cTn id="22" dur="2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 grpId="0" animBg="1"/>
      <p:bldP spid="12" grpId="0" animBg="1"/>
      <p:bldP spid="13"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1"/>
          <p:cNvSpPr>
            <a:spLocks noGrp="1"/>
          </p:cNvSpPr>
          <p:nvPr>
            <p:ph type="title"/>
          </p:nvPr>
        </p:nvSpPr>
        <p:spPr>
          <a:xfrm>
            <a:off x="0" y="76200"/>
            <a:ext cx="9144000" cy="990600"/>
          </a:xfrm>
        </p:spPr>
        <p:txBody>
          <a:bodyPr/>
          <a:lstStyle/>
          <a:p>
            <a:br>
              <a:rPr lang="vi-VN" altLang="en-US" sz="3600" i="1" dirty="0">
                <a:latin typeface="Times New Roman" pitchFamily="18" charset="0"/>
                <a:cs typeface="Times New Roman" pitchFamily="18" charset="0"/>
              </a:rPr>
            </a:br>
            <a:r>
              <a:rPr lang="en-GB" altLang="en-US" sz="3600" i="1" dirty="0" err="1">
                <a:latin typeface="Times New Roman" pitchFamily="18" charset="0"/>
                <a:cs typeface="Times New Roman" pitchFamily="18" charset="0"/>
              </a:rPr>
              <a:t>Nh</a:t>
            </a:r>
            <a:r>
              <a:rPr lang="vi-VN" altLang="en-US" sz="3600" i="1" dirty="0">
                <a:latin typeface="Times New Roman" pitchFamily="18" charset="0"/>
                <a:cs typeface="Times New Roman" pitchFamily="18" charset="0"/>
              </a:rPr>
              <a:t>ân tố chủ quan trong</a:t>
            </a:r>
            <a:r>
              <a:rPr lang="en-GB" altLang="en-US" sz="3600" i="1" dirty="0">
                <a:latin typeface="Times New Roman" pitchFamily="18" charset="0"/>
                <a:cs typeface="Times New Roman" pitchFamily="18" charset="0"/>
              </a:rPr>
              <a:t> </a:t>
            </a:r>
            <a:r>
              <a:rPr lang="en-GB" altLang="en-US" sz="3600" i="1" dirty="0" err="1">
                <a:latin typeface="Times New Roman" pitchFamily="18" charset="0"/>
                <a:cs typeface="Times New Roman" pitchFamily="18" charset="0"/>
              </a:rPr>
              <a:t>sự</a:t>
            </a:r>
            <a:r>
              <a:rPr lang="en-GB" altLang="en-US" sz="3600" i="1" dirty="0">
                <a:latin typeface="Times New Roman" pitchFamily="18" charset="0"/>
                <a:cs typeface="Times New Roman" pitchFamily="18" charset="0"/>
              </a:rPr>
              <a:t> </a:t>
            </a:r>
            <a:r>
              <a:rPr lang="en-GB" altLang="en-US" sz="3600" i="1" dirty="0" err="1">
                <a:latin typeface="Times New Roman" pitchFamily="18" charset="0"/>
                <a:cs typeface="Times New Roman" pitchFamily="18" charset="0"/>
              </a:rPr>
              <a:t>ra</a:t>
            </a:r>
            <a:r>
              <a:rPr lang="en-GB" altLang="en-US" sz="3600" i="1" dirty="0">
                <a:latin typeface="Times New Roman" pitchFamily="18" charset="0"/>
                <a:cs typeface="Times New Roman" pitchFamily="18" charset="0"/>
              </a:rPr>
              <a:t> </a:t>
            </a:r>
            <a:r>
              <a:rPr lang="en-GB" altLang="en-US" sz="3600" i="1" dirty="0" err="1">
                <a:latin typeface="Times New Roman" pitchFamily="18" charset="0"/>
                <a:cs typeface="Times New Roman" pitchFamily="18" charset="0"/>
              </a:rPr>
              <a:t>đời</a:t>
            </a:r>
            <a:r>
              <a:rPr lang="en-GB" altLang="en-US" sz="3600" i="1" dirty="0">
                <a:latin typeface="Times New Roman" pitchFamily="18" charset="0"/>
                <a:cs typeface="Times New Roman" pitchFamily="18" charset="0"/>
              </a:rPr>
              <a:t> </a:t>
            </a:r>
            <a:r>
              <a:rPr lang="en-GB" altLang="en-US" sz="3600" i="1" dirty="0" err="1">
                <a:latin typeface="Times New Roman" pitchFamily="18" charset="0"/>
                <a:cs typeface="Times New Roman" pitchFamily="18" charset="0"/>
              </a:rPr>
              <a:t>triết</a:t>
            </a:r>
            <a:r>
              <a:rPr lang="en-GB" altLang="en-US" sz="3600" i="1" dirty="0">
                <a:latin typeface="Times New Roman" pitchFamily="18" charset="0"/>
                <a:cs typeface="Times New Roman" pitchFamily="18" charset="0"/>
              </a:rPr>
              <a:t> </a:t>
            </a:r>
            <a:r>
              <a:rPr lang="en-GB" altLang="en-US" sz="3600" i="1" dirty="0" err="1">
                <a:latin typeface="Times New Roman" pitchFamily="18" charset="0"/>
                <a:cs typeface="Times New Roman" pitchFamily="18" charset="0"/>
              </a:rPr>
              <a:t>học</a:t>
            </a:r>
            <a:r>
              <a:rPr lang="en-GB" altLang="en-US" sz="3600" i="1" dirty="0">
                <a:latin typeface="Times New Roman" pitchFamily="18" charset="0"/>
                <a:cs typeface="Times New Roman" pitchFamily="18" charset="0"/>
              </a:rPr>
              <a:t> </a:t>
            </a:r>
            <a:r>
              <a:rPr lang="en-GB" altLang="en-US" sz="3600" i="1" dirty="0" err="1">
                <a:latin typeface="Times New Roman" pitchFamily="18" charset="0"/>
                <a:cs typeface="Times New Roman" pitchFamily="18" charset="0"/>
              </a:rPr>
              <a:t>Mác</a:t>
            </a:r>
            <a:br>
              <a:rPr lang="vi-VN" altLang="en-US" sz="3600" dirty="0">
                <a:latin typeface="Times New Roman" pitchFamily="18" charset="0"/>
                <a:cs typeface="Times New Roman" pitchFamily="18" charset="0"/>
              </a:rPr>
            </a:br>
            <a:endParaRPr lang="vi-VN" altLang="en-US" sz="3600" dirty="0">
              <a:latin typeface="Times New Roman" pitchFamily="18" charset="0"/>
              <a:cs typeface="Times New Roman" pitchFamily="18" charset="0"/>
            </a:endParaRPr>
          </a:p>
        </p:txBody>
      </p:sp>
      <p:sp>
        <p:nvSpPr>
          <p:cNvPr id="4" name="Date Placeholder 3"/>
          <p:cNvSpPr>
            <a:spLocks noGrp="1"/>
          </p:cNvSpPr>
          <p:nvPr>
            <p:ph type="dt" sz="quarter" idx="4294967295"/>
          </p:nvPr>
        </p:nvSpPr>
        <p:spPr>
          <a:xfrm>
            <a:off x="457200" y="6245225"/>
            <a:ext cx="2133600" cy="476250"/>
          </a:xfrm>
          <a:prstGeom prst="rect">
            <a:avLst/>
          </a:prstGeom>
        </p:spPr>
        <p:txBody>
          <a:bodyPr/>
          <a:lstStyle/>
          <a:p>
            <a:pPr>
              <a:defRPr/>
            </a:pPr>
            <a:fld id="{A7D7504A-A3E7-454E-A1F8-E755B891FD74}" type="datetime1">
              <a:rPr lang="en-US" smtClean="0"/>
              <a:pPr>
                <a:defRPr/>
              </a:pPr>
              <a:t>02/10/2023</a:t>
            </a:fld>
            <a:endParaRPr lang="en-US"/>
          </a:p>
        </p:txBody>
      </p:sp>
      <p:sp>
        <p:nvSpPr>
          <p:cNvPr id="8" name="Flowchart: Alternate Process 7"/>
          <p:cNvSpPr/>
          <p:nvPr/>
        </p:nvSpPr>
        <p:spPr>
          <a:xfrm rot="18560535">
            <a:off x="584200" y="1323976"/>
            <a:ext cx="3355975" cy="2324100"/>
          </a:xfrm>
          <a:prstGeom prst="flowChartAlternateProcess">
            <a:avLst/>
          </a:prstGeom>
        </p:spPr>
        <p:style>
          <a:lnRef idx="3">
            <a:schemeClr val="lt1"/>
          </a:lnRef>
          <a:fillRef idx="1">
            <a:schemeClr val="accent3"/>
          </a:fillRef>
          <a:effectRef idx="1">
            <a:schemeClr val="accent3"/>
          </a:effectRef>
          <a:fontRef idx="minor">
            <a:schemeClr val="lt1"/>
          </a:fontRef>
        </p:style>
        <p:txBody>
          <a:bodyPr anchor="ctr"/>
          <a:lstStyle/>
          <a:p>
            <a:pPr algn="just">
              <a:defRPr/>
            </a:pPr>
            <a:r>
              <a:rPr lang="en-US" altLang="en-US" sz="2400" dirty="0" err="1">
                <a:solidFill>
                  <a:schemeClr val="tx1"/>
                </a:solidFill>
                <a:latin typeface="Times New Roman" panose="02020603050405020304" pitchFamily="18" charset="0"/>
                <a:cs typeface="Times New Roman" panose="02020603050405020304" pitchFamily="18" charset="0"/>
              </a:rPr>
              <a:t>Xuất</a:t>
            </a:r>
            <a:r>
              <a:rPr lang="en-US" altLang="en-US" sz="2400" dirty="0">
                <a:solidFill>
                  <a:schemeClr val="tx1"/>
                </a:solidFill>
                <a:latin typeface="Times New Roman" panose="02020603050405020304" pitchFamily="18" charset="0"/>
                <a:cs typeface="Times New Roman" panose="02020603050405020304" pitchFamily="18" charset="0"/>
              </a:rPr>
              <a:t> </a:t>
            </a:r>
            <a:r>
              <a:rPr lang="en-US" altLang="en-US" sz="2400" dirty="0" err="1">
                <a:solidFill>
                  <a:schemeClr val="tx1"/>
                </a:solidFill>
                <a:latin typeface="Times New Roman" panose="02020603050405020304" pitchFamily="18" charset="0"/>
                <a:cs typeface="Times New Roman" panose="02020603050405020304" pitchFamily="18" charset="0"/>
              </a:rPr>
              <a:t>thân</a:t>
            </a:r>
            <a:r>
              <a:rPr lang="en-US" altLang="en-US" sz="2400" dirty="0">
                <a:solidFill>
                  <a:schemeClr val="tx1"/>
                </a:solidFill>
                <a:latin typeface="Times New Roman" panose="02020603050405020304" pitchFamily="18" charset="0"/>
                <a:cs typeface="Times New Roman" panose="02020603050405020304" pitchFamily="18" charset="0"/>
              </a:rPr>
              <a:t> </a:t>
            </a:r>
            <a:r>
              <a:rPr lang="en-US" altLang="en-US" sz="2400" dirty="0" err="1">
                <a:solidFill>
                  <a:schemeClr val="tx1"/>
                </a:solidFill>
                <a:latin typeface="Times New Roman" panose="02020603050405020304" pitchFamily="18" charset="0"/>
                <a:cs typeface="Times New Roman" panose="02020603050405020304" pitchFamily="18" charset="0"/>
              </a:rPr>
              <a:t>từ</a:t>
            </a:r>
            <a:r>
              <a:rPr lang="en-US" altLang="en-US" sz="2400" dirty="0">
                <a:solidFill>
                  <a:schemeClr val="tx1"/>
                </a:solidFill>
                <a:latin typeface="Times New Roman" panose="02020603050405020304" pitchFamily="18" charset="0"/>
                <a:cs typeface="Times New Roman" panose="02020603050405020304" pitchFamily="18" charset="0"/>
              </a:rPr>
              <a:t> </a:t>
            </a:r>
            <a:r>
              <a:rPr lang="en-US" altLang="en-US" sz="2400" dirty="0" err="1">
                <a:solidFill>
                  <a:schemeClr val="tx1"/>
                </a:solidFill>
                <a:latin typeface="Times New Roman" panose="02020603050405020304" pitchFamily="18" charset="0"/>
                <a:cs typeface="Times New Roman" panose="02020603050405020304" pitchFamily="18" charset="0"/>
              </a:rPr>
              <a:t>tầng</a:t>
            </a:r>
            <a:r>
              <a:rPr lang="en-US" altLang="en-US" sz="2400" dirty="0">
                <a:solidFill>
                  <a:schemeClr val="tx1"/>
                </a:solidFill>
                <a:latin typeface="Times New Roman" panose="02020603050405020304" pitchFamily="18" charset="0"/>
                <a:cs typeface="Times New Roman" panose="02020603050405020304" pitchFamily="18" charset="0"/>
              </a:rPr>
              <a:t> </a:t>
            </a:r>
            <a:r>
              <a:rPr lang="en-US" altLang="en-US" sz="2400" dirty="0" err="1">
                <a:solidFill>
                  <a:schemeClr val="tx1"/>
                </a:solidFill>
                <a:latin typeface="Times New Roman" panose="02020603050405020304" pitchFamily="18" charset="0"/>
                <a:cs typeface="Times New Roman" panose="02020603050405020304" pitchFamily="18" charset="0"/>
              </a:rPr>
              <a:t>lớp</a:t>
            </a:r>
            <a:r>
              <a:rPr lang="en-US" altLang="en-US" sz="2400" dirty="0">
                <a:solidFill>
                  <a:schemeClr val="tx1"/>
                </a:solidFill>
                <a:latin typeface="Times New Roman" panose="02020603050405020304" pitchFamily="18" charset="0"/>
                <a:cs typeface="Times New Roman" panose="02020603050405020304" pitchFamily="18" charset="0"/>
              </a:rPr>
              <a:t> </a:t>
            </a:r>
            <a:r>
              <a:rPr lang="en-US" altLang="en-US" sz="2400" dirty="0" err="1">
                <a:solidFill>
                  <a:schemeClr val="tx1"/>
                </a:solidFill>
                <a:latin typeface="Times New Roman" panose="02020603050405020304" pitchFamily="18" charset="0"/>
                <a:cs typeface="Times New Roman" panose="02020603050405020304" pitchFamily="18" charset="0"/>
              </a:rPr>
              <a:t>trên</a:t>
            </a:r>
            <a:r>
              <a:rPr lang="en-US" altLang="en-US" sz="2400" dirty="0">
                <a:solidFill>
                  <a:schemeClr val="tx1"/>
                </a:solidFill>
                <a:latin typeface="Times New Roman" panose="02020603050405020304" pitchFamily="18" charset="0"/>
                <a:cs typeface="Times New Roman" panose="02020603050405020304" pitchFamily="18" charset="0"/>
              </a:rPr>
              <a:t> </a:t>
            </a:r>
            <a:r>
              <a:rPr lang="en-US" altLang="en-US" sz="2400" dirty="0" err="1">
                <a:solidFill>
                  <a:schemeClr val="tx1"/>
                </a:solidFill>
                <a:latin typeface="Times New Roman" panose="02020603050405020304" pitchFamily="18" charset="0"/>
                <a:cs typeface="Times New Roman" panose="02020603050405020304" pitchFamily="18" charset="0"/>
              </a:rPr>
              <a:t>nhưng</a:t>
            </a:r>
            <a:r>
              <a:rPr lang="en-US" altLang="en-US" sz="2400" dirty="0">
                <a:solidFill>
                  <a:schemeClr val="tx1"/>
                </a:solidFill>
                <a:latin typeface="Times New Roman" panose="02020603050405020304" pitchFamily="18" charset="0"/>
                <a:cs typeface="Times New Roman" panose="02020603050405020304" pitchFamily="18" charset="0"/>
              </a:rPr>
              <a:t> </a:t>
            </a:r>
            <a:r>
              <a:rPr lang="en-GB" altLang="en-US" sz="2400" dirty="0" err="1">
                <a:solidFill>
                  <a:schemeClr val="tx1"/>
                </a:solidFill>
                <a:latin typeface="Times New Roman" panose="02020603050405020304" pitchFamily="18" charset="0"/>
                <a:cs typeface="Times New Roman" panose="02020603050405020304" pitchFamily="18" charset="0"/>
              </a:rPr>
              <a:t>C.Mác</a:t>
            </a:r>
            <a:r>
              <a:rPr lang="en-GB" altLang="en-US" sz="2400" dirty="0">
                <a:solidFill>
                  <a:schemeClr val="tx1"/>
                </a:solidFill>
                <a:latin typeface="Times New Roman" panose="02020603050405020304" pitchFamily="18" charset="0"/>
                <a:cs typeface="Times New Roman" panose="02020603050405020304" pitchFamily="18" charset="0"/>
              </a:rPr>
              <a:t> </a:t>
            </a:r>
            <a:r>
              <a:rPr lang="en-GB" altLang="en-US" sz="2400" dirty="0" err="1">
                <a:solidFill>
                  <a:schemeClr val="tx1"/>
                </a:solidFill>
                <a:latin typeface="Times New Roman" panose="02020603050405020304" pitchFamily="18" charset="0"/>
                <a:cs typeface="Times New Roman" panose="02020603050405020304" pitchFamily="18" charset="0"/>
              </a:rPr>
              <a:t>và</a:t>
            </a:r>
            <a:r>
              <a:rPr lang="en-GB" altLang="en-US" sz="2400" dirty="0">
                <a:solidFill>
                  <a:schemeClr val="tx1"/>
                </a:solidFill>
                <a:latin typeface="Times New Roman" panose="02020603050405020304" pitchFamily="18" charset="0"/>
                <a:cs typeface="Times New Roman" panose="02020603050405020304" pitchFamily="18" charset="0"/>
              </a:rPr>
              <a:t> </a:t>
            </a:r>
            <a:r>
              <a:rPr lang="en-GB" altLang="en-US" sz="2400" dirty="0" err="1">
                <a:solidFill>
                  <a:schemeClr val="tx1"/>
                </a:solidFill>
                <a:latin typeface="Times New Roman" panose="02020603050405020304" pitchFamily="18" charset="0"/>
                <a:cs typeface="Times New Roman" panose="02020603050405020304" pitchFamily="18" charset="0"/>
              </a:rPr>
              <a:t>Ph.Ăngghen</a:t>
            </a:r>
            <a:r>
              <a:rPr lang="en-GB" altLang="en-US" sz="2400" dirty="0">
                <a:solidFill>
                  <a:schemeClr val="tx1"/>
                </a:solidFill>
                <a:latin typeface="Times New Roman" panose="02020603050405020304" pitchFamily="18" charset="0"/>
                <a:cs typeface="Times New Roman" panose="02020603050405020304" pitchFamily="18" charset="0"/>
              </a:rPr>
              <a:t> </a:t>
            </a:r>
            <a:r>
              <a:rPr lang="en-GB" altLang="en-US" sz="2400" dirty="0" err="1">
                <a:solidFill>
                  <a:schemeClr val="tx1"/>
                </a:solidFill>
                <a:latin typeface="Times New Roman" panose="02020603050405020304" pitchFamily="18" charset="0"/>
                <a:cs typeface="Times New Roman" panose="02020603050405020304" pitchFamily="18" charset="0"/>
              </a:rPr>
              <a:t>đều</a:t>
            </a:r>
            <a:r>
              <a:rPr lang="en-GB" altLang="en-US" sz="2400" dirty="0">
                <a:solidFill>
                  <a:schemeClr val="tx1"/>
                </a:solidFill>
                <a:latin typeface="Times New Roman" panose="02020603050405020304" pitchFamily="18" charset="0"/>
                <a:cs typeface="Times New Roman" panose="02020603050405020304" pitchFamily="18" charset="0"/>
              </a:rPr>
              <a:t> </a:t>
            </a:r>
            <a:r>
              <a:rPr lang="en-GB" altLang="en-US" sz="2400" dirty="0" err="1">
                <a:solidFill>
                  <a:schemeClr val="tx1"/>
                </a:solidFill>
                <a:latin typeface="Times New Roman" panose="02020603050405020304" pitchFamily="18" charset="0"/>
                <a:cs typeface="Times New Roman" panose="02020603050405020304" pitchFamily="18" charset="0"/>
              </a:rPr>
              <a:t>tích</a:t>
            </a:r>
            <a:r>
              <a:rPr lang="en-GB" altLang="en-US" sz="2400" dirty="0">
                <a:solidFill>
                  <a:schemeClr val="tx1"/>
                </a:solidFill>
                <a:latin typeface="Times New Roman" panose="02020603050405020304" pitchFamily="18" charset="0"/>
                <a:cs typeface="Times New Roman" panose="02020603050405020304" pitchFamily="18" charset="0"/>
              </a:rPr>
              <a:t> </a:t>
            </a:r>
            <a:r>
              <a:rPr lang="en-GB" altLang="en-US" sz="2400" dirty="0" err="1">
                <a:solidFill>
                  <a:schemeClr val="tx1"/>
                </a:solidFill>
                <a:latin typeface="Times New Roman" panose="02020603050405020304" pitchFamily="18" charset="0"/>
                <a:cs typeface="Times New Roman" panose="02020603050405020304" pitchFamily="18" charset="0"/>
              </a:rPr>
              <a:t>cực</a:t>
            </a:r>
            <a:r>
              <a:rPr lang="en-GB" altLang="en-US" sz="2400" dirty="0">
                <a:solidFill>
                  <a:schemeClr val="tx1"/>
                </a:solidFill>
                <a:latin typeface="Times New Roman" panose="02020603050405020304" pitchFamily="18" charset="0"/>
                <a:cs typeface="Times New Roman" panose="02020603050405020304" pitchFamily="18" charset="0"/>
              </a:rPr>
              <a:t> </a:t>
            </a:r>
            <a:r>
              <a:rPr lang="en-GB" altLang="en-US" sz="2400" dirty="0" err="1">
                <a:solidFill>
                  <a:schemeClr val="tx1"/>
                </a:solidFill>
                <a:latin typeface="Times New Roman" panose="02020603050405020304" pitchFamily="18" charset="0"/>
                <a:cs typeface="Times New Roman" panose="02020603050405020304" pitchFamily="18" charset="0"/>
              </a:rPr>
              <a:t>tham</a:t>
            </a:r>
            <a:r>
              <a:rPr lang="en-GB" altLang="en-US" sz="2400" dirty="0">
                <a:solidFill>
                  <a:schemeClr val="tx1"/>
                </a:solidFill>
                <a:latin typeface="Times New Roman" panose="02020603050405020304" pitchFamily="18" charset="0"/>
                <a:cs typeface="Times New Roman" panose="02020603050405020304" pitchFamily="18" charset="0"/>
              </a:rPr>
              <a:t> </a:t>
            </a:r>
            <a:r>
              <a:rPr lang="en-GB" altLang="en-US" sz="2400" dirty="0" err="1">
                <a:solidFill>
                  <a:schemeClr val="tx1"/>
                </a:solidFill>
                <a:latin typeface="Times New Roman" panose="02020603050405020304" pitchFamily="18" charset="0"/>
                <a:cs typeface="Times New Roman" panose="02020603050405020304" pitchFamily="18" charset="0"/>
              </a:rPr>
              <a:t>gia</a:t>
            </a:r>
            <a:r>
              <a:rPr lang="en-GB" altLang="en-US" sz="2400" dirty="0">
                <a:solidFill>
                  <a:schemeClr val="tx1"/>
                </a:solidFill>
                <a:latin typeface="Times New Roman" panose="02020603050405020304" pitchFamily="18" charset="0"/>
                <a:cs typeface="Times New Roman" panose="02020603050405020304" pitchFamily="18" charset="0"/>
              </a:rPr>
              <a:t> </a:t>
            </a:r>
            <a:r>
              <a:rPr lang="en-GB" altLang="en-US" sz="2400" dirty="0" err="1">
                <a:solidFill>
                  <a:schemeClr val="tx1"/>
                </a:solidFill>
                <a:latin typeface="Times New Roman" panose="02020603050405020304" pitchFamily="18" charset="0"/>
                <a:cs typeface="Times New Roman" panose="02020603050405020304" pitchFamily="18" charset="0"/>
              </a:rPr>
              <a:t>hoạt</a:t>
            </a:r>
            <a:r>
              <a:rPr lang="en-GB" altLang="en-US" sz="2400" dirty="0">
                <a:solidFill>
                  <a:schemeClr val="tx1"/>
                </a:solidFill>
                <a:latin typeface="Times New Roman" panose="02020603050405020304" pitchFamily="18" charset="0"/>
                <a:cs typeface="Times New Roman" panose="02020603050405020304" pitchFamily="18" charset="0"/>
              </a:rPr>
              <a:t> </a:t>
            </a:r>
            <a:r>
              <a:rPr lang="en-GB" altLang="en-US" sz="2400" dirty="0" err="1">
                <a:solidFill>
                  <a:schemeClr val="tx1"/>
                </a:solidFill>
                <a:latin typeface="Times New Roman" panose="02020603050405020304" pitchFamily="18" charset="0"/>
                <a:cs typeface="Times New Roman" panose="02020603050405020304" pitchFamily="18" charset="0"/>
              </a:rPr>
              <a:t>động</a:t>
            </a:r>
            <a:r>
              <a:rPr lang="en-GB" altLang="en-US" sz="2400" dirty="0">
                <a:solidFill>
                  <a:schemeClr val="tx1"/>
                </a:solidFill>
                <a:latin typeface="Times New Roman" panose="02020603050405020304" pitchFamily="18" charset="0"/>
                <a:cs typeface="Times New Roman" panose="02020603050405020304" pitchFamily="18" charset="0"/>
              </a:rPr>
              <a:t> </a:t>
            </a:r>
            <a:r>
              <a:rPr lang="en-GB" altLang="en-US" sz="2400" dirty="0" err="1">
                <a:solidFill>
                  <a:schemeClr val="tx1"/>
                </a:solidFill>
                <a:latin typeface="Times New Roman" panose="02020603050405020304" pitchFamily="18" charset="0"/>
                <a:cs typeface="Times New Roman" panose="02020603050405020304" pitchFamily="18" charset="0"/>
              </a:rPr>
              <a:t>thực</a:t>
            </a:r>
            <a:r>
              <a:rPr lang="en-GB" altLang="en-US" sz="2400" dirty="0">
                <a:solidFill>
                  <a:schemeClr val="tx1"/>
                </a:solidFill>
                <a:latin typeface="Times New Roman" panose="02020603050405020304" pitchFamily="18" charset="0"/>
                <a:cs typeface="Times New Roman" panose="02020603050405020304" pitchFamily="18" charset="0"/>
              </a:rPr>
              <a:t> </a:t>
            </a:r>
            <a:r>
              <a:rPr lang="en-GB" altLang="en-US" sz="2400" dirty="0" err="1">
                <a:solidFill>
                  <a:schemeClr val="tx1"/>
                </a:solidFill>
                <a:latin typeface="Times New Roman" panose="02020603050405020304" pitchFamily="18" charset="0"/>
                <a:cs typeface="Times New Roman" panose="02020603050405020304" pitchFamily="18" charset="0"/>
              </a:rPr>
              <a:t>tiễn</a:t>
            </a:r>
            <a:endParaRPr lang="en-GB" altLang="en-US" sz="2400" dirty="0">
              <a:solidFill>
                <a:schemeClr val="tx1"/>
              </a:solidFill>
              <a:latin typeface="Times New Roman" panose="02020603050405020304" pitchFamily="18" charset="0"/>
              <a:cs typeface="Times New Roman" panose="02020603050405020304" pitchFamily="18" charset="0"/>
            </a:endParaRPr>
          </a:p>
        </p:txBody>
      </p:sp>
      <p:sp>
        <p:nvSpPr>
          <p:cNvPr id="9" name="Flowchart: Alternate Process 8"/>
          <p:cNvSpPr/>
          <p:nvPr/>
        </p:nvSpPr>
        <p:spPr>
          <a:xfrm rot="3038942">
            <a:off x="5135563" y="1276350"/>
            <a:ext cx="3451225" cy="2301875"/>
          </a:xfrm>
          <a:prstGeom prst="flowChartAlternateProcess">
            <a:avLst/>
          </a:prstGeom>
        </p:spPr>
        <p:style>
          <a:lnRef idx="1">
            <a:schemeClr val="accent5"/>
          </a:lnRef>
          <a:fillRef idx="2">
            <a:schemeClr val="accent5"/>
          </a:fillRef>
          <a:effectRef idx="1">
            <a:schemeClr val="accent5"/>
          </a:effectRef>
          <a:fontRef idx="minor">
            <a:schemeClr val="dk1"/>
          </a:fontRef>
        </p:style>
        <p:txBody>
          <a:bodyPr anchor="ctr"/>
          <a:lstStyle/>
          <a:p>
            <a:pPr algn="just">
              <a:defRPr/>
            </a:pPr>
            <a:r>
              <a:rPr lang="en-GB" altLang="en-US" sz="2400" dirty="0" err="1">
                <a:solidFill>
                  <a:schemeClr val="tx1"/>
                </a:solidFill>
                <a:latin typeface="Times New Roman" panose="02020603050405020304" pitchFamily="18" charset="0"/>
                <a:cs typeface="Times New Roman" panose="02020603050405020304" pitchFamily="18" charset="0"/>
              </a:rPr>
              <a:t>Hiểu</a:t>
            </a:r>
            <a:r>
              <a:rPr lang="en-GB" altLang="en-US" sz="2400" dirty="0">
                <a:solidFill>
                  <a:schemeClr val="tx1"/>
                </a:solidFill>
                <a:latin typeface="Times New Roman" panose="02020603050405020304" pitchFamily="18" charset="0"/>
                <a:cs typeface="Times New Roman" panose="02020603050405020304" pitchFamily="18" charset="0"/>
              </a:rPr>
              <a:t> </a:t>
            </a:r>
            <a:r>
              <a:rPr lang="en-GB" altLang="en-US" sz="2400" dirty="0" err="1">
                <a:solidFill>
                  <a:schemeClr val="tx1"/>
                </a:solidFill>
                <a:latin typeface="Times New Roman" panose="02020603050405020304" pitchFamily="18" charset="0"/>
                <a:cs typeface="Times New Roman" panose="02020603050405020304" pitchFamily="18" charset="0"/>
              </a:rPr>
              <a:t>sâu</a:t>
            </a:r>
            <a:r>
              <a:rPr lang="en-GB" altLang="en-US" sz="2400" dirty="0">
                <a:solidFill>
                  <a:schemeClr val="tx1"/>
                </a:solidFill>
                <a:latin typeface="Times New Roman" panose="02020603050405020304" pitchFamily="18" charset="0"/>
                <a:cs typeface="Times New Roman" panose="02020603050405020304" pitchFamily="18" charset="0"/>
              </a:rPr>
              <a:t> </a:t>
            </a:r>
            <a:r>
              <a:rPr lang="en-GB" altLang="en-US" sz="2400" dirty="0" err="1">
                <a:solidFill>
                  <a:schemeClr val="tx1"/>
                </a:solidFill>
                <a:latin typeface="Times New Roman" panose="02020603050405020304" pitchFamily="18" charset="0"/>
                <a:cs typeface="Times New Roman" panose="02020603050405020304" pitchFamily="18" charset="0"/>
              </a:rPr>
              <a:t>sắc</a:t>
            </a:r>
            <a:r>
              <a:rPr lang="en-GB" altLang="en-US" sz="2400" dirty="0">
                <a:solidFill>
                  <a:schemeClr val="tx1"/>
                </a:solidFill>
                <a:latin typeface="Times New Roman" panose="02020603050405020304" pitchFamily="18" charset="0"/>
                <a:cs typeface="Times New Roman" panose="02020603050405020304" pitchFamily="18" charset="0"/>
              </a:rPr>
              <a:t> </a:t>
            </a:r>
            <a:r>
              <a:rPr lang="en-GB" altLang="en-US" sz="2400" dirty="0" err="1">
                <a:solidFill>
                  <a:schemeClr val="tx1"/>
                </a:solidFill>
                <a:latin typeface="Times New Roman" panose="02020603050405020304" pitchFamily="18" charset="0"/>
                <a:cs typeface="Times New Roman" panose="02020603050405020304" pitchFamily="18" charset="0"/>
              </a:rPr>
              <a:t>cuộc</a:t>
            </a:r>
            <a:r>
              <a:rPr lang="en-GB" altLang="en-US" sz="2400" dirty="0">
                <a:solidFill>
                  <a:schemeClr val="tx1"/>
                </a:solidFill>
                <a:latin typeface="Times New Roman" panose="02020603050405020304" pitchFamily="18" charset="0"/>
                <a:cs typeface="Times New Roman" panose="02020603050405020304" pitchFamily="18" charset="0"/>
              </a:rPr>
              <a:t> </a:t>
            </a:r>
            <a:r>
              <a:rPr lang="en-GB" altLang="en-US" sz="2400" dirty="0" err="1">
                <a:solidFill>
                  <a:schemeClr val="tx1"/>
                </a:solidFill>
                <a:latin typeface="Times New Roman" panose="02020603050405020304" pitchFamily="18" charset="0"/>
                <a:cs typeface="Times New Roman" panose="02020603050405020304" pitchFamily="18" charset="0"/>
              </a:rPr>
              <a:t>sống</a:t>
            </a:r>
            <a:r>
              <a:rPr lang="en-GB" altLang="en-US" sz="2400" dirty="0">
                <a:solidFill>
                  <a:schemeClr val="tx1"/>
                </a:solidFill>
                <a:latin typeface="Times New Roman" panose="02020603050405020304" pitchFamily="18" charset="0"/>
                <a:cs typeface="Times New Roman" panose="02020603050405020304" pitchFamily="18" charset="0"/>
              </a:rPr>
              <a:t> </a:t>
            </a:r>
            <a:r>
              <a:rPr lang="en-GB" altLang="en-US" sz="2400" dirty="0" err="1">
                <a:solidFill>
                  <a:schemeClr val="tx1"/>
                </a:solidFill>
                <a:latin typeface="Times New Roman" panose="02020603050405020304" pitchFamily="18" charset="0"/>
                <a:cs typeface="Times New Roman" panose="02020603050405020304" pitchFamily="18" charset="0"/>
              </a:rPr>
              <a:t>khốn</a:t>
            </a:r>
            <a:r>
              <a:rPr lang="en-GB" altLang="en-US" sz="2400" dirty="0">
                <a:solidFill>
                  <a:schemeClr val="tx1"/>
                </a:solidFill>
                <a:latin typeface="Times New Roman" panose="02020603050405020304" pitchFamily="18" charset="0"/>
                <a:cs typeface="Times New Roman" panose="02020603050405020304" pitchFamily="18" charset="0"/>
              </a:rPr>
              <a:t> </a:t>
            </a:r>
            <a:r>
              <a:rPr lang="en-GB" altLang="en-US" sz="2400" dirty="0" err="1">
                <a:solidFill>
                  <a:schemeClr val="tx1"/>
                </a:solidFill>
                <a:latin typeface="Times New Roman" panose="02020603050405020304" pitchFamily="18" charset="0"/>
                <a:cs typeface="Times New Roman" panose="02020603050405020304" pitchFamily="18" charset="0"/>
              </a:rPr>
              <a:t>khổ</a:t>
            </a:r>
            <a:r>
              <a:rPr lang="en-GB" altLang="en-US" sz="2400" dirty="0">
                <a:solidFill>
                  <a:schemeClr val="tx1"/>
                </a:solidFill>
                <a:latin typeface="Times New Roman" panose="02020603050405020304" pitchFamily="18" charset="0"/>
                <a:cs typeface="Times New Roman" panose="02020603050405020304" pitchFamily="18" charset="0"/>
              </a:rPr>
              <a:t> </a:t>
            </a:r>
            <a:r>
              <a:rPr lang="en-GB" altLang="en-US" sz="2400" dirty="0" err="1">
                <a:solidFill>
                  <a:schemeClr val="tx1"/>
                </a:solidFill>
                <a:latin typeface="Times New Roman" panose="02020603050405020304" pitchFamily="18" charset="0"/>
                <a:cs typeface="Times New Roman" panose="02020603050405020304" pitchFamily="18" charset="0"/>
              </a:rPr>
              <a:t>của</a:t>
            </a:r>
            <a:r>
              <a:rPr lang="en-GB" altLang="en-US" sz="2400" dirty="0">
                <a:solidFill>
                  <a:schemeClr val="tx1"/>
                </a:solidFill>
                <a:latin typeface="Times New Roman" panose="02020603050405020304" pitchFamily="18" charset="0"/>
                <a:cs typeface="Times New Roman" panose="02020603050405020304" pitchFamily="18" charset="0"/>
              </a:rPr>
              <a:t> GCCN </a:t>
            </a:r>
            <a:r>
              <a:rPr lang="en-GB" altLang="en-US" sz="2400" dirty="0" err="1">
                <a:solidFill>
                  <a:schemeClr val="tx1"/>
                </a:solidFill>
                <a:latin typeface="Times New Roman" panose="02020603050405020304" pitchFamily="18" charset="0"/>
                <a:cs typeface="Times New Roman" panose="02020603050405020304" pitchFamily="18" charset="0"/>
              </a:rPr>
              <a:t>trong</a:t>
            </a:r>
            <a:r>
              <a:rPr lang="en-GB" altLang="en-US" sz="2400" dirty="0">
                <a:solidFill>
                  <a:schemeClr val="tx1"/>
                </a:solidFill>
                <a:latin typeface="Times New Roman" panose="02020603050405020304" pitchFamily="18" charset="0"/>
                <a:cs typeface="Times New Roman" panose="02020603050405020304" pitchFamily="18" charset="0"/>
              </a:rPr>
              <a:t> </a:t>
            </a:r>
            <a:r>
              <a:rPr lang="en-GB" altLang="en-US" sz="2400" dirty="0" err="1">
                <a:solidFill>
                  <a:schemeClr val="tx1"/>
                </a:solidFill>
                <a:latin typeface="Times New Roman" panose="02020603050405020304" pitchFamily="18" charset="0"/>
                <a:cs typeface="Times New Roman" panose="02020603050405020304" pitchFamily="18" charset="0"/>
              </a:rPr>
              <a:t>nền</a:t>
            </a:r>
            <a:r>
              <a:rPr lang="en-GB" altLang="en-US" sz="2400" dirty="0">
                <a:solidFill>
                  <a:schemeClr val="tx1"/>
                </a:solidFill>
                <a:latin typeface="Times New Roman" panose="02020603050405020304" pitchFamily="18" charset="0"/>
                <a:cs typeface="Times New Roman" panose="02020603050405020304" pitchFamily="18" charset="0"/>
              </a:rPr>
              <a:t> SX TBCN </a:t>
            </a:r>
            <a:r>
              <a:rPr lang="en-GB" altLang="en-US" sz="2400" dirty="0" err="1">
                <a:solidFill>
                  <a:schemeClr val="tx1"/>
                </a:solidFill>
                <a:latin typeface="Times New Roman" panose="02020603050405020304" pitchFamily="18" charset="0"/>
                <a:cs typeface="Times New Roman" panose="02020603050405020304" pitchFamily="18" charset="0"/>
              </a:rPr>
              <a:t>nên</a:t>
            </a:r>
            <a:r>
              <a:rPr lang="en-GB" altLang="en-US" sz="2400" dirty="0">
                <a:solidFill>
                  <a:schemeClr val="tx1"/>
                </a:solidFill>
                <a:latin typeface="Times New Roman" panose="02020603050405020304" pitchFamily="18" charset="0"/>
                <a:cs typeface="Times New Roman" panose="02020603050405020304" pitchFamily="18" charset="0"/>
              </a:rPr>
              <a:t> </a:t>
            </a:r>
            <a:r>
              <a:rPr lang="en-GB" altLang="en-US" sz="2400" dirty="0" err="1">
                <a:solidFill>
                  <a:schemeClr val="tx1"/>
                </a:solidFill>
                <a:latin typeface="Times New Roman" panose="02020603050405020304" pitchFamily="18" charset="0"/>
                <a:cs typeface="Times New Roman" panose="02020603050405020304" pitchFamily="18" charset="0"/>
              </a:rPr>
              <a:t>đã</a:t>
            </a:r>
            <a:r>
              <a:rPr lang="en-GB" altLang="en-US" sz="2400" dirty="0">
                <a:solidFill>
                  <a:schemeClr val="tx1"/>
                </a:solidFill>
                <a:latin typeface="Times New Roman" panose="02020603050405020304" pitchFamily="18" charset="0"/>
                <a:cs typeface="Times New Roman" panose="02020603050405020304" pitchFamily="18" charset="0"/>
              </a:rPr>
              <a:t> </a:t>
            </a:r>
            <a:r>
              <a:rPr lang="en-GB" altLang="en-US" sz="2400" dirty="0" err="1">
                <a:solidFill>
                  <a:schemeClr val="tx1"/>
                </a:solidFill>
                <a:latin typeface="Times New Roman" panose="02020603050405020304" pitchFamily="18" charset="0"/>
                <a:cs typeface="Times New Roman" panose="02020603050405020304" pitchFamily="18" charset="0"/>
              </a:rPr>
              <a:t>đứng</a:t>
            </a:r>
            <a:r>
              <a:rPr lang="en-GB" altLang="en-US" sz="2400" dirty="0">
                <a:solidFill>
                  <a:schemeClr val="tx1"/>
                </a:solidFill>
                <a:latin typeface="Times New Roman" panose="02020603050405020304" pitchFamily="18" charset="0"/>
                <a:cs typeface="Times New Roman" panose="02020603050405020304" pitchFamily="18" charset="0"/>
              </a:rPr>
              <a:t> </a:t>
            </a:r>
            <a:r>
              <a:rPr lang="en-GB" altLang="en-US" sz="2400" dirty="0" err="1">
                <a:solidFill>
                  <a:schemeClr val="tx1"/>
                </a:solidFill>
                <a:latin typeface="Times New Roman" panose="02020603050405020304" pitchFamily="18" charset="0"/>
                <a:cs typeface="Times New Roman" panose="02020603050405020304" pitchFamily="18" charset="0"/>
              </a:rPr>
              <a:t>trên</a:t>
            </a:r>
            <a:r>
              <a:rPr lang="en-GB" altLang="en-US" sz="2400" dirty="0">
                <a:solidFill>
                  <a:schemeClr val="tx1"/>
                </a:solidFill>
                <a:latin typeface="Times New Roman" panose="02020603050405020304" pitchFamily="18" charset="0"/>
                <a:cs typeface="Times New Roman" panose="02020603050405020304" pitchFamily="18" charset="0"/>
              </a:rPr>
              <a:t> </a:t>
            </a:r>
            <a:r>
              <a:rPr lang="en-GB" altLang="en-US" sz="2400" dirty="0" err="1">
                <a:solidFill>
                  <a:schemeClr val="tx1"/>
                </a:solidFill>
                <a:latin typeface="Times New Roman" panose="02020603050405020304" pitchFamily="18" charset="0"/>
                <a:cs typeface="Times New Roman" panose="02020603050405020304" pitchFamily="18" charset="0"/>
              </a:rPr>
              <a:t>lợi</a:t>
            </a:r>
            <a:r>
              <a:rPr lang="en-GB" altLang="en-US" sz="2400" dirty="0">
                <a:solidFill>
                  <a:schemeClr val="tx1"/>
                </a:solidFill>
                <a:latin typeface="Times New Roman" panose="02020603050405020304" pitchFamily="18" charset="0"/>
                <a:cs typeface="Times New Roman" panose="02020603050405020304" pitchFamily="18" charset="0"/>
              </a:rPr>
              <a:t> </a:t>
            </a:r>
            <a:r>
              <a:rPr lang="en-GB" altLang="en-US" sz="2400" dirty="0" err="1">
                <a:solidFill>
                  <a:schemeClr val="tx1"/>
                </a:solidFill>
                <a:latin typeface="Times New Roman" panose="02020603050405020304" pitchFamily="18" charset="0"/>
                <a:cs typeface="Times New Roman" panose="02020603050405020304" pitchFamily="18" charset="0"/>
              </a:rPr>
              <a:t>ích</a:t>
            </a:r>
            <a:r>
              <a:rPr lang="en-GB" altLang="en-US" sz="2400" dirty="0">
                <a:solidFill>
                  <a:schemeClr val="tx1"/>
                </a:solidFill>
                <a:latin typeface="Times New Roman" panose="02020603050405020304" pitchFamily="18" charset="0"/>
                <a:cs typeface="Times New Roman" panose="02020603050405020304" pitchFamily="18" charset="0"/>
              </a:rPr>
              <a:t> </a:t>
            </a:r>
            <a:r>
              <a:rPr lang="en-GB" altLang="en-US" sz="2400" dirty="0" err="1">
                <a:solidFill>
                  <a:schemeClr val="tx1"/>
                </a:solidFill>
                <a:latin typeface="Times New Roman" panose="02020603050405020304" pitchFamily="18" charset="0"/>
                <a:cs typeface="Times New Roman" panose="02020603050405020304" pitchFamily="18" charset="0"/>
              </a:rPr>
              <a:t>của</a:t>
            </a:r>
            <a:r>
              <a:rPr lang="en-GB" altLang="en-US" sz="2400" dirty="0">
                <a:solidFill>
                  <a:schemeClr val="tx1"/>
                </a:solidFill>
                <a:latin typeface="Times New Roman" panose="02020603050405020304" pitchFamily="18" charset="0"/>
                <a:cs typeface="Times New Roman" panose="02020603050405020304" pitchFamily="18" charset="0"/>
              </a:rPr>
              <a:t> GCCN</a:t>
            </a:r>
          </a:p>
        </p:txBody>
      </p:sp>
      <p:sp>
        <p:nvSpPr>
          <p:cNvPr id="10" name="Flowchart: Alternate Process 9"/>
          <p:cNvSpPr/>
          <p:nvPr/>
        </p:nvSpPr>
        <p:spPr>
          <a:xfrm>
            <a:off x="2327275" y="4722813"/>
            <a:ext cx="4533900" cy="1870075"/>
          </a:xfrm>
          <a:prstGeom prst="flowChartAlternateProcess">
            <a:avLst/>
          </a:prstGeom>
        </p:spPr>
        <p:style>
          <a:lnRef idx="0">
            <a:schemeClr val="accent1"/>
          </a:lnRef>
          <a:fillRef idx="3">
            <a:schemeClr val="accent1"/>
          </a:fillRef>
          <a:effectRef idx="3">
            <a:schemeClr val="accent1"/>
          </a:effectRef>
          <a:fontRef idx="minor">
            <a:schemeClr val="lt1"/>
          </a:fontRef>
        </p:style>
        <p:txBody>
          <a:bodyPr anchor="ctr"/>
          <a:lstStyle/>
          <a:p>
            <a:pPr algn="just">
              <a:defRPr/>
            </a:pPr>
            <a:r>
              <a:rPr lang="en-GB" altLang="en-US" sz="2400" dirty="0" err="1">
                <a:solidFill>
                  <a:schemeClr val="tx1"/>
                </a:solidFill>
                <a:latin typeface="Times New Roman" panose="02020603050405020304" pitchFamily="18" charset="0"/>
                <a:cs typeface="Times New Roman" panose="02020603050405020304" pitchFamily="18" charset="0"/>
              </a:rPr>
              <a:t>Xây</a:t>
            </a:r>
            <a:r>
              <a:rPr lang="en-GB" altLang="en-US" sz="2400" dirty="0">
                <a:solidFill>
                  <a:schemeClr val="tx1"/>
                </a:solidFill>
                <a:latin typeface="Times New Roman" panose="02020603050405020304" pitchFamily="18" charset="0"/>
                <a:cs typeface="Times New Roman" panose="02020603050405020304" pitchFamily="18" charset="0"/>
              </a:rPr>
              <a:t> </a:t>
            </a:r>
            <a:r>
              <a:rPr lang="en-GB" altLang="en-US" sz="2400" dirty="0" err="1">
                <a:solidFill>
                  <a:schemeClr val="tx1"/>
                </a:solidFill>
                <a:latin typeface="Times New Roman" panose="02020603050405020304" pitchFamily="18" charset="0"/>
                <a:cs typeface="Times New Roman" panose="02020603050405020304" pitchFamily="18" charset="0"/>
              </a:rPr>
              <a:t>dựng</a:t>
            </a:r>
            <a:r>
              <a:rPr lang="en-GB" altLang="en-US" sz="2400" dirty="0">
                <a:solidFill>
                  <a:schemeClr val="tx1"/>
                </a:solidFill>
                <a:latin typeface="Times New Roman" panose="02020603050405020304" pitchFamily="18" charset="0"/>
                <a:cs typeface="Times New Roman" panose="02020603050405020304" pitchFamily="18" charset="0"/>
              </a:rPr>
              <a:t> </a:t>
            </a:r>
            <a:r>
              <a:rPr lang="en-GB" altLang="en-US" sz="2400" dirty="0" err="1">
                <a:solidFill>
                  <a:schemeClr val="tx1"/>
                </a:solidFill>
                <a:latin typeface="Times New Roman" panose="02020603050405020304" pitchFamily="18" charset="0"/>
                <a:cs typeface="Times New Roman" panose="02020603050405020304" pitchFamily="18" charset="0"/>
              </a:rPr>
              <a:t>hệ</a:t>
            </a:r>
            <a:r>
              <a:rPr lang="en-GB" altLang="en-US" sz="2400" dirty="0">
                <a:solidFill>
                  <a:schemeClr val="tx1"/>
                </a:solidFill>
                <a:latin typeface="Times New Roman" panose="02020603050405020304" pitchFamily="18" charset="0"/>
                <a:cs typeface="Times New Roman" panose="02020603050405020304" pitchFamily="18" charset="0"/>
              </a:rPr>
              <a:t> </a:t>
            </a:r>
            <a:r>
              <a:rPr lang="en-GB" altLang="en-US" sz="2400" dirty="0" err="1">
                <a:solidFill>
                  <a:schemeClr val="tx1"/>
                </a:solidFill>
                <a:latin typeface="Times New Roman" panose="02020603050405020304" pitchFamily="18" charset="0"/>
                <a:cs typeface="Times New Roman" panose="02020603050405020304" pitchFamily="18" charset="0"/>
              </a:rPr>
              <a:t>thống</a:t>
            </a:r>
            <a:r>
              <a:rPr lang="en-GB" altLang="en-US" sz="2400" dirty="0">
                <a:solidFill>
                  <a:schemeClr val="tx1"/>
                </a:solidFill>
                <a:latin typeface="Times New Roman" panose="02020603050405020304" pitchFamily="18" charset="0"/>
                <a:cs typeface="Times New Roman" panose="02020603050405020304" pitchFamily="18" charset="0"/>
              </a:rPr>
              <a:t> </a:t>
            </a:r>
            <a:r>
              <a:rPr lang="en-GB" altLang="en-US" sz="2400" dirty="0" err="1">
                <a:solidFill>
                  <a:schemeClr val="tx1"/>
                </a:solidFill>
                <a:latin typeface="Times New Roman" panose="02020603050405020304" pitchFamily="18" charset="0"/>
                <a:cs typeface="Times New Roman" panose="02020603050405020304" pitchFamily="18" charset="0"/>
              </a:rPr>
              <a:t>lý</a:t>
            </a:r>
            <a:r>
              <a:rPr lang="en-GB" altLang="en-US" sz="2400" dirty="0">
                <a:solidFill>
                  <a:schemeClr val="tx1"/>
                </a:solidFill>
                <a:latin typeface="Times New Roman" panose="02020603050405020304" pitchFamily="18" charset="0"/>
                <a:cs typeface="Times New Roman" panose="02020603050405020304" pitchFamily="18" charset="0"/>
              </a:rPr>
              <a:t> </a:t>
            </a:r>
            <a:r>
              <a:rPr lang="en-GB" altLang="en-US" sz="2400" dirty="0" err="1">
                <a:solidFill>
                  <a:schemeClr val="tx1"/>
                </a:solidFill>
                <a:latin typeface="Times New Roman" panose="02020603050405020304" pitchFamily="18" charset="0"/>
                <a:cs typeface="Times New Roman" panose="02020603050405020304" pitchFamily="18" charset="0"/>
              </a:rPr>
              <a:t>luận</a:t>
            </a:r>
            <a:r>
              <a:rPr lang="en-GB" altLang="en-US" sz="2400" dirty="0">
                <a:solidFill>
                  <a:schemeClr val="tx1"/>
                </a:solidFill>
                <a:latin typeface="Times New Roman" panose="02020603050405020304" pitchFamily="18" charset="0"/>
                <a:cs typeface="Times New Roman" panose="02020603050405020304" pitchFamily="18" charset="0"/>
              </a:rPr>
              <a:t> </a:t>
            </a:r>
            <a:r>
              <a:rPr lang="en-GB" altLang="en-US" sz="2400" dirty="0" err="1">
                <a:solidFill>
                  <a:schemeClr val="tx1"/>
                </a:solidFill>
                <a:latin typeface="Times New Roman" panose="02020603050405020304" pitchFamily="18" charset="0"/>
                <a:cs typeface="Times New Roman" panose="02020603050405020304" pitchFamily="18" charset="0"/>
              </a:rPr>
              <a:t>để</a:t>
            </a:r>
            <a:r>
              <a:rPr lang="en-GB" altLang="en-US" sz="2400" dirty="0">
                <a:solidFill>
                  <a:schemeClr val="tx1"/>
                </a:solidFill>
                <a:latin typeface="Times New Roman" panose="02020603050405020304" pitchFamily="18" charset="0"/>
                <a:cs typeface="Times New Roman" panose="02020603050405020304" pitchFamily="18" charset="0"/>
              </a:rPr>
              <a:t> </a:t>
            </a:r>
            <a:r>
              <a:rPr lang="en-GB" altLang="en-US" sz="2400" dirty="0" err="1">
                <a:solidFill>
                  <a:schemeClr val="tx1"/>
                </a:solidFill>
                <a:latin typeface="Times New Roman" panose="02020603050405020304" pitchFamily="18" charset="0"/>
                <a:cs typeface="Times New Roman" panose="02020603050405020304" pitchFamily="18" charset="0"/>
              </a:rPr>
              <a:t>cung</a:t>
            </a:r>
            <a:r>
              <a:rPr lang="en-GB" altLang="en-US" sz="2400" dirty="0">
                <a:solidFill>
                  <a:schemeClr val="tx1"/>
                </a:solidFill>
                <a:latin typeface="Times New Roman" panose="02020603050405020304" pitchFamily="18" charset="0"/>
                <a:cs typeface="Times New Roman" panose="02020603050405020304" pitchFamily="18" charset="0"/>
              </a:rPr>
              <a:t> </a:t>
            </a:r>
            <a:r>
              <a:rPr lang="en-GB" altLang="en-US" sz="2400" dirty="0" err="1">
                <a:solidFill>
                  <a:schemeClr val="tx1"/>
                </a:solidFill>
                <a:latin typeface="Times New Roman" panose="02020603050405020304" pitchFamily="18" charset="0"/>
                <a:cs typeface="Times New Roman" panose="02020603050405020304" pitchFamily="18" charset="0"/>
              </a:rPr>
              <a:t>cấp</a:t>
            </a:r>
            <a:r>
              <a:rPr lang="en-GB" altLang="en-US" sz="2400" dirty="0">
                <a:solidFill>
                  <a:schemeClr val="tx1"/>
                </a:solidFill>
                <a:latin typeface="Times New Roman" panose="02020603050405020304" pitchFamily="18" charset="0"/>
                <a:cs typeface="Times New Roman" panose="02020603050405020304" pitchFamily="18" charset="0"/>
              </a:rPr>
              <a:t> </a:t>
            </a:r>
            <a:r>
              <a:rPr lang="en-GB" altLang="en-US" sz="2400" dirty="0" err="1">
                <a:solidFill>
                  <a:schemeClr val="tx1"/>
                </a:solidFill>
                <a:latin typeface="Times New Roman" panose="02020603050405020304" pitchFamily="18" charset="0"/>
                <a:cs typeface="Times New Roman" panose="02020603050405020304" pitchFamily="18" charset="0"/>
              </a:rPr>
              <a:t>cho</a:t>
            </a:r>
            <a:r>
              <a:rPr lang="en-GB" altLang="en-US" sz="2400" dirty="0">
                <a:solidFill>
                  <a:schemeClr val="tx1"/>
                </a:solidFill>
                <a:latin typeface="Times New Roman" panose="02020603050405020304" pitchFamily="18" charset="0"/>
                <a:cs typeface="Times New Roman" panose="02020603050405020304" pitchFamily="18" charset="0"/>
              </a:rPr>
              <a:t> GCCN </a:t>
            </a:r>
            <a:r>
              <a:rPr lang="en-GB" altLang="en-US" sz="2400" dirty="0" err="1">
                <a:solidFill>
                  <a:schemeClr val="tx1"/>
                </a:solidFill>
                <a:latin typeface="Times New Roman" panose="02020603050405020304" pitchFamily="18" charset="0"/>
                <a:cs typeface="Times New Roman" panose="02020603050405020304" pitchFamily="18" charset="0"/>
              </a:rPr>
              <a:t>một</a:t>
            </a:r>
            <a:r>
              <a:rPr lang="en-GB" altLang="en-US" sz="2400" dirty="0">
                <a:solidFill>
                  <a:schemeClr val="tx1"/>
                </a:solidFill>
                <a:latin typeface="Times New Roman" panose="02020603050405020304" pitchFamily="18" charset="0"/>
                <a:cs typeface="Times New Roman" panose="02020603050405020304" pitchFamily="18" charset="0"/>
              </a:rPr>
              <a:t> </a:t>
            </a:r>
            <a:r>
              <a:rPr lang="en-GB" altLang="en-US" sz="2400" dirty="0" err="1">
                <a:solidFill>
                  <a:schemeClr val="tx1"/>
                </a:solidFill>
                <a:latin typeface="Times New Roman" panose="02020603050405020304" pitchFamily="18" charset="0"/>
                <a:cs typeface="Times New Roman" panose="02020603050405020304" pitchFamily="18" charset="0"/>
              </a:rPr>
              <a:t>công</a:t>
            </a:r>
            <a:r>
              <a:rPr lang="en-GB" altLang="en-US" sz="2400" dirty="0">
                <a:solidFill>
                  <a:schemeClr val="tx1"/>
                </a:solidFill>
                <a:latin typeface="Times New Roman" panose="02020603050405020304" pitchFamily="18" charset="0"/>
                <a:cs typeface="Times New Roman" panose="02020603050405020304" pitchFamily="18" charset="0"/>
              </a:rPr>
              <a:t> </a:t>
            </a:r>
            <a:r>
              <a:rPr lang="en-GB" altLang="en-US" sz="2400" dirty="0" err="1">
                <a:solidFill>
                  <a:schemeClr val="tx1"/>
                </a:solidFill>
                <a:latin typeface="Times New Roman" panose="02020603050405020304" pitchFamily="18" charset="0"/>
                <a:cs typeface="Times New Roman" panose="02020603050405020304" pitchFamily="18" charset="0"/>
              </a:rPr>
              <a:t>cụ</a:t>
            </a:r>
            <a:r>
              <a:rPr lang="en-GB" altLang="en-US" sz="2400" dirty="0">
                <a:solidFill>
                  <a:schemeClr val="tx1"/>
                </a:solidFill>
                <a:latin typeface="Times New Roman" panose="02020603050405020304" pitchFamily="18" charset="0"/>
                <a:cs typeface="Times New Roman" panose="02020603050405020304" pitchFamily="18" charset="0"/>
              </a:rPr>
              <a:t> </a:t>
            </a:r>
            <a:r>
              <a:rPr lang="en-GB" altLang="en-US" sz="2400" dirty="0" err="1">
                <a:solidFill>
                  <a:schemeClr val="tx1"/>
                </a:solidFill>
                <a:latin typeface="Times New Roman" panose="02020603050405020304" pitchFamily="18" charset="0"/>
                <a:cs typeface="Times New Roman" panose="02020603050405020304" pitchFamily="18" charset="0"/>
              </a:rPr>
              <a:t>sắc</a:t>
            </a:r>
            <a:r>
              <a:rPr lang="en-GB" altLang="en-US" sz="2400" dirty="0">
                <a:solidFill>
                  <a:schemeClr val="tx1"/>
                </a:solidFill>
                <a:latin typeface="Times New Roman" panose="02020603050405020304" pitchFamily="18" charset="0"/>
                <a:cs typeface="Times New Roman" panose="02020603050405020304" pitchFamily="18" charset="0"/>
              </a:rPr>
              <a:t> </a:t>
            </a:r>
            <a:r>
              <a:rPr lang="en-GB" altLang="en-US" sz="2400" dirty="0" err="1">
                <a:solidFill>
                  <a:schemeClr val="tx1"/>
                </a:solidFill>
                <a:latin typeface="Times New Roman" panose="02020603050405020304" pitchFamily="18" charset="0"/>
                <a:cs typeface="Times New Roman" panose="02020603050405020304" pitchFamily="18" charset="0"/>
              </a:rPr>
              <a:t>bén</a:t>
            </a:r>
            <a:r>
              <a:rPr lang="en-GB" altLang="en-US" sz="2400" dirty="0">
                <a:solidFill>
                  <a:schemeClr val="tx1"/>
                </a:solidFill>
                <a:latin typeface="Times New Roman" panose="02020603050405020304" pitchFamily="18" charset="0"/>
                <a:cs typeface="Times New Roman" panose="02020603050405020304" pitchFamily="18" charset="0"/>
              </a:rPr>
              <a:t> </a:t>
            </a:r>
            <a:r>
              <a:rPr lang="en-GB" altLang="en-US" sz="2400" dirty="0" err="1">
                <a:solidFill>
                  <a:schemeClr val="tx1"/>
                </a:solidFill>
                <a:latin typeface="Times New Roman" panose="02020603050405020304" pitchFamily="18" charset="0"/>
                <a:cs typeface="Times New Roman" panose="02020603050405020304" pitchFamily="18" charset="0"/>
              </a:rPr>
              <a:t>để</a:t>
            </a:r>
            <a:r>
              <a:rPr lang="en-GB" altLang="en-US" sz="2400" dirty="0">
                <a:solidFill>
                  <a:schemeClr val="tx1"/>
                </a:solidFill>
                <a:latin typeface="Times New Roman" panose="02020603050405020304" pitchFamily="18" charset="0"/>
                <a:cs typeface="Times New Roman" panose="02020603050405020304" pitchFamily="18" charset="0"/>
              </a:rPr>
              <a:t> </a:t>
            </a:r>
            <a:r>
              <a:rPr lang="en-GB" altLang="en-US" sz="2400" dirty="0" err="1">
                <a:solidFill>
                  <a:schemeClr val="tx1"/>
                </a:solidFill>
                <a:latin typeface="Times New Roman" panose="02020603050405020304" pitchFamily="18" charset="0"/>
                <a:cs typeface="Times New Roman" panose="02020603050405020304" pitchFamily="18" charset="0"/>
              </a:rPr>
              <a:t>nhận</a:t>
            </a:r>
            <a:r>
              <a:rPr lang="en-GB" altLang="en-US" sz="2400" dirty="0">
                <a:solidFill>
                  <a:schemeClr val="tx1"/>
                </a:solidFill>
                <a:latin typeface="Times New Roman" panose="02020603050405020304" pitchFamily="18" charset="0"/>
                <a:cs typeface="Times New Roman" panose="02020603050405020304" pitchFamily="18" charset="0"/>
              </a:rPr>
              <a:t> </a:t>
            </a:r>
            <a:r>
              <a:rPr lang="en-GB" altLang="en-US" sz="2400" dirty="0" err="1">
                <a:solidFill>
                  <a:schemeClr val="tx1"/>
                </a:solidFill>
                <a:latin typeface="Times New Roman" panose="02020603050405020304" pitchFamily="18" charset="0"/>
                <a:cs typeface="Times New Roman" panose="02020603050405020304" pitchFamily="18" charset="0"/>
              </a:rPr>
              <a:t>thức</a:t>
            </a:r>
            <a:r>
              <a:rPr lang="en-GB" altLang="en-US" sz="2400" dirty="0">
                <a:solidFill>
                  <a:schemeClr val="tx1"/>
                </a:solidFill>
                <a:latin typeface="Times New Roman" panose="02020603050405020304" pitchFamily="18" charset="0"/>
                <a:cs typeface="Times New Roman" panose="02020603050405020304" pitchFamily="18" charset="0"/>
              </a:rPr>
              <a:t> </a:t>
            </a:r>
            <a:r>
              <a:rPr lang="en-GB" altLang="en-US" sz="2400" dirty="0" err="1">
                <a:solidFill>
                  <a:schemeClr val="tx1"/>
                </a:solidFill>
                <a:latin typeface="Times New Roman" panose="02020603050405020304" pitchFamily="18" charset="0"/>
                <a:cs typeface="Times New Roman" panose="02020603050405020304" pitchFamily="18" charset="0"/>
              </a:rPr>
              <a:t>và</a:t>
            </a:r>
            <a:r>
              <a:rPr lang="en-GB" altLang="en-US" sz="2400" dirty="0">
                <a:solidFill>
                  <a:schemeClr val="tx1"/>
                </a:solidFill>
                <a:latin typeface="Times New Roman" panose="02020603050405020304" pitchFamily="18" charset="0"/>
                <a:cs typeface="Times New Roman" panose="02020603050405020304" pitchFamily="18" charset="0"/>
              </a:rPr>
              <a:t> </a:t>
            </a:r>
            <a:r>
              <a:rPr lang="en-GB" altLang="en-US" sz="2400" dirty="0" err="1">
                <a:solidFill>
                  <a:schemeClr val="tx1"/>
                </a:solidFill>
                <a:latin typeface="Times New Roman" panose="02020603050405020304" pitchFamily="18" charset="0"/>
                <a:cs typeface="Times New Roman" panose="02020603050405020304" pitchFamily="18" charset="0"/>
              </a:rPr>
              <a:t>cải</a:t>
            </a:r>
            <a:r>
              <a:rPr lang="en-GB" altLang="en-US" sz="2400" dirty="0">
                <a:solidFill>
                  <a:schemeClr val="tx1"/>
                </a:solidFill>
                <a:latin typeface="Times New Roman" panose="02020603050405020304" pitchFamily="18" charset="0"/>
                <a:cs typeface="Times New Roman" panose="02020603050405020304" pitchFamily="18" charset="0"/>
              </a:rPr>
              <a:t> </a:t>
            </a:r>
            <a:r>
              <a:rPr lang="en-GB" altLang="en-US" sz="2400" dirty="0" err="1">
                <a:solidFill>
                  <a:schemeClr val="tx1"/>
                </a:solidFill>
                <a:latin typeface="Times New Roman" panose="02020603050405020304" pitchFamily="18" charset="0"/>
                <a:cs typeface="Times New Roman" panose="02020603050405020304" pitchFamily="18" charset="0"/>
              </a:rPr>
              <a:t>tạo</a:t>
            </a:r>
            <a:r>
              <a:rPr lang="en-GB" altLang="en-US" sz="2400" dirty="0">
                <a:solidFill>
                  <a:schemeClr val="tx1"/>
                </a:solidFill>
                <a:latin typeface="Times New Roman" panose="02020603050405020304" pitchFamily="18" charset="0"/>
                <a:cs typeface="Times New Roman" panose="02020603050405020304" pitchFamily="18" charset="0"/>
              </a:rPr>
              <a:t> </a:t>
            </a:r>
            <a:r>
              <a:rPr lang="en-GB" altLang="en-US" sz="2400" dirty="0" err="1">
                <a:solidFill>
                  <a:schemeClr val="tx1"/>
                </a:solidFill>
                <a:latin typeface="Times New Roman" panose="02020603050405020304" pitchFamily="18" charset="0"/>
                <a:cs typeface="Times New Roman" panose="02020603050405020304" pitchFamily="18" charset="0"/>
              </a:rPr>
              <a:t>thế</a:t>
            </a:r>
            <a:r>
              <a:rPr lang="en-GB" altLang="en-US" sz="2400" dirty="0">
                <a:solidFill>
                  <a:schemeClr val="tx1"/>
                </a:solidFill>
                <a:latin typeface="Times New Roman" panose="02020603050405020304" pitchFamily="18" charset="0"/>
                <a:cs typeface="Times New Roman" panose="02020603050405020304" pitchFamily="18" charset="0"/>
              </a:rPr>
              <a:t> </a:t>
            </a:r>
            <a:r>
              <a:rPr lang="en-GB" altLang="en-US" sz="2400" dirty="0" err="1">
                <a:solidFill>
                  <a:schemeClr val="tx1"/>
                </a:solidFill>
                <a:latin typeface="Times New Roman" panose="02020603050405020304" pitchFamily="18" charset="0"/>
                <a:cs typeface="Times New Roman" panose="02020603050405020304" pitchFamily="18" charset="0"/>
              </a:rPr>
              <a:t>giới</a:t>
            </a:r>
            <a:r>
              <a:rPr lang="en-GB" altLang="en-US" sz="2400" dirty="0">
                <a:solidFill>
                  <a:schemeClr val="tx1"/>
                </a:solidFill>
                <a:latin typeface="Times New Roman" panose="02020603050405020304" pitchFamily="18" charset="0"/>
                <a:cs typeface="Times New Roman" panose="02020603050405020304" pitchFamily="18" charset="0"/>
              </a:rPr>
              <a:t>.</a:t>
            </a:r>
            <a:endParaRPr lang="vi-VN" altLang="en-US" sz="2400" dirty="0">
              <a:solidFill>
                <a:schemeClr val="tx1"/>
              </a:solidFill>
              <a:latin typeface="Times New Roman" panose="02020603050405020304" pitchFamily="18" charset="0"/>
              <a:cs typeface="Times New Roman" panose="02020603050405020304" pitchFamily="18" charset="0"/>
            </a:endParaRPr>
          </a:p>
        </p:txBody>
      </p:sp>
      <p:sp>
        <p:nvSpPr>
          <p:cNvPr id="11" name="Flowchart: Extract 10"/>
          <p:cNvSpPr/>
          <p:nvPr/>
        </p:nvSpPr>
        <p:spPr>
          <a:xfrm>
            <a:off x="2476500" y="1830388"/>
            <a:ext cx="4191000" cy="2640012"/>
          </a:xfrm>
          <a:prstGeom prst="flowChartExtract">
            <a:avLst/>
          </a:prstGeom>
          <a:solidFill>
            <a:schemeClr val="accent2">
              <a:lumMod val="40000"/>
              <a:lumOff val="60000"/>
            </a:schemeClr>
          </a:solidFill>
        </p:spPr>
        <p:style>
          <a:lnRef idx="1">
            <a:schemeClr val="accent5"/>
          </a:lnRef>
          <a:fillRef idx="2">
            <a:schemeClr val="accent5"/>
          </a:fillRef>
          <a:effectRef idx="1">
            <a:schemeClr val="accent5"/>
          </a:effectRef>
          <a:fontRef idx="minor">
            <a:schemeClr val="dk1"/>
          </a:fontRef>
        </p:style>
        <p:txBody>
          <a:bodyPr anchor="b"/>
          <a:lstStyle/>
          <a:p>
            <a:pPr algn="ctr">
              <a:defRPr/>
            </a:pPr>
            <a:r>
              <a:rPr lang="en-US" altLang="en-US" sz="2400" b="1" i="1" dirty="0" err="1">
                <a:solidFill>
                  <a:schemeClr val="tx1"/>
                </a:solidFill>
                <a:latin typeface="Times New Roman" panose="02020603050405020304" pitchFamily="18" charset="0"/>
                <a:cs typeface="Times New Roman" panose="02020603050405020304" pitchFamily="18" charset="0"/>
              </a:rPr>
              <a:t>Nhân</a:t>
            </a:r>
            <a:r>
              <a:rPr lang="en-US" altLang="en-US" sz="2400" b="1" i="1" dirty="0">
                <a:solidFill>
                  <a:schemeClr val="tx1"/>
                </a:solidFill>
                <a:latin typeface="Times New Roman" panose="02020603050405020304" pitchFamily="18" charset="0"/>
                <a:cs typeface="Times New Roman" panose="02020603050405020304" pitchFamily="18" charset="0"/>
              </a:rPr>
              <a:t> </a:t>
            </a:r>
            <a:r>
              <a:rPr lang="en-US" altLang="en-US" sz="2400" b="1" i="1" dirty="0" err="1">
                <a:solidFill>
                  <a:schemeClr val="tx1"/>
                </a:solidFill>
                <a:latin typeface="Times New Roman" panose="02020603050405020304" pitchFamily="18" charset="0"/>
                <a:cs typeface="Times New Roman" panose="02020603050405020304" pitchFamily="18" charset="0"/>
              </a:rPr>
              <a:t>tố</a:t>
            </a:r>
            <a:r>
              <a:rPr lang="en-US" altLang="en-US" sz="2400" b="1" i="1" dirty="0">
                <a:solidFill>
                  <a:schemeClr val="tx1"/>
                </a:solidFill>
                <a:latin typeface="Times New Roman" panose="02020603050405020304" pitchFamily="18" charset="0"/>
                <a:cs typeface="Times New Roman" panose="02020603050405020304" pitchFamily="18" charset="0"/>
              </a:rPr>
              <a:t> </a:t>
            </a:r>
            <a:r>
              <a:rPr lang="en-US" altLang="en-US" sz="2400" b="1" i="1" dirty="0" err="1">
                <a:solidFill>
                  <a:schemeClr val="tx1"/>
                </a:solidFill>
                <a:latin typeface="Times New Roman" panose="02020603050405020304" pitchFamily="18" charset="0"/>
                <a:cs typeface="Times New Roman" panose="02020603050405020304" pitchFamily="18" charset="0"/>
              </a:rPr>
              <a:t>chủ</a:t>
            </a:r>
            <a:r>
              <a:rPr lang="en-US" altLang="en-US" sz="2400" b="1" i="1" dirty="0">
                <a:solidFill>
                  <a:schemeClr val="tx1"/>
                </a:solidFill>
                <a:latin typeface="Times New Roman" panose="02020603050405020304" pitchFamily="18" charset="0"/>
                <a:cs typeface="Times New Roman" panose="02020603050405020304" pitchFamily="18" charset="0"/>
              </a:rPr>
              <a:t> </a:t>
            </a:r>
            <a:r>
              <a:rPr lang="en-US" altLang="en-US" sz="2400" b="1" i="1" dirty="0" err="1">
                <a:solidFill>
                  <a:schemeClr val="tx1"/>
                </a:solidFill>
                <a:latin typeface="Times New Roman" panose="02020603050405020304" pitchFamily="18" charset="0"/>
                <a:cs typeface="Times New Roman" panose="02020603050405020304" pitchFamily="18" charset="0"/>
              </a:rPr>
              <a:t>quan</a:t>
            </a:r>
            <a:r>
              <a:rPr lang="en-US" altLang="en-US" sz="2400" b="1" i="1" dirty="0">
                <a:solidFill>
                  <a:schemeClr val="tx1"/>
                </a:solidFill>
                <a:latin typeface="Times New Roman" panose="02020603050405020304" pitchFamily="18" charset="0"/>
                <a:cs typeface="Times New Roman" panose="02020603050405020304" pitchFamily="18" charset="0"/>
              </a:rPr>
              <a:t> </a:t>
            </a:r>
            <a:r>
              <a:rPr lang="en-US" altLang="en-US" sz="2400" b="1" i="1" dirty="0" err="1">
                <a:solidFill>
                  <a:schemeClr val="tx1"/>
                </a:solidFill>
                <a:latin typeface="Times New Roman" panose="02020603050405020304" pitchFamily="18" charset="0"/>
                <a:cs typeface="Times New Roman" panose="02020603050405020304" pitchFamily="18" charset="0"/>
              </a:rPr>
              <a:t>trong</a:t>
            </a:r>
            <a:r>
              <a:rPr lang="en-US" altLang="en-US" sz="2400" b="1" i="1" dirty="0">
                <a:solidFill>
                  <a:schemeClr val="tx1"/>
                </a:solidFill>
                <a:latin typeface="Times New Roman" panose="02020603050405020304" pitchFamily="18" charset="0"/>
                <a:cs typeface="Times New Roman" panose="02020603050405020304" pitchFamily="18" charset="0"/>
              </a:rPr>
              <a:t> </a:t>
            </a:r>
            <a:r>
              <a:rPr lang="en-US" altLang="en-US" sz="2400" b="1" i="1" dirty="0" err="1">
                <a:solidFill>
                  <a:schemeClr val="tx1"/>
                </a:solidFill>
                <a:latin typeface="Times New Roman" panose="02020603050405020304" pitchFamily="18" charset="0"/>
                <a:cs typeface="Times New Roman" panose="02020603050405020304" pitchFamily="18" charset="0"/>
              </a:rPr>
              <a:t>sự</a:t>
            </a:r>
            <a:r>
              <a:rPr lang="en-US" altLang="en-US" sz="2400" b="1" i="1" dirty="0">
                <a:solidFill>
                  <a:schemeClr val="tx1"/>
                </a:solidFill>
                <a:latin typeface="Times New Roman" panose="02020603050405020304" pitchFamily="18" charset="0"/>
                <a:cs typeface="Times New Roman" panose="02020603050405020304" pitchFamily="18" charset="0"/>
              </a:rPr>
              <a:t> </a:t>
            </a:r>
            <a:r>
              <a:rPr lang="en-US" altLang="en-US" sz="2400" b="1" i="1" dirty="0" err="1">
                <a:solidFill>
                  <a:schemeClr val="tx1"/>
                </a:solidFill>
                <a:latin typeface="Times New Roman" panose="02020603050405020304" pitchFamily="18" charset="0"/>
                <a:cs typeface="Times New Roman" panose="02020603050405020304" pitchFamily="18" charset="0"/>
              </a:rPr>
              <a:t>hình</a:t>
            </a:r>
            <a:r>
              <a:rPr lang="en-US" altLang="en-US" sz="2400" b="1" i="1" dirty="0">
                <a:solidFill>
                  <a:schemeClr val="tx1"/>
                </a:solidFill>
                <a:latin typeface="Times New Roman" panose="02020603050405020304" pitchFamily="18" charset="0"/>
                <a:cs typeface="Times New Roman" panose="02020603050405020304" pitchFamily="18" charset="0"/>
              </a:rPr>
              <a:t> </a:t>
            </a:r>
            <a:r>
              <a:rPr lang="en-US" altLang="en-US" sz="2400" b="1" i="1" dirty="0" err="1">
                <a:solidFill>
                  <a:schemeClr val="tx1"/>
                </a:solidFill>
                <a:latin typeface="Times New Roman" panose="02020603050405020304" pitchFamily="18" charset="0"/>
                <a:cs typeface="Times New Roman" panose="02020603050405020304" pitchFamily="18" charset="0"/>
              </a:rPr>
              <a:t>thành</a:t>
            </a:r>
            <a:r>
              <a:rPr lang="en-US" altLang="en-US" sz="2400" b="1" i="1" dirty="0">
                <a:solidFill>
                  <a:schemeClr val="tx1"/>
                </a:solidFill>
                <a:latin typeface="Times New Roman" panose="02020603050405020304" pitchFamily="18" charset="0"/>
                <a:cs typeface="Times New Roman" panose="02020603050405020304" pitchFamily="18" charset="0"/>
              </a:rPr>
              <a:t> </a:t>
            </a:r>
            <a:r>
              <a:rPr lang="en-US" altLang="en-US" sz="2400" b="1" i="1" dirty="0" err="1">
                <a:solidFill>
                  <a:schemeClr val="tx1"/>
                </a:solidFill>
                <a:latin typeface="Times New Roman" panose="02020603050405020304" pitchFamily="18" charset="0"/>
                <a:cs typeface="Times New Roman" panose="02020603050405020304" pitchFamily="18" charset="0"/>
              </a:rPr>
              <a:t>triết</a:t>
            </a:r>
            <a:r>
              <a:rPr lang="en-US" altLang="en-US" sz="2400" b="1" i="1" dirty="0">
                <a:solidFill>
                  <a:schemeClr val="tx1"/>
                </a:solidFill>
                <a:latin typeface="Times New Roman" panose="02020603050405020304" pitchFamily="18" charset="0"/>
                <a:cs typeface="Times New Roman" panose="02020603050405020304" pitchFamily="18" charset="0"/>
              </a:rPr>
              <a:t> </a:t>
            </a:r>
            <a:r>
              <a:rPr lang="en-US" altLang="en-US" sz="2400" b="1" i="1" dirty="0" err="1">
                <a:solidFill>
                  <a:schemeClr val="tx1"/>
                </a:solidFill>
                <a:latin typeface="Times New Roman" panose="02020603050405020304" pitchFamily="18" charset="0"/>
                <a:cs typeface="Times New Roman" panose="02020603050405020304" pitchFamily="18" charset="0"/>
              </a:rPr>
              <a:t>học</a:t>
            </a:r>
            <a:r>
              <a:rPr lang="en-US" altLang="en-US" sz="2400" b="1" i="1" dirty="0">
                <a:solidFill>
                  <a:schemeClr val="tx1"/>
                </a:solidFill>
                <a:latin typeface="Times New Roman" panose="02020603050405020304" pitchFamily="18" charset="0"/>
                <a:cs typeface="Times New Roman" panose="02020603050405020304" pitchFamily="18" charset="0"/>
              </a:rPr>
              <a:t> </a:t>
            </a:r>
            <a:r>
              <a:rPr lang="en-US" altLang="en-US" sz="2400" b="1" i="1" dirty="0" err="1">
                <a:solidFill>
                  <a:schemeClr val="tx1"/>
                </a:solidFill>
                <a:latin typeface="Times New Roman" panose="02020603050405020304" pitchFamily="18" charset="0"/>
                <a:cs typeface="Times New Roman" panose="02020603050405020304" pitchFamily="18" charset="0"/>
              </a:rPr>
              <a:t>Mác</a:t>
            </a:r>
            <a:endParaRPr lang="en-US" sz="2400" dirty="0">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circle(in)">
                                      <p:cBhvr>
                                        <p:cTn id="7" dur="20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50" presetClass="entr" presetSubtype="0" decel="10000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p:cTn id="12" dur="1000" fill="hold"/>
                                        <p:tgtEl>
                                          <p:spTgt spid="8"/>
                                        </p:tgtEl>
                                        <p:attrNameLst>
                                          <p:attrName>ppt_w</p:attrName>
                                        </p:attrNameLst>
                                      </p:cBhvr>
                                      <p:tavLst>
                                        <p:tav tm="0">
                                          <p:val>
                                            <p:strVal val="#ppt_w+.3"/>
                                          </p:val>
                                        </p:tav>
                                        <p:tav tm="100000">
                                          <p:val>
                                            <p:strVal val="#ppt_w"/>
                                          </p:val>
                                        </p:tav>
                                      </p:tavLst>
                                    </p:anim>
                                    <p:anim calcmode="lin" valueType="num">
                                      <p:cBhvr>
                                        <p:cTn id="13" dur="1000" fill="hold"/>
                                        <p:tgtEl>
                                          <p:spTgt spid="8"/>
                                        </p:tgtEl>
                                        <p:attrNameLst>
                                          <p:attrName>ppt_h</p:attrName>
                                        </p:attrNameLst>
                                      </p:cBhvr>
                                      <p:tavLst>
                                        <p:tav tm="0">
                                          <p:val>
                                            <p:strVal val="#ppt_h"/>
                                          </p:val>
                                        </p:tav>
                                        <p:tav tm="100000">
                                          <p:val>
                                            <p:strVal val="#ppt_h"/>
                                          </p:val>
                                        </p:tav>
                                      </p:tavLst>
                                    </p:anim>
                                    <p:animEffect transition="in" filter="fade">
                                      <p:cBhvr>
                                        <p:cTn id="14" dur="1000"/>
                                        <p:tgtEl>
                                          <p:spTgt spid="8"/>
                                        </p:tgtEl>
                                      </p:cBhvr>
                                    </p:animEffect>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barn(inVertical)">
                                      <p:cBhvr>
                                        <p:cTn id="19" dur="500"/>
                                        <p:tgtEl>
                                          <p:spTgt spid="9"/>
                                        </p:tgtEl>
                                      </p:cBhvr>
                                    </p:animEffect>
                                  </p:childTnLst>
                                </p:cTn>
                              </p:par>
                            </p:childTnLst>
                          </p:cTn>
                        </p:par>
                      </p:childTnLst>
                    </p:cTn>
                  </p:par>
                  <p:par>
                    <p:cTn id="20" fill="hold">
                      <p:stCondLst>
                        <p:cond delay="indefinite"/>
                      </p:stCondLst>
                      <p:childTnLst>
                        <p:par>
                          <p:cTn id="21" fill="hold">
                            <p:stCondLst>
                              <p:cond delay="0"/>
                            </p:stCondLst>
                            <p:childTnLst>
                              <p:par>
                                <p:cTn id="22" presetID="55" presetClass="entr" presetSubtype="0" fill="hold" nodeType="clickEffect">
                                  <p:stCondLst>
                                    <p:cond delay="0"/>
                                  </p:stCondLst>
                                  <p:childTnLst>
                                    <p:set>
                                      <p:cBhvr>
                                        <p:cTn id="23" dur="1" fill="hold">
                                          <p:stCondLst>
                                            <p:cond delay="0"/>
                                          </p:stCondLst>
                                        </p:cTn>
                                        <p:tgtEl>
                                          <p:spTgt spid="10"/>
                                        </p:tgtEl>
                                        <p:attrNameLst>
                                          <p:attrName>style.visibility</p:attrName>
                                        </p:attrNameLst>
                                      </p:cBhvr>
                                      <p:to>
                                        <p:strVal val="visible"/>
                                      </p:to>
                                    </p:set>
                                    <p:anim calcmode="lin" valueType="num">
                                      <p:cBhvr>
                                        <p:cTn id="24" dur="1000" fill="hold"/>
                                        <p:tgtEl>
                                          <p:spTgt spid="10"/>
                                        </p:tgtEl>
                                        <p:attrNameLst>
                                          <p:attrName>ppt_w</p:attrName>
                                        </p:attrNameLst>
                                      </p:cBhvr>
                                      <p:tavLst>
                                        <p:tav tm="0">
                                          <p:val>
                                            <p:strVal val="#ppt_w*0.70"/>
                                          </p:val>
                                        </p:tav>
                                        <p:tav tm="100000">
                                          <p:val>
                                            <p:strVal val="#ppt_w"/>
                                          </p:val>
                                        </p:tav>
                                      </p:tavLst>
                                    </p:anim>
                                    <p:anim calcmode="lin" valueType="num">
                                      <p:cBhvr>
                                        <p:cTn id="25" dur="1000" fill="hold"/>
                                        <p:tgtEl>
                                          <p:spTgt spid="10"/>
                                        </p:tgtEl>
                                        <p:attrNameLst>
                                          <p:attrName>ppt_h</p:attrName>
                                        </p:attrNameLst>
                                      </p:cBhvr>
                                      <p:tavLst>
                                        <p:tav tm="0">
                                          <p:val>
                                            <p:strVal val="#ppt_h"/>
                                          </p:val>
                                        </p:tav>
                                        <p:tav tm="100000">
                                          <p:val>
                                            <p:strVal val="#ppt_h"/>
                                          </p:val>
                                        </p:tav>
                                      </p:tavLst>
                                    </p:anim>
                                    <p:animEffect transition="in" filter="fade">
                                      <p:cBhvr>
                                        <p:cTn id="26"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1"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itle 1"/>
          <p:cNvSpPr>
            <a:spLocks noGrp="1"/>
          </p:cNvSpPr>
          <p:nvPr>
            <p:ph type="title"/>
          </p:nvPr>
        </p:nvSpPr>
        <p:spPr>
          <a:xfrm>
            <a:off x="0" y="76200"/>
            <a:ext cx="9144000" cy="990600"/>
          </a:xfrm>
        </p:spPr>
        <p:txBody>
          <a:bodyPr/>
          <a:lstStyle/>
          <a:p>
            <a:br>
              <a:rPr lang="en-GB" altLang="en-US" sz="3600" i="1" dirty="0">
                <a:latin typeface="Times New Roman" pitchFamily="18" charset="0"/>
                <a:cs typeface="Times New Roman" pitchFamily="18" charset="0"/>
              </a:rPr>
            </a:br>
            <a:r>
              <a:rPr lang="en-GB" altLang="en-US" sz="3600" i="1" dirty="0">
                <a:latin typeface="Times New Roman" pitchFamily="18" charset="0"/>
                <a:cs typeface="Times New Roman" pitchFamily="18" charset="0"/>
              </a:rPr>
              <a:t>b. </a:t>
            </a:r>
            <a:r>
              <a:rPr lang="vi-VN" altLang="en-US" sz="3600" i="1" dirty="0">
                <a:latin typeface="Times New Roman" pitchFamily="18" charset="0"/>
                <a:cs typeface="Times New Roman" pitchFamily="18" charset="0"/>
              </a:rPr>
              <a:t>Ba</a:t>
            </a:r>
            <a:r>
              <a:rPr lang="en-GB" altLang="en-US" sz="3600" i="1" dirty="0">
                <a:latin typeface="Times New Roman" pitchFamily="18" charset="0"/>
                <a:cs typeface="Times New Roman" pitchFamily="18" charset="0"/>
              </a:rPr>
              <a:t> </a:t>
            </a:r>
            <a:r>
              <a:rPr lang="en-GB" altLang="en-US" sz="3600" i="1" dirty="0" err="1">
                <a:latin typeface="Times New Roman" pitchFamily="18" charset="0"/>
                <a:cs typeface="Times New Roman" pitchFamily="18" charset="0"/>
              </a:rPr>
              <a:t>thời</a:t>
            </a:r>
            <a:r>
              <a:rPr lang="en-GB" altLang="en-US" sz="3600" i="1" dirty="0">
                <a:latin typeface="Times New Roman" pitchFamily="18" charset="0"/>
                <a:cs typeface="Times New Roman" pitchFamily="18" charset="0"/>
              </a:rPr>
              <a:t> </a:t>
            </a:r>
            <a:r>
              <a:rPr lang="en-GB" altLang="en-US" sz="3600" i="1" dirty="0" err="1">
                <a:latin typeface="Times New Roman" pitchFamily="18" charset="0"/>
                <a:cs typeface="Times New Roman" pitchFamily="18" charset="0"/>
              </a:rPr>
              <a:t>kỳ</a:t>
            </a:r>
            <a:r>
              <a:rPr lang="en-GB" altLang="en-US" sz="3600" i="1" dirty="0">
                <a:latin typeface="Times New Roman" pitchFamily="18" charset="0"/>
                <a:cs typeface="Times New Roman" pitchFamily="18" charset="0"/>
              </a:rPr>
              <a:t> </a:t>
            </a:r>
            <a:r>
              <a:rPr lang="en-GB" altLang="en-US" sz="3600" i="1" dirty="0" err="1">
                <a:latin typeface="Times New Roman" pitchFamily="18" charset="0"/>
                <a:cs typeface="Times New Roman" pitchFamily="18" charset="0"/>
              </a:rPr>
              <a:t>chủ</a:t>
            </a:r>
            <a:r>
              <a:rPr lang="en-GB" altLang="en-US" sz="3600" i="1" dirty="0">
                <a:latin typeface="Times New Roman" pitchFamily="18" charset="0"/>
                <a:cs typeface="Times New Roman" pitchFamily="18" charset="0"/>
              </a:rPr>
              <a:t> </a:t>
            </a:r>
            <a:r>
              <a:rPr lang="en-GB" altLang="en-US" sz="3600" i="1" dirty="0" err="1">
                <a:latin typeface="Times New Roman" pitchFamily="18" charset="0"/>
                <a:cs typeface="Times New Roman" pitchFamily="18" charset="0"/>
              </a:rPr>
              <a:t>yếu</a:t>
            </a:r>
            <a:r>
              <a:rPr lang="en-GB" altLang="en-US" sz="3600" i="1" dirty="0">
                <a:latin typeface="Times New Roman" pitchFamily="18" charset="0"/>
                <a:cs typeface="Times New Roman" pitchFamily="18" charset="0"/>
              </a:rPr>
              <a:t> </a:t>
            </a:r>
            <a:r>
              <a:rPr lang="en-GB" altLang="en-US" sz="3600" i="1" dirty="0" err="1">
                <a:latin typeface="Times New Roman" pitchFamily="18" charset="0"/>
                <a:cs typeface="Times New Roman" pitchFamily="18" charset="0"/>
              </a:rPr>
              <a:t>trong</a:t>
            </a:r>
            <a:r>
              <a:rPr lang="en-GB" altLang="en-US" sz="3600" i="1" dirty="0">
                <a:latin typeface="Times New Roman" pitchFamily="18" charset="0"/>
                <a:cs typeface="Times New Roman" pitchFamily="18" charset="0"/>
              </a:rPr>
              <a:t> </a:t>
            </a:r>
            <a:r>
              <a:rPr lang="en-GB" altLang="en-US" sz="3600" i="1" dirty="0" err="1">
                <a:latin typeface="Times New Roman" pitchFamily="18" charset="0"/>
                <a:cs typeface="Times New Roman" pitchFamily="18" charset="0"/>
              </a:rPr>
              <a:t>sự</a:t>
            </a:r>
            <a:r>
              <a:rPr lang="en-GB" altLang="en-US" sz="3600" i="1" dirty="0">
                <a:latin typeface="Times New Roman" pitchFamily="18" charset="0"/>
                <a:cs typeface="Times New Roman" pitchFamily="18" charset="0"/>
              </a:rPr>
              <a:t> </a:t>
            </a:r>
            <a:r>
              <a:rPr lang="en-GB" altLang="en-US" sz="3600" i="1" dirty="0" err="1">
                <a:latin typeface="Times New Roman" pitchFamily="18" charset="0"/>
                <a:cs typeface="Times New Roman" pitchFamily="18" charset="0"/>
              </a:rPr>
              <a:t>hình</a:t>
            </a:r>
            <a:r>
              <a:rPr lang="en-GB" altLang="en-US" sz="3600" i="1" dirty="0">
                <a:latin typeface="Times New Roman" pitchFamily="18" charset="0"/>
                <a:cs typeface="Times New Roman" pitchFamily="18" charset="0"/>
              </a:rPr>
              <a:t> </a:t>
            </a:r>
            <a:r>
              <a:rPr lang="en-GB" altLang="en-US" sz="3600" i="1" dirty="0" err="1">
                <a:latin typeface="Times New Roman" pitchFamily="18" charset="0"/>
                <a:cs typeface="Times New Roman" pitchFamily="18" charset="0"/>
              </a:rPr>
              <a:t>thành</a:t>
            </a:r>
            <a:r>
              <a:rPr lang="en-GB" altLang="en-US" sz="3600" i="1" dirty="0">
                <a:latin typeface="Times New Roman" pitchFamily="18" charset="0"/>
                <a:cs typeface="Times New Roman" pitchFamily="18" charset="0"/>
              </a:rPr>
              <a:t> </a:t>
            </a:r>
            <a:r>
              <a:rPr lang="en-GB" altLang="en-US" sz="3600" i="1" dirty="0" err="1">
                <a:latin typeface="Times New Roman" pitchFamily="18" charset="0"/>
                <a:cs typeface="Times New Roman" pitchFamily="18" charset="0"/>
              </a:rPr>
              <a:t>và</a:t>
            </a:r>
            <a:r>
              <a:rPr lang="en-GB" altLang="en-US" sz="3600" i="1" dirty="0">
                <a:latin typeface="Times New Roman" pitchFamily="18" charset="0"/>
                <a:cs typeface="Times New Roman" pitchFamily="18" charset="0"/>
              </a:rPr>
              <a:t> </a:t>
            </a:r>
            <a:r>
              <a:rPr lang="en-GB" altLang="en-US" sz="3600" i="1" dirty="0" err="1">
                <a:latin typeface="Times New Roman" pitchFamily="18" charset="0"/>
                <a:cs typeface="Times New Roman" pitchFamily="18" charset="0"/>
              </a:rPr>
              <a:t>phát</a:t>
            </a:r>
            <a:r>
              <a:rPr lang="en-GB" altLang="en-US" sz="3600" i="1" dirty="0">
                <a:latin typeface="Times New Roman" pitchFamily="18" charset="0"/>
                <a:cs typeface="Times New Roman" pitchFamily="18" charset="0"/>
              </a:rPr>
              <a:t> </a:t>
            </a:r>
            <a:r>
              <a:rPr lang="en-GB" altLang="en-US" sz="3600" i="1" dirty="0" err="1">
                <a:latin typeface="Times New Roman" pitchFamily="18" charset="0"/>
                <a:cs typeface="Times New Roman" pitchFamily="18" charset="0"/>
              </a:rPr>
              <a:t>triển</a:t>
            </a:r>
            <a:r>
              <a:rPr lang="en-GB" altLang="en-US" sz="3600" i="1" dirty="0">
                <a:latin typeface="Times New Roman" pitchFamily="18" charset="0"/>
                <a:cs typeface="Times New Roman" pitchFamily="18" charset="0"/>
              </a:rPr>
              <a:t> </a:t>
            </a:r>
            <a:r>
              <a:rPr lang="en-GB" altLang="en-US" sz="3600" i="1" dirty="0" err="1">
                <a:latin typeface="Times New Roman" pitchFamily="18" charset="0"/>
                <a:cs typeface="Times New Roman" pitchFamily="18" charset="0"/>
              </a:rPr>
              <a:t>của</a:t>
            </a:r>
            <a:r>
              <a:rPr lang="en-GB" altLang="en-US" sz="3600" i="1" dirty="0">
                <a:latin typeface="Times New Roman" pitchFamily="18" charset="0"/>
                <a:cs typeface="Times New Roman" pitchFamily="18" charset="0"/>
              </a:rPr>
              <a:t> </a:t>
            </a:r>
            <a:r>
              <a:rPr lang="en-GB" altLang="en-US" sz="3600" i="1" dirty="0" err="1">
                <a:latin typeface="Times New Roman" pitchFamily="18" charset="0"/>
                <a:cs typeface="Times New Roman" pitchFamily="18" charset="0"/>
              </a:rPr>
              <a:t>Triết</a:t>
            </a:r>
            <a:r>
              <a:rPr lang="en-GB" altLang="en-US" sz="3600" i="1" dirty="0">
                <a:latin typeface="Times New Roman" pitchFamily="18" charset="0"/>
                <a:cs typeface="Times New Roman" pitchFamily="18" charset="0"/>
              </a:rPr>
              <a:t> </a:t>
            </a:r>
            <a:r>
              <a:rPr lang="en-GB" altLang="en-US" sz="3600" i="1" dirty="0" err="1">
                <a:latin typeface="Times New Roman" pitchFamily="18" charset="0"/>
                <a:cs typeface="Times New Roman" pitchFamily="18" charset="0"/>
              </a:rPr>
              <a:t>học</a:t>
            </a:r>
            <a:r>
              <a:rPr lang="en-GB" altLang="en-US" sz="3600" i="1" dirty="0">
                <a:latin typeface="Times New Roman" pitchFamily="18" charset="0"/>
                <a:cs typeface="Times New Roman" pitchFamily="18" charset="0"/>
              </a:rPr>
              <a:t> </a:t>
            </a:r>
            <a:r>
              <a:rPr lang="en-GB" altLang="en-US" sz="3600" i="1" dirty="0" err="1">
                <a:latin typeface="Times New Roman" pitchFamily="18" charset="0"/>
                <a:cs typeface="Times New Roman" pitchFamily="18" charset="0"/>
              </a:rPr>
              <a:t>Mác</a:t>
            </a:r>
            <a:r>
              <a:rPr lang="vi-VN" altLang="en-US" sz="3600" i="1" dirty="0">
                <a:latin typeface="Times New Roman" pitchFamily="18" charset="0"/>
                <a:cs typeface="Times New Roman" pitchFamily="18" charset="0"/>
              </a:rPr>
              <a:t> </a:t>
            </a:r>
            <a:br>
              <a:rPr lang="vi-VN" altLang="en-US" sz="3600" dirty="0">
                <a:latin typeface="Times New Roman" pitchFamily="18" charset="0"/>
                <a:cs typeface="Times New Roman" pitchFamily="18" charset="0"/>
              </a:rPr>
            </a:br>
            <a:endParaRPr lang="vi-VN" altLang="en-US" sz="3600" dirty="0">
              <a:latin typeface="Times New Roman" pitchFamily="18" charset="0"/>
              <a:cs typeface="Times New Roman" pitchFamily="18" charset="0"/>
            </a:endParaRPr>
          </a:p>
        </p:txBody>
      </p:sp>
      <p:graphicFrame>
        <p:nvGraphicFramePr>
          <p:cNvPr id="5" name="Content Placeholder 4"/>
          <p:cNvGraphicFramePr>
            <a:graphicFrameLocks noGrp="1"/>
          </p:cNvGraphicFramePr>
          <p:nvPr>
            <p:ph idx="4294967295"/>
          </p:nvPr>
        </p:nvGraphicFramePr>
        <p:xfrm>
          <a:off x="215900" y="1447800"/>
          <a:ext cx="8991600" cy="5257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Date Placeholder 3"/>
          <p:cNvSpPr>
            <a:spLocks noGrp="1"/>
          </p:cNvSpPr>
          <p:nvPr>
            <p:ph type="dt" sz="quarter" idx="4294967295"/>
          </p:nvPr>
        </p:nvSpPr>
        <p:spPr>
          <a:xfrm>
            <a:off x="457200" y="6245225"/>
            <a:ext cx="2133600" cy="476250"/>
          </a:xfrm>
          <a:prstGeom prst="rect">
            <a:avLst/>
          </a:prstGeom>
        </p:spPr>
        <p:txBody>
          <a:bodyPr/>
          <a:lstStyle/>
          <a:p>
            <a:pPr>
              <a:defRPr/>
            </a:pPr>
            <a:fld id="{59BF1CD9-1682-4E31-B444-9BB31591FE22}" type="datetime1">
              <a:rPr lang="en-US" smtClean="0"/>
              <a:pPr>
                <a:defRPr/>
              </a:pPr>
              <a:t>02/10/2023</a:t>
            </a:fld>
            <a:endParaRPr 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le 1"/>
          <p:cNvSpPr>
            <a:spLocks noGrp="1"/>
          </p:cNvSpPr>
          <p:nvPr>
            <p:ph type="title"/>
          </p:nvPr>
        </p:nvSpPr>
        <p:spPr>
          <a:xfrm>
            <a:off x="0" y="76200"/>
            <a:ext cx="9144000" cy="990600"/>
          </a:xfrm>
        </p:spPr>
        <p:txBody>
          <a:bodyPr/>
          <a:lstStyle/>
          <a:p>
            <a:br>
              <a:rPr lang="en-GB" altLang="en-US" sz="3600" i="1">
                <a:latin typeface="Times New Roman" pitchFamily="18" charset="0"/>
                <a:cs typeface="Times New Roman" pitchFamily="18" charset="0"/>
              </a:rPr>
            </a:br>
            <a:r>
              <a:rPr lang="en-GB" altLang="en-US" sz="3600" i="1">
                <a:latin typeface="Times New Roman" pitchFamily="18" charset="0"/>
                <a:cs typeface="Times New Roman" pitchFamily="18" charset="0"/>
              </a:rPr>
              <a:t>c. Thực chất và ý nghĩa cuộc cách mạng trong triết học do C.Mác và Ph.Ăngghen thực hiện</a:t>
            </a:r>
            <a:br>
              <a:rPr lang="vi-VN" altLang="en-US" sz="3600">
                <a:latin typeface="Times New Roman" pitchFamily="18" charset="0"/>
                <a:cs typeface="Times New Roman" pitchFamily="18" charset="0"/>
              </a:rPr>
            </a:br>
            <a:endParaRPr lang="vi-VN" altLang="en-US" sz="3600">
              <a:latin typeface="Times New Roman" pitchFamily="18" charset="0"/>
              <a:cs typeface="Times New Roman" pitchFamily="18" charset="0"/>
            </a:endParaRPr>
          </a:p>
        </p:txBody>
      </p:sp>
      <p:sp>
        <p:nvSpPr>
          <p:cNvPr id="45059" name="Content Placeholder 2"/>
          <p:cNvSpPr>
            <a:spLocks noGrp="1"/>
          </p:cNvSpPr>
          <p:nvPr>
            <p:ph idx="4294967295"/>
          </p:nvPr>
        </p:nvSpPr>
        <p:spPr>
          <a:xfrm>
            <a:off x="76200" y="1219200"/>
            <a:ext cx="8991600" cy="5486400"/>
          </a:xfrm>
          <a:prstGeom prst="rect">
            <a:avLst/>
          </a:prstGeom>
        </p:spPr>
        <p:txBody>
          <a:bodyPr/>
          <a:lstStyle/>
          <a:p>
            <a:pPr algn="just">
              <a:buFont typeface="Wingdings" pitchFamily="2" charset="2"/>
              <a:buChar char="Ø"/>
            </a:pPr>
            <a:r>
              <a:rPr lang="en-GB" altLang="en-US" sz="2800" dirty="0" err="1">
                <a:latin typeface="Times New Roman" pitchFamily="18" charset="0"/>
                <a:cs typeface="Times New Roman" pitchFamily="18" charset="0"/>
              </a:rPr>
              <a:t>C.Mác</a:t>
            </a:r>
            <a:r>
              <a:rPr lang="en-GB" altLang="en-US" sz="2800" dirty="0">
                <a:latin typeface="Times New Roman" pitchFamily="18" charset="0"/>
                <a:cs typeface="Times New Roman" pitchFamily="18" charset="0"/>
              </a:rPr>
              <a:t> </a:t>
            </a:r>
            <a:r>
              <a:rPr lang="en-GB" altLang="en-US" sz="2800" dirty="0" err="1">
                <a:latin typeface="Times New Roman" pitchFamily="18" charset="0"/>
                <a:cs typeface="Times New Roman" pitchFamily="18" charset="0"/>
              </a:rPr>
              <a:t>và</a:t>
            </a:r>
            <a:r>
              <a:rPr lang="en-GB" altLang="en-US" sz="2800" dirty="0">
                <a:latin typeface="Times New Roman" pitchFamily="18" charset="0"/>
                <a:cs typeface="Times New Roman" pitchFamily="18" charset="0"/>
              </a:rPr>
              <a:t> </a:t>
            </a:r>
            <a:r>
              <a:rPr lang="en-GB" altLang="en-US" sz="2800" dirty="0" err="1">
                <a:latin typeface="Times New Roman" pitchFamily="18" charset="0"/>
                <a:cs typeface="Times New Roman" pitchFamily="18" charset="0"/>
              </a:rPr>
              <a:t>Ph.Ăngghen</a:t>
            </a:r>
            <a:r>
              <a:rPr lang="en-GB" altLang="en-US" sz="2800" dirty="0">
                <a:latin typeface="Times New Roman" pitchFamily="18" charset="0"/>
                <a:cs typeface="Times New Roman" pitchFamily="18" charset="0"/>
              </a:rPr>
              <a:t> </a:t>
            </a:r>
            <a:r>
              <a:rPr lang="en-GB" altLang="en-US" sz="2800" dirty="0" err="1">
                <a:latin typeface="Times New Roman" pitchFamily="18" charset="0"/>
                <a:cs typeface="Times New Roman" pitchFamily="18" charset="0"/>
              </a:rPr>
              <a:t>đã</a:t>
            </a:r>
            <a:r>
              <a:rPr lang="en-GB" altLang="en-US" sz="2800" dirty="0">
                <a:latin typeface="Times New Roman" pitchFamily="18" charset="0"/>
                <a:cs typeface="Times New Roman" pitchFamily="18" charset="0"/>
              </a:rPr>
              <a:t> </a:t>
            </a:r>
            <a:r>
              <a:rPr lang="en-GB" altLang="en-US" sz="2800" dirty="0" err="1">
                <a:latin typeface="Times New Roman" pitchFamily="18" charset="0"/>
                <a:cs typeface="Times New Roman" pitchFamily="18" charset="0"/>
              </a:rPr>
              <a:t>khắc</a:t>
            </a:r>
            <a:r>
              <a:rPr lang="en-GB" altLang="en-US" sz="2800" dirty="0">
                <a:latin typeface="Times New Roman" pitchFamily="18" charset="0"/>
                <a:cs typeface="Times New Roman" pitchFamily="18" charset="0"/>
              </a:rPr>
              <a:t> </a:t>
            </a:r>
            <a:r>
              <a:rPr lang="en-GB" altLang="en-US" sz="2800" dirty="0" err="1">
                <a:latin typeface="Times New Roman" pitchFamily="18" charset="0"/>
                <a:cs typeface="Times New Roman" pitchFamily="18" charset="0"/>
              </a:rPr>
              <a:t>phục</a:t>
            </a:r>
            <a:r>
              <a:rPr lang="en-GB" altLang="en-US" sz="2800" dirty="0">
                <a:latin typeface="Times New Roman" pitchFamily="18" charset="0"/>
                <a:cs typeface="Times New Roman" pitchFamily="18" charset="0"/>
              </a:rPr>
              <a:t> </a:t>
            </a:r>
            <a:r>
              <a:rPr lang="en-GB" altLang="en-US" sz="2800" dirty="0" err="1">
                <a:latin typeface="Times New Roman" pitchFamily="18" charset="0"/>
                <a:cs typeface="Times New Roman" pitchFamily="18" charset="0"/>
              </a:rPr>
              <a:t>tính</a:t>
            </a:r>
            <a:r>
              <a:rPr lang="en-GB" altLang="en-US" sz="2800" dirty="0">
                <a:latin typeface="Times New Roman" pitchFamily="18" charset="0"/>
                <a:cs typeface="Times New Roman" pitchFamily="18" charset="0"/>
              </a:rPr>
              <a:t> </a:t>
            </a:r>
            <a:r>
              <a:rPr lang="en-GB" altLang="en-US" sz="2800" dirty="0" err="1">
                <a:latin typeface="Times New Roman" pitchFamily="18" charset="0"/>
                <a:cs typeface="Times New Roman" pitchFamily="18" charset="0"/>
              </a:rPr>
              <a:t>chất</a:t>
            </a:r>
            <a:r>
              <a:rPr lang="en-GB" altLang="en-US" sz="2800" dirty="0">
                <a:latin typeface="Times New Roman" pitchFamily="18" charset="0"/>
                <a:cs typeface="Times New Roman" pitchFamily="18" charset="0"/>
              </a:rPr>
              <a:t> </a:t>
            </a:r>
            <a:r>
              <a:rPr lang="en-GB" altLang="en-US" sz="2800" dirty="0" err="1">
                <a:latin typeface="Times New Roman" pitchFamily="18" charset="0"/>
                <a:cs typeface="Times New Roman" pitchFamily="18" charset="0"/>
              </a:rPr>
              <a:t>trực</a:t>
            </a:r>
            <a:r>
              <a:rPr lang="en-GB" altLang="en-US" sz="2800" dirty="0">
                <a:latin typeface="Times New Roman" pitchFamily="18" charset="0"/>
                <a:cs typeface="Times New Roman" pitchFamily="18" charset="0"/>
              </a:rPr>
              <a:t> </a:t>
            </a:r>
            <a:r>
              <a:rPr lang="en-GB" altLang="en-US" sz="2800" dirty="0" err="1">
                <a:latin typeface="Times New Roman" pitchFamily="18" charset="0"/>
                <a:cs typeface="Times New Roman" pitchFamily="18" charset="0"/>
              </a:rPr>
              <a:t>quan</a:t>
            </a:r>
            <a:r>
              <a:rPr lang="en-GB" altLang="en-US" sz="2800" dirty="0">
                <a:latin typeface="Times New Roman" pitchFamily="18" charset="0"/>
                <a:cs typeface="Times New Roman" pitchFamily="18" charset="0"/>
              </a:rPr>
              <a:t>, </a:t>
            </a:r>
            <a:r>
              <a:rPr lang="en-GB" altLang="en-US" sz="2800" dirty="0" err="1">
                <a:latin typeface="Times New Roman" pitchFamily="18" charset="0"/>
                <a:cs typeface="Times New Roman" pitchFamily="18" charset="0"/>
              </a:rPr>
              <a:t>siêu</a:t>
            </a:r>
            <a:r>
              <a:rPr lang="en-GB" altLang="en-US" sz="2800" dirty="0">
                <a:latin typeface="Times New Roman" pitchFamily="18" charset="0"/>
                <a:cs typeface="Times New Roman" pitchFamily="18" charset="0"/>
              </a:rPr>
              <a:t> </a:t>
            </a:r>
            <a:r>
              <a:rPr lang="en-GB" altLang="en-US" sz="2800" dirty="0" err="1">
                <a:latin typeface="Times New Roman" pitchFamily="18" charset="0"/>
                <a:cs typeface="Times New Roman" pitchFamily="18" charset="0"/>
              </a:rPr>
              <a:t>hình</a:t>
            </a:r>
            <a:r>
              <a:rPr lang="en-GB" altLang="en-US" sz="2800" dirty="0">
                <a:latin typeface="Times New Roman" pitchFamily="18" charset="0"/>
                <a:cs typeface="Times New Roman" pitchFamily="18" charset="0"/>
              </a:rPr>
              <a:t> </a:t>
            </a:r>
            <a:r>
              <a:rPr lang="en-GB" altLang="en-US" sz="2800" dirty="0" err="1">
                <a:latin typeface="Times New Roman" pitchFamily="18" charset="0"/>
                <a:cs typeface="Times New Roman" pitchFamily="18" charset="0"/>
              </a:rPr>
              <a:t>của</a:t>
            </a:r>
            <a:r>
              <a:rPr lang="en-GB" altLang="en-US" sz="2800" dirty="0">
                <a:latin typeface="Times New Roman" pitchFamily="18" charset="0"/>
                <a:cs typeface="Times New Roman" pitchFamily="18" charset="0"/>
              </a:rPr>
              <a:t> </a:t>
            </a:r>
            <a:r>
              <a:rPr lang="en-GB" altLang="en-US" sz="2800" dirty="0" err="1">
                <a:latin typeface="Times New Roman" pitchFamily="18" charset="0"/>
                <a:cs typeface="Times New Roman" pitchFamily="18" charset="0"/>
              </a:rPr>
              <a:t>chủ</a:t>
            </a:r>
            <a:r>
              <a:rPr lang="en-GB" altLang="en-US" sz="2800" dirty="0">
                <a:latin typeface="Times New Roman" pitchFamily="18" charset="0"/>
                <a:cs typeface="Times New Roman" pitchFamily="18" charset="0"/>
              </a:rPr>
              <a:t> </a:t>
            </a:r>
            <a:r>
              <a:rPr lang="en-GB" altLang="en-US" sz="2800" dirty="0" err="1">
                <a:latin typeface="Times New Roman" pitchFamily="18" charset="0"/>
                <a:cs typeface="Times New Roman" pitchFamily="18" charset="0"/>
              </a:rPr>
              <a:t>nghĩa</a:t>
            </a:r>
            <a:r>
              <a:rPr lang="en-GB" altLang="en-US" sz="2800" dirty="0">
                <a:latin typeface="Times New Roman" pitchFamily="18" charset="0"/>
                <a:cs typeface="Times New Roman" pitchFamily="18" charset="0"/>
              </a:rPr>
              <a:t> </a:t>
            </a:r>
            <a:r>
              <a:rPr lang="en-GB" altLang="en-US" sz="2800" dirty="0" err="1">
                <a:latin typeface="Times New Roman" pitchFamily="18" charset="0"/>
                <a:cs typeface="Times New Roman" pitchFamily="18" charset="0"/>
              </a:rPr>
              <a:t>duy</a:t>
            </a:r>
            <a:r>
              <a:rPr lang="en-GB" altLang="en-US" sz="2800" dirty="0">
                <a:latin typeface="Times New Roman" pitchFamily="18" charset="0"/>
                <a:cs typeface="Times New Roman" pitchFamily="18" charset="0"/>
              </a:rPr>
              <a:t> </a:t>
            </a:r>
            <a:r>
              <a:rPr lang="en-GB" altLang="en-US" sz="2800" dirty="0" err="1">
                <a:latin typeface="Times New Roman" pitchFamily="18" charset="0"/>
                <a:cs typeface="Times New Roman" pitchFamily="18" charset="0"/>
              </a:rPr>
              <a:t>vật</a:t>
            </a:r>
            <a:r>
              <a:rPr lang="en-GB" altLang="en-US" sz="2800" dirty="0">
                <a:latin typeface="Times New Roman" pitchFamily="18" charset="0"/>
                <a:cs typeface="Times New Roman" pitchFamily="18" charset="0"/>
              </a:rPr>
              <a:t> </a:t>
            </a:r>
            <a:r>
              <a:rPr lang="en-GB" altLang="en-US" sz="2800" dirty="0" err="1">
                <a:latin typeface="Times New Roman" pitchFamily="18" charset="0"/>
                <a:cs typeface="Times New Roman" pitchFamily="18" charset="0"/>
              </a:rPr>
              <a:t>cũ</a:t>
            </a:r>
            <a:r>
              <a:rPr lang="en-GB" altLang="en-US" sz="2800" dirty="0">
                <a:latin typeface="Times New Roman" pitchFamily="18" charset="0"/>
                <a:cs typeface="Times New Roman" pitchFamily="18" charset="0"/>
              </a:rPr>
              <a:t> </a:t>
            </a:r>
            <a:r>
              <a:rPr lang="en-GB" altLang="en-US" sz="2800" dirty="0" err="1">
                <a:latin typeface="Times New Roman" pitchFamily="18" charset="0"/>
                <a:cs typeface="Times New Roman" pitchFamily="18" charset="0"/>
              </a:rPr>
              <a:t>và</a:t>
            </a:r>
            <a:r>
              <a:rPr lang="en-GB" altLang="en-US" sz="2800" dirty="0">
                <a:latin typeface="Times New Roman" pitchFamily="18" charset="0"/>
                <a:cs typeface="Times New Roman" pitchFamily="18" charset="0"/>
              </a:rPr>
              <a:t> </a:t>
            </a:r>
            <a:r>
              <a:rPr lang="en-GB" altLang="en-US" sz="2800" dirty="0" err="1">
                <a:latin typeface="Times New Roman" pitchFamily="18" charset="0"/>
                <a:cs typeface="Times New Roman" pitchFamily="18" charset="0"/>
              </a:rPr>
              <a:t>khắc</a:t>
            </a:r>
            <a:r>
              <a:rPr lang="en-GB" altLang="en-US" sz="2800" dirty="0">
                <a:latin typeface="Times New Roman" pitchFamily="18" charset="0"/>
                <a:cs typeface="Times New Roman" pitchFamily="18" charset="0"/>
              </a:rPr>
              <a:t> </a:t>
            </a:r>
            <a:r>
              <a:rPr lang="en-GB" altLang="en-US" sz="2800" dirty="0" err="1">
                <a:latin typeface="Times New Roman" pitchFamily="18" charset="0"/>
                <a:cs typeface="Times New Roman" pitchFamily="18" charset="0"/>
              </a:rPr>
              <a:t>phục</a:t>
            </a:r>
            <a:r>
              <a:rPr lang="en-GB" altLang="en-US" sz="2800" dirty="0">
                <a:latin typeface="Times New Roman" pitchFamily="18" charset="0"/>
                <a:cs typeface="Times New Roman" pitchFamily="18" charset="0"/>
              </a:rPr>
              <a:t> </a:t>
            </a:r>
            <a:r>
              <a:rPr lang="en-GB" altLang="en-US" sz="2800" dirty="0" err="1">
                <a:latin typeface="Times New Roman" pitchFamily="18" charset="0"/>
                <a:cs typeface="Times New Roman" pitchFamily="18" charset="0"/>
              </a:rPr>
              <a:t>tính</a:t>
            </a:r>
            <a:r>
              <a:rPr lang="en-GB" altLang="en-US" sz="2800" dirty="0">
                <a:latin typeface="Times New Roman" pitchFamily="18" charset="0"/>
                <a:cs typeface="Times New Roman" pitchFamily="18" charset="0"/>
              </a:rPr>
              <a:t> </a:t>
            </a:r>
            <a:r>
              <a:rPr lang="en-GB" altLang="en-US" sz="2800" dirty="0" err="1">
                <a:latin typeface="Times New Roman" pitchFamily="18" charset="0"/>
                <a:cs typeface="Times New Roman" pitchFamily="18" charset="0"/>
              </a:rPr>
              <a:t>chất</a:t>
            </a:r>
            <a:r>
              <a:rPr lang="en-GB" altLang="en-US" sz="2800" dirty="0">
                <a:latin typeface="Times New Roman" pitchFamily="18" charset="0"/>
                <a:cs typeface="Times New Roman" pitchFamily="18" charset="0"/>
              </a:rPr>
              <a:t> </a:t>
            </a:r>
            <a:r>
              <a:rPr lang="en-GB" altLang="en-US" sz="2800" dirty="0" err="1">
                <a:latin typeface="Times New Roman" pitchFamily="18" charset="0"/>
                <a:cs typeface="Times New Roman" pitchFamily="18" charset="0"/>
              </a:rPr>
              <a:t>duy</a:t>
            </a:r>
            <a:r>
              <a:rPr lang="en-GB" altLang="en-US" sz="2800" dirty="0">
                <a:latin typeface="Times New Roman" pitchFamily="18" charset="0"/>
                <a:cs typeface="Times New Roman" pitchFamily="18" charset="0"/>
              </a:rPr>
              <a:t> </a:t>
            </a:r>
            <a:r>
              <a:rPr lang="en-GB" altLang="en-US" sz="2800" dirty="0" err="1">
                <a:latin typeface="Times New Roman" pitchFamily="18" charset="0"/>
                <a:cs typeface="Times New Roman" pitchFamily="18" charset="0"/>
              </a:rPr>
              <a:t>tâm</a:t>
            </a:r>
            <a:r>
              <a:rPr lang="en-GB" altLang="en-US" sz="2800" dirty="0">
                <a:latin typeface="Times New Roman" pitchFamily="18" charset="0"/>
                <a:cs typeface="Times New Roman" pitchFamily="18" charset="0"/>
              </a:rPr>
              <a:t>, </a:t>
            </a:r>
            <a:r>
              <a:rPr lang="en-GB" altLang="en-US" sz="2800" dirty="0" err="1">
                <a:latin typeface="Times New Roman" pitchFamily="18" charset="0"/>
                <a:cs typeface="Times New Roman" pitchFamily="18" charset="0"/>
              </a:rPr>
              <a:t>thần</a:t>
            </a:r>
            <a:r>
              <a:rPr lang="en-GB" altLang="en-US" sz="2800" dirty="0">
                <a:latin typeface="Times New Roman" pitchFamily="18" charset="0"/>
                <a:cs typeface="Times New Roman" pitchFamily="18" charset="0"/>
              </a:rPr>
              <a:t> </a:t>
            </a:r>
            <a:r>
              <a:rPr lang="en-GB" altLang="en-US" sz="2800" dirty="0" err="1">
                <a:latin typeface="Times New Roman" pitchFamily="18" charset="0"/>
                <a:cs typeface="Times New Roman" pitchFamily="18" charset="0"/>
              </a:rPr>
              <a:t>bí</a:t>
            </a:r>
            <a:r>
              <a:rPr lang="en-GB" altLang="en-US" sz="2800" dirty="0">
                <a:latin typeface="Times New Roman" pitchFamily="18" charset="0"/>
                <a:cs typeface="Times New Roman" pitchFamily="18" charset="0"/>
              </a:rPr>
              <a:t> </a:t>
            </a:r>
            <a:r>
              <a:rPr lang="en-GB" altLang="en-US" sz="2800" dirty="0" err="1">
                <a:latin typeface="Times New Roman" pitchFamily="18" charset="0"/>
                <a:cs typeface="Times New Roman" pitchFamily="18" charset="0"/>
              </a:rPr>
              <a:t>của</a:t>
            </a:r>
            <a:r>
              <a:rPr lang="en-GB" altLang="en-US" sz="2800" dirty="0">
                <a:latin typeface="Times New Roman" pitchFamily="18" charset="0"/>
                <a:cs typeface="Times New Roman" pitchFamily="18" charset="0"/>
              </a:rPr>
              <a:t> </a:t>
            </a:r>
            <a:r>
              <a:rPr lang="en-GB" altLang="en-US" sz="2800" dirty="0" err="1">
                <a:latin typeface="Times New Roman" pitchFamily="18" charset="0"/>
                <a:cs typeface="Times New Roman" pitchFamily="18" charset="0"/>
              </a:rPr>
              <a:t>phép</a:t>
            </a:r>
            <a:r>
              <a:rPr lang="en-GB" altLang="en-US" sz="2800" dirty="0">
                <a:latin typeface="Times New Roman" pitchFamily="18" charset="0"/>
                <a:cs typeface="Times New Roman" pitchFamily="18" charset="0"/>
              </a:rPr>
              <a:t> </a:t>
            </a:r>
            <a:r>
              <a:rPr lang="en-GB" altLang="en-US" sz="2800" dirty="0" err="1">
                <a:latin typeface="Times New Roman" pitchFamily="18" charset="0"/>
                <a:cs typeface="Times New Roman" pitchFamily="18" charset="0"/>
              </a:rPr>
              <a:t>biện</a:t>
            </a:r>
            <a:r>
              <a:rPr lang="en-GB" altLang="en-US" sz="2800" dirty="0">
                <a:latin typeface="Times New Roman" pitchFamily="18" charset="0"/>
                <a:cs typeface="Times New Roman" pitchFamily="18" charset="0"/>
              </a:rPr>
              <a:t> </a:t>
            </a:r>
            <a:r>
              <a:rPr lang="en-GB" altLang="en-US" sz="2800" dirty="0" err="1">
                <a:latin typeface="Times New Roman" pitchFamily="18" charset="0"/>
                <a:cs typeface="Times New Roman" pitchFamily="18" charset="0"/>
              </a:rPr>
              <a:t>chứng</a:t>
            </a:r>
            <a:r>
              <a:rPr lang="en-GB" altLang="en-US" sz="2800" dirty="0">
                <a:latin typeface="Times New Roman" pitchFamily="18" charset="0"/>
                <a:cs typeface="Times New Roman" pitchFamily="18" charset="0"/>
              </a:rPr>
              <a:t> </a:t>
            </a:r>
            <a:r>
              <a:rPr lang="en-GB" altLang="en-US" sz="2800" dirty="0" err="1">
                <a:latin typeface="Times New Roman" pitchFamily="18" charset="0"/>
                <a:cs typeface="Times New Roman" pitchFamily="18" charset="0"/>
              </a:rPr>
              <a:t>duy</a:t>
            </a:r>
            <a:r>
              <a:rPr lang="en-GB" altLang="en-US" sz="2800" dirty="0">
                <a:latin typeface="Times New Roman" pitchFamily="18" charset="0"/>
                <a:cs typeface="Times New Roman" pitchFamily="18" charset="0"/>
              </a:rPr>
              <a:t> </a:t>
            </a:r>
            <a:r>
              <a:rPr lang="en-GB" altLang="en-US" sz="2800" dirty="0" err="1">
                <a:latin typeface="Times New Roman" pitchFamily="18" charset="0"/>
                <a:cs typeface="Times New Roman" pitchFamily="18" charset="0"/>
              </a:rPr>
              <a:t>tâm</a:t>
            </a:r>
            <a:r>
              <a:rPr lang="en-GB" altLang="en-US" sz="2800" dirty="0">
                <a:latin typeface="Times New Roman" pitchFamily="18" charset="0"/>
                <a:cs typeface="Times New Roman" pitchFamily="18" charset="0"/>
              </a:rPr>
              <a:t>,</a:t>
            </a:r>
            <a:r>
              <a:rPr lang="vi-VN" altLang="en-US" sz="2800" dirty="0">
                <a:latin typeface="Times New Roman" pitchFamily="18" charset="0"/>
                <a:cs typeface="Times New Roman" pitchFamily="18" charset="0"/>
              </a:rPr>
              <a:t> Đức</a:t>
            </a:r>
            <a:r>
              <a:rPr lang="en-GB" altLang="en-US" sz="2800" dirty="0">
                <a:latin typeface="Times New Roman" pitchFamily="18" charset="0"/>
                <a:cs typeface="Times New Roman" pitchFamily="18" charset="0"/>
              </a:rPr>
              <a:t> </a:t>
            </a:r>
            <a:r>
              <a:rPr lang="en-GB" altLang="en-US" sz="2800" dirty="0" err="1">
                <a:latin typeface="Times New Roman" pitchFamily="18" charset="0"/>
                <a:cs typeface="Times New Roman" pitchFamily="18" charset="0"/>
              </a:rPr>
              <a:t>sáng</a:t>
            </a:r>
            <a:r>
              <a:rPr lang="en-GB" altLang="en-US" sz="2800" dirty="0">
                <a:latin typeface="Times New Roman" pitchFamily="18" charset="0"/>
                <a:cs typeface="Times New Roman" pitchFamily="18" charset="0"/>
              </a:rPr>
              <a:t> </a:t>
            </a:r>
            <a:r>
              <a:rPr lang="en-GB" altLang="en-US" sz="2800" dirty="0" err="1">
                <a:latin typeface="Times New Roman" pitchFamily="18" charset="0"/>
                <a:cs typeface="Times New Roman" pitchFamily="18" charset="0"/>
              </a:rPr>
              <a:t>tạo</a:t>
            </a:r>
            <a:r>
              <a:rPr lang="en-GB" altLang="en-US" sz="2800" dirty="0">
                <a:latin typeface="Times New Roman" pitchFamily="18" charset="0"/>
                <a:cs typeface="Times New Roman" pitchFamily="18" charset="0"/>
              </a:rPr>
              <a:t> </a:t>
            </a:r>
            <a:r>
              <a:rPr lang="en-GB" altLang="en-US" sz="2800" dirty="0" err="1">
                <a:latin typeface="Times New Roman" pitchFamily="18" charset="0"/>
                <a:cs typeface="Times New Roman" pitchFamily="18" charset="0"/>
              </a:rPr>
              <a:t>ra</a:t>
            </a:r>
            <a:r>
              <a:rPr lang="en-GB" altLang="en-US" sz="2800" dirty="0">
                <a:latin typeface="Times New Roman" pitchFamily="18" charset="0"/>
                <a:cs typeface="Times New Roman" pitchFamily="18" charset="0"/>
              </a:rPr>
              <a:t> </a:t>
            </a:r>
            <a:r>
              <a:rPr lang="en-GB" altLang="en-US" sz="2800" dirty="0" err="1">
                <a:latin typeface="Times New Roman" pitchFamily="18" charset="0"/>
                <a:cs typeface="Times New Roman" pitchFamily="18" charset="0"/>
              </a:rPr>
              <a:t>một</a:t>
            </a:r>
            <a:r>
              <a:rPr lang="en-GB" altLang="en-US" sz="2800" dirty="0">
                <a:latin typeface="Times New Roman" pitchFamily="18" charset="0"/>
                <a:cs typeface="Times New Roman" pitchFamily="18" charset="0"/>
              </a:rPr>
              <a:t> </a:t>
            </a:r>
            <a:r>
              <a:rPr lang="en-GB" altLang="en-US" sz="2800" dirty="0" err="1">
                <a:latin typeface="Times New Roman" pitchFamily="18" charset="0"/>
                <a:cs typeface="Times New Roman" pitchFamily="18" charset="0"/>
              </a:rPr>
              <a:t>chủ</a:t>
            </a:r>
            <a:r>
              <a:rPr lang="en-GB" altLang="en-US" sz="2800" dirty="0">
                <a:latin typeface="Times New Roman" pitchFamily="18" charset="0"/>
                <a:cs typeface="Times New Roman" pitchFamily="18" charset="0"/>
              </a:rPr>
              <a:t> </a:t>
            </a:r>
            <a:r>
              <a:rPr lang="en-GB" altLang="en-US" sz="2800" dirty="0" err="1">
                <a:latin typeface="Times New Roman" pitchFamily="18" charset="0"/>
                <a:cs typeface="Times New Roman" pitchFamily="18" charset="0"/>
              </a:rPr>
              <a:t>nghĩa</a:t>
            </a:r>
            <a:r>
              <a:rPr lang="en-GB" altLang="en-US" sz="2800" dirty="0">
                <a:latin typeface="Times New Roman" pitchFamily="18" charset="0"/>
                <a:cs typeface="Times New Roman" pitchFamily="18" charset="0"/>
              </a:rPr>
              <a:t> </a:t>
            </a:r>
            <a:r>
              <a:rPr lang="en-GB" altLang="en-US" sz="2800" dirty="0" err="1">
                <a:latin typeface="Times New Roman" pitchFamily="18" charset="0"/>
                <a:cs typeface="Times New Roman" pitchFamily="18" charset="0"/>
              </a:rPr>
              <a:t>duy</a:t>
            </a:r>
            <a:r>
              <a:rPr lang="en-GB" altLang="en-US" sz="2800" dirty="0">
                <a:latin typeface="Times New Roman" pitchFamily="18" charset="0"/>
                <a:cs typeface="Times New Roman" pitchFamily="18" charset="0"/>
              </a:rPr>
              <a:t> </a:t>
            </a:r>
            <a:r>
              <a:rPr lang="en-GB" altLang="en-US" sz="2800" dirty="0" err="1">
                <a:latin typeface="Times New Roman" pitchFamily="18" charset="0"/>
                <a:cs typeface="Times New Roman" pitchFamily="18" charset="0"/>
              </a:rPr>
              <a:t>vật</a:t>
            </a:r>
            <a:r>
              <a:rPr lang="en-GB" altLang="en-US" sz="2800" dirty="0">
                <a:latin typeface="Times New Roman" pitchFamily="18" charset="0"/>
                <a:cs typeface="Times New Roman" pitchFamily="18" charset="0"/>
              </a:rPr>
              <a:t> </a:t>
            </a:r>
            <a:r>
              <a:rPr lang="en-GB" altLang="en-US" sz="2800" dirty="0" err="1">
                <a:latin typeface="Times New Roman" pitchFamily="18" charset="0"/>
                <a:cs typeface="Times New Roman" pitchFamily="18" charset="0"/>
              </a:rPr>
              <a:t>triết</a:t>
            </a:r>
            <a:r>
              <a:rPr lang="en-GB" altLang="en-US" sz="2800" dirty="0">
                <a:latin typeface="Times New Roman" pitchFamily="18" charset="0"/>
                <a:cs typeface="Times New Roman" pitchFamily="18" charset="0"/>
              </a:rPr>
              <a:t> </a:t>
            </a:r>
            <a:r>
              <a:rPr lang="en-GB" altLang="en-US" sz="2800" dirty="0" err="1">
                <a:latin typeface="Times New Roman" pitchFamily="18" charset="0"/>
                <a:cs typeface="Times New Roman" pitchFamily="18" charset="0"/>
              </a:rPr>
              <a:t>học</a:t>
            </a:r>
            <a:r>
              <a:rPr lang="en-GB" altLang="en-US" sz="2800" dirty="0">
                <a:latin typeface="Times New Roman" pitchFamily="18" charset="0"/>
                <a:cs typeface="Times New Roman" pitchFamily="18" charset="0"/>
              </a:rPr>
              <a:t> </a:t>
            </a:r>
            <a:r>
              <a:rPr lang="en-GB" altLang="en-US" sz="2800" dirty="0" err="1">
                <a:latin typeface="Times New Roman" pitchFamily="18" charset="0"/>
                <a:cs typeface="Times New Roman" pitchFamily="18" charset="0"/>
              </a:rPr>
              <a:t>hoàn</a:t>
            </a:r>
            <a:r>
              <a:rPr lang="en-GB" altLang="en-US" sz="2800" dirty="0">
                <a:latin typeface="Times New Roman" pitchFamily="18" charset="0"/>
                <a:cs typeface="Times New Roman" pitchFamily="18" charset="0"/>
              </a:rPr>
              <a:t> </a:t>
            </a:r>
            <a:r>
              <a:rPr lang="en-GB" altLang="en-US" sz="2800" dirty="0" err="1">
                <a:latin typeface="Times New Roman" pitchFamily="18" charset="0"/>
                <a:cs typeface="Times New Roman" pitchFamily="18" charset="0"/>
              </a:rPr>
              <a:t>bị</a:t>
            </a:r>
            <a:r>
              <a:rPr lang="en-GB" altLang="en-US" sz="2800" dirty="0">
                <a:latin typeface="Times New Roman" pitchFamily="18" charset="0"/>
                <a:cs typeface="Times New Roman" pitchFamily="18" charset="0"/>
              </a:rPr>
              <a:t> </a:t>
            </a:r>
            <a:r>
              <a:rPr lang="en-GB" altLang="en-US" sz="2800" dirty="0" err="1">
                <a:latin typeface="Times New Roman" pitchFamily="18" charset="0"/>
                <a:cs typeface="Times New Roman" pitchFamily="18" charset="0"/>
              </a:rPr>
              <a:t>là</a:t>
            </a:r>
            <a:r>
              <a:rPr lang="en-GB" altLang="en-US" sz="2800" dirty="0">
                <a:latin typeface="Times New Roman" pitchFamily="18" charset="0"/>
                <a:cs typeface="Times New Roman" pitchFamily="18" charset="0"/>
              </a:rPr>
              <a:t> </a:t>
            </a:r>
            <a:r>
              <a:rPr lang="en-GB" altLang="en-US" sz="2800" dirty="0" err="1">
                <a:latin typeface="Times New Roman" pitchFamily="18" charset="0"/>
                <a:cs typeface="Times New Roman" pitchFamily="18" charset="0"/>
              </a:rPr>
              <a:t>chủ</a:t>
            </a:r>
            <a:r>
              <a:rPr lang="en-GB" altLang="en-US" sz="2800" dirty="0">
                <a:latin typeface="Times New Roman" pitchFamily="18" charset="0"/>
                <a:cs typeface="Times New Roman" pitchFamily="18" charset="0"/>
              </a:rPr>
              <a:t> </a:t>
            </a:r>
            <a:r>
              <a:rPr lang="en-GB" altLang="en-US" sz="2800" dirty="0" err="1">
                <a:latin typeface="Times New Roman" pitchFamily="18" charset="0"/>
                <a:cs typeface="Times New Roman" pitchFamily="18" charset="0"/>
              </a:rPr>
              <a:t>nghĩa</a:t>
            </a:r>
            <a:r>
              <a:rPr lang="en-GB" altLang="en-US" sz="2800" dirty="0">
                <a:latin typeface="Times New Roman" pitchFamily="18" charset="0"/>
                <a:cs typeface="Times New Roman" pitchFamily="18" charset="0"/>
              </a:rPr>
              <a:t> </a:t>
            </a:r>
            <a:r>
              <a:rPr lang="en-GB" altLang="en-US" sz="2800" dirty="0" err="1">
                <a:latin typeface="Times New Roman" pitchFamily="18" charset="0"/>
                <a:cs typeface="Times New Roman" pitchFamily="18" charset="0"/>
              </a:rPr>
              <a:t>duy</a:t>
            </a:r>
            <a:r>
              <a:rPr lang="en-GB" altLang="en-US" sz="2800" dirty="0">
                <a:latin typeface="Times New Roman" pitchFamily="18" charset="0"/>
                <a:cs typeface="Times New Roman" pitchFamily="18" charset="0"/>
              </a:rPr>
              <a:t> </a:t>
            </a:r>
            <a:r>
              <a:rPr lang="en-GB" altLang="en-US" sz="2800" dirty="0" err="1">
                <a:latin typeface="Times New Roman" pitchFamily="18" charset="0"/>
                <a:cs typeface="Times New Roman" pitchFamily="18" charset="0"/>
              </a:rPr>
              <a:t>vật</a:t>
            </a:r>
            <a:r>
              <a:rPr lang="en-GB" altLang="en-US" sz="2800" dirty="0">
                <a:latin typeface="Times New Roman" pitchFamily="18" charset="0"/>
                <a:cs typeface="Times New Roman" pitchFamily="18" charset="0"/>
              </a:rPr>
              <a:t> </a:t>
            </a:r>
            <a:r>
              <a:rPr lang="en-GB" altLang="en-US" sz="2800" dirty="0" err="1">
                <a:latin typeface="Times New Roman" pitchFamily="18" charset="0"/>
                <a:cs typeface="Times New Roman" pitchFamily="18" charset="0"/>
              </a:rPr>
              <a:t>biện</a:t>
            </a:r>
            <a:r>
              <a:rPr lang="en-GB" altLang="en-US" sz="2800" dirty="0">
                <a:latin typeface="Times New Roman" pitchFamily="18" charset="0"/>
                <a:cs typeface="Times New Roman" pitchFamily="18" charset="0"/>
              </a:rPr>
              <a:t> </a:t>
            </a:r>
            <a:r>
              <a:rPr lang="en-GB" altLang="en-US" sz="2800" dirty="0" err="1">
                <a:latin typeface="Times New Roman" pitchFamily="18" charset="0"/>
                <a:cs typeface="Times New Roman" pitchFamily="18" charset="0"/>
              </a:rPr>
              <a:t>chứng</a:t>
            </a:r>
            <a:r>
              <a:rPr lang="en-GB" altLang="en-US" sz="2800" dirty="0">
                <a:latin typeface="Times New Roman" pitchFamily="18" charset="0"/>
                <a:cs typeface="Times New Roman" pitchFamily="18" charset="0"/>
              </a:rPr>
              <a:t>.</a:t>
            </a:r>
            <a:endParaRPr lang="vi-VN" altLang="en-US" sz="2800" dirty="0">
              <a:latin typeface="Times New Roman" pitchFamily="18" charset="0"/>
              <a:cs typeface="Times New Roman" pitchFamily="18" charset="0"/>
            </a:endParaRPr>
          </a:p>
          <a:p>
            <a:pPr algn="just">
              <a:buFont typeface="Wingdings" pitchFamily="2" charset="2"/>
              <a:buChar char="Ø"/>
            </a:pPr>
            <a:r>
              <a:rPr lang="nl-NL" altLang="en-US" sz="2800" dirty="0">
                <a:latin typeface="Times New Roman" pitchFamily="18" charset="0"/>
                <a:cs typeface="Times New Roman" pitchFamily="18" charset="0"/>
              </a:rPr>
              <a:t>C.Mác và Ph. Ăngghen đã vận dụng và mở rộng quan điểm duy vật biện chứng vào nghiên cứu lịch sử xã hội, sáng tạo ra chủ nghĩa duy vật lịch sử - nội dung chủ yếu của bước ngoặt cách mạng  trong triết học.</a:t>
            </a:r>
            <a:endParaRPr lang="vi-VN" altLang="en-US" sz="2800" dirty="0">
              <a:latin typeface="Times New Roman" pitchFamily="18" charset="0"/>
              <a:cs typeface="Times New Roman" pitchFamily="18" charset="0"/>
            </a:endParaRPr>
          </a:p>
          <a:p>
            <a:pPr algn="just">
              <a:buFont typeface="Wingdings" pitchFamily="2" charset="2"/>
              <a:buChar char="Ø"/>
            </a:pPr>
            <a:r>
              <a:rPr lang="nl-NL" altLang="en-US" sz="2800" dirty="0">
                <a:latin typeface="Times New Roman" pitchFamily="18" charset="0"/>
                <a:cs typeface="Times New Roman" pitchFamily="18" charset="0"/>
              </a:rPr>
              <a:t>C.Mác và Ph. Ăngghen đã sáng tạo ra một triết học chân chính khoa học, với những đặc tính mới của triết học duy vật biện chứng.</a:t>
            </a:r>
            <a:endParaRPr lang="vi-VN" altLang="en-US" sz="2800" dirty="0">
              <a:latin typeface="Times New Roman" pitchFamily="18" charset="0"/>
              <a:cs typeface="Times New Roman" pitchFamily="18" charset="0"/>
            </a:endParaRPr>
          </a:p>
          <a:p>
            <a:pPr algn="just">
              <a:buFont typeface="Wingdings" pitchFamily="2" charset="2"/>
              <a:buChar char="Ø"/>
            </a:pPr>
            <a:endParaRPr lang="vi-VN" altLang="en-US" sz="2800" dirty="0">
              <a:latin typeface="Times New Roman" pitchFamily="18" charset="0"/>
              <a:cs typeface="Times New Roman" pitchFamily="18" charset="0"/>
            </a:endParaRPr>
          </a:p>
        </p:txBody>
      </p:sp>
      <p:sp>
        <p:nvSpPr>
          <p:cNvPr id="4" name="Date Placeholder 3"/>
          <p:cNvSpPr>
            <a:spLocks noGrp="1"/>
          </p:cNvSpPr>
          <p:nvPr>
            <p:ph type="dt" sz="quarter" idx="4294967295"/>
          </p:nvPr>
        </p:nvSpPr>
        <p:spPr>
          <a:xfrm>
            <a:off x="457200" y="6245225"/>
            <a:ext cx="2133600" cy="476250"/>
          </a:xfrm>
          <a:prstGeom prst="rect">
            <a:avLst/>
          </a:prstGeom>
        </p:spPr>
        <p:txBody>
          <a:bodyPr/>
          <a:lstStyle/>
          <a:p>
            <a:pPr>
              <a:defRPr/>
            </a:pPr>
            <a:fld id="{59BF1CD9-1682-4E31-B444-9BB31591FE22}" type="datetime1">
              <a:rPr lang="en-US" smtClean="0"/>
              <a:pPr>
                <a:defRPr/>
              </a:pPr>
              <a:t>02/10/2023</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45059">
                                            <p:txEl>
                                              <p:pRg st="0" end="0"/>
                                            </p:txEl>
                                          </p:spTgt>
                                        </p:tgtEl>
                                        <p:attrNameLst>
                                          <p:attrName>style.visibility</p:attrName>
                                        </p:attrNameLst>
                                      </p:cBhvr>
                                      <p:to>
                                        <p:strVal val="visible"/>
                                      </p:to>
                                    </p:set>
                                    <p:animEffect transition="in" filter="barn(inVertical)">
                                      <p:cBhvr>
                                        <p:cTn id="7" dur="500"/>
                                        <p:tgtEl>
                                          <p:spTgt spid="4505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45059">
                                            <p:txEl>
                                              <p:pRg st="1" end="1"/>
                                            </p:txEl>
                                          </p:spTgt>
                                        </p:tgtEl>
                                        <p:attrNameLst>
                                          <p:attrName>style.visibility</p:attrName>
                                        </p:attrNameLst>
                                      </p:cBhvr>
                                      <p:to>
                                        <p:strVal val="visible"/>
                                      </p:to>
                                    </p:set>
                                    <p:animEffect transition="in" filter="wipe(down)">
                                      <p:cBhvr>
                                        <p:cTn id="12" dur="500"/>
                                        <p:tgtEl>
                                          <p:spTgt spid="4505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nodeType="clickEffect">
                                  <p:stCondLst>
                                    <p:cond delay="0"/>
                                  </p:stCondLst>
                                  <p:childTnLst>
                                    <p:set>
                                      <p:cBhvr>
                                        <p:cTn id="16" dur="1" fill="hold">
                                          <p:stCondLst>
                                            <p:cond delay="0"/>
                                          </p:stCondLst>
                                        </p:cTn>
                                        <p:tgtEl>
                                          <p:spTgt spid="45059">
                                            <p:txEl>
                                              <p:pRg st="2" end="2"/>
                                            </p:txEl>
                                          </p:spTgt>
                                        </p:tgtEl>
                                        <p:attrNameLst>
                                          <p:attrName>style.visibility</p:attrName>
                                        </p:attrNameLst>
                                      </p:cBhvr>
                                      <p:to>
                                        <p:strVal val="visible"/>
                                      </p:to>
                                    </p:set>
                                    <p:animEffect transition="in" filter="circle(in)">
                                      <p:cBhvr>
                                        <p:cTn id="17" dur="2000"/>
                                        <p:tgtEl>
                                          <p:spTgt spid="4505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lstStyle/>
          <a:p>
            <a:r>
              <a:rPr lang="pt-BR" altLang="en-US" dirty="0">
                <a:latin typeface="Times New Roman" pitchFamily="18" charset="0"/>
                <a:cs typeface="Times New Roman" pitchFamily="18" charset="0"/>
              </a:rPr>
              <a:t>1. </a:t>
            </a:r>
            <a:r>
              <a:rPr lang="vi-VN" altLang="en-US" dirty="0">
                <a:latin typeface="Times New Roman" pitchFamily="18" charset="0"/>
                <a:cs typeface="Times New Roman" pitchFamily="18" charset="0"/>
              </a:rPr>
              <a:t>Khái lược về </a:t>
            </a:r>
            <a:r>
              <a:rPr lang="pt-BR" altLang="en-US" dirty="0">
                <a:latin typeface="Times New Roman" pitchFamily="18" charset="0"/>
                <a:cs typeface="Times New Roman" pitchFamily="18" charset="0"/>
              </a:rPr>
              <a:t>Triết học </a:t>
            </a:r>
            <a:endParaRPr lang="vi-VN" altLang="en-US" dirty="0"/>
          </a:p>
        </p:txBody>
      </p:sp>
      <p:sp>
        <p:nvSpPr>
          <p:cNvPr id="4" name="Date Placeholder 3"/>
          <p:cNvSpPr>
            <a:spLocks noGrp="1"/>
          </p:cNvSpPr>
          <p:nvPr>
            <p:ph type="dt" sz="quarter" idx="4294967295"/>
          </p:nvPr>
        </p:nvSpPr>
        <p:spPr>
          <a:xfrm>
            <a:off x="457200" y="6245225"/>
            <a:ext cx="2133600" cy="476250"/>
          </a:xfrm>
          <a:prstGeom prst="rect">
            <a:avLst/>
          </a:prstGeom>
        </p:spPr>
        <p:txBody>
          <a:bodyPr/>
          <a:lstStyle/>
          <a:p>
            <a:pPr>
              <a:defRPr/>
            </a:pPr>
            <a:fld id="{10D714E9-3B26-4978-A800-95CCD4AE1C9F}" type="datetime1">
              <a:rPr lang="en-US" smtClean="0"/>
              <a:pPr>
                <a:defRPr/>
              </a:pPr>
              <a:t>02/10/2023</a:t>
            </a:fld>
            <a:endParaRPr lang="en-US"/>
          </a:p>
        </p:txBody>
      </p:sp>
      <p:graphicFrame>
        <p:nvGraphicFramePr>
          <p:cNvPr id="2" name="Diagram 1"/>
          <p:cNvGraphicFramePr/>
          <p:nvPr/>
        </p:nvGraphicFramePr>
        <p:xfrm>
          <a:off x="457200" y="1443542"/>
          <a:ext cx="8343900" cy="480168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6082" name="Rectangle 2"/>
          <p:cNvSpPr>
            <a:spLocks noGrp="1" noRot="1" noChangeArrowheads="1"/>
          </p:cNvSpPr>
          <p:nvPr>
            <p:ph type="title"/>
          </p:nvPr>
        </p:nvSpPr>
        <p:spPr>
          <a:xfrm>
            <a:off x="12700" y="0"/>
            <a:ext cx="9131300" cy="927100"/>
          </a:xfrm>
        </p:spPr>
        <p:txBody>
          <a:bodyPr/>
          <a:lstStyle/>
          <a:p>
            <a:pPr eaLnBrk="1" hangingPunct="1"/>
            <a:br>
              <a:rPr lang="en-GB" altLang="en-US" sz="3200" i="1">
                <a:latin typeface="Times New Roman" pitchFamily="18" charset="0"/>
                <a:cs typeface="Times New Roman" pitchFamily="18" charset="0"/>
              </a:rPr>
            </a:br>
            <a:r>
              <a:rPr lang="en-GB" altLang="en-US" sz="3200" i="1">
                <a:latin typeface="Times New Roman" pitchFamily="18" charset="0"/>
                <a:cs typeface="Times New Roman" pitchFamily="18" charset="0"/>
              </a:rPr>
              <a:t>d. Giai đoạn Lênin trong sự phát triển Triết học Mác</a:t>
            </a:r>
            <a:br>
              <a:rPr lang="vi-VN" altLang="en-US" sz="3200">
                <a:latin typeface="Times New Roman" pitchFamily="18" charset="0"/>
                <a:cs typeface="Times New Roman" pitchFamily="18" charset="0"/>
              </a:rPr>
            </a:br>
            <a:endParaRPr lang="en-US" altLang="en-US" sz="3200">
              <a:latin typeface="Times New Roman" pitchFamily="18" charset="0"/>
            </a:endParaRPr>
          </a:p>
        </p:txBody>
      </p:sp>
      <p:sp>
        <p:nvSpPr>
          <p:cNvPr id="147459" name="Rectangle 3"/>
          <p:cNvSpPr>
            <a:spLocks noGrp="1" noRot="1" noChangeArrowheads="1"/>
          </p:cNvSpPr>
          <p:nvPr>
            <p:ph idx="4294967295"/>
          </p:nvPr>
        </p:nvSpPr>
        <p:spPr>
          <a:xfrm>
            <a:off x="152400" y="838200"/>
            <a:ext cx="8763000" cy="5791200"/>
          </a:xfrm>
          <a:prstGeom prst="rect">
            <a:avLst/>
          </a:prstGeom>
        </p:spPr>
        <p:txBody>
          <a:bodyPr/>
          <a:lstStyle/>
          <a:p>
            <a:pPr marL="0" indent="0" eaLnBrk="1" hangingPunct="1">
              <a:lnSpc>
                <a:spcPct val="80000"/>
              </a:lnSpc>
              <a:buFontTx/>
              <a:buNone/>
              <a:defRPr/>
            </a:pPr>
            <a:r>
              <a:rPr lang="en-US" i="1" dirty="0" err="1">
                <a:latin typeface="Times New Roman" pitchFamily="18" charset="0"/>
              </a:rPr>
              <a:t>Hoàn</a:t>
            </a:r>
            <a:r>
              <a:rPr lang="en-US" i="1" dirty="0">
                <a:latin typeface="Times New Roman" pitchFamily="18" charset="0"/>
              </a:rPr>
              <a:t> </a:t>
            </a:r>
            <a:r>
              <a:rPr lang="en-US" i="1" dirty="0" err="1">
                <a:latin typeface="Times New Roman" pitchFamily="18" charset="0"/>
              </a:rPr>
              <a:t>cảnh</a:t>
            </a:r>
            <a:r>
              <a:rPr lang="en-US" i="1" dirty="0">
                <a:latin typeface="Times New Roman" pitchFamily="18" charset="0"/>
              </a:rPr>
              <a:t> </a:t>
            </a:r>
            <a:r>
              <a:rPr lang="en-US" i="1" dirty="0" err="1">
                <a:latin typeface="Times New Roman" pitchFamily="18" charset="0"/>
              </a:rPr>
              <a:t>lịch</a:t>
            </a:r>
            <a:r>
              <a:rPr lang="en-US" i="1" dirty="0">
                <a:latin typeface="Times New Roman" pitchFamily="18" charset="0"/>
              </a:rPr>
              <a:t> </a:t>
            </a:r>
            <a:r>
              <a:rPr lang="en-US" i="1" dirty="0" err="1">
                <a:latin typeface="Times New Roman" pitchFamily="18" charset="0"/>
              </a:rPr>
              <a:t>sử</a:t>
            </a:r>
            <a:r>
              <a:rPr lang="en-US" i="1" dirty="0">
                <a:latin typeface="Times New Roman" pitchFamily="18" charset="0"/>
              </a:rPr>
              <a:t> </a:t>
            </a:r>
            <a:r>
              <a:rPr lang="en-US" i="1" dirty="0" err="1">
                <a:latin typeface="Times New Roman" pitchFamily="18" charset="0"/>
              </a:rPr>
              <a:t>V.I.Lênin</a:t>
            </a:r>
            <a:r>
              <a:rPr lang="en-US" i="1" dirty="0">
                <a:latin typeface="Times New Roman" pitchFamily="18" charset="0"/>
              </a:rPr>
              <a:t> </a:t>
            </a:r>
            <a:r>
              <a:rPr lang="en-US" i="1" dirty="0" err="1">
                <a:latin typeface="Times New Roman" pitchFamily="18" charset="0"/>
              </a:rPr>
              <a:t>phát</a:t>
            </a:r>
            <a:r>
              <a:rPr lang="en-US" i="1" dirty="0">
                <a:latin typeface="Times New Roman" pitchFamily="18" charset="0"/>
              </a:rPr>
              <a:t> </a:t>
            </a:r>
            <a:r>
              <a:rPr lang="en-US" i="1" dirty="0" err="1">
                <a:latin typeface="Times New Roman" pitchFamily="18" charset="0"/>
              </a:rPr>
              <a:t>triển</a:t>
            </a:r>
            <a:r>
              <a:rPr lang="en-US" i="1" dirty="0">
                <a:latin typeface="Times New Roman" pitchFamily="18" charset="0"/>
              </a:rPr>
              <a:t> </a:t>
            </a:r>
            <a:r>
              <a:rPr lang="en-US" i="1" dirty="0" err="1">
                <a:latin typeface="Times New Roman" pitchFamily="18" charset="0"/>
              </a:rPr>
              <a:t>Triết</a:t>
            </a:r>
            <a:r>
              <a:rPr lang="en-US" i="1" dirty="0">
                <a:latin typeface="Times New Roman" pitchFamily="18" charset="0"/>
              </a:rPr>
              <a:t> </a:t>
            </a:r>
            <a:r>
              <a:rPr lang="en-US" i="1" dirty="0" err="1">
                <a:latin typeface="Times New Roman" pitchFamily="18" charset="0"/>
              </a:rPr>
              <a:t>học</a:t>
            </a:r>
            <a:r>
              <a:rPr lang="en-US" i="1" dirty="0">
                <a:latin typeface="Times New Roman" pitchFamily="18" charset="0"/>
              </a:rPr>
              <a:t> </a:t>
            </a:r>
            <a:r>
              <a:rPr lang="en-US" i="1" dirty="0" err="1">
                <a:latin typeface="Times New Roman" pitchFamily="18" charset="0"/>
              </a:rPr>
              <a:t>Mác</a:t>
            </a:r>
            <a:endParaRPr lang="en-US" i="1" dirty="0">
              <a:latin typeface="Times New Roman" pitchFamily="18" charset="0"/>
            </a:endParaRPr>
          </a:p>
          <a:p>
            <a:pPr eaLnBrk="1" hangingPunct="1">
              <a:lnSpc>
                <a:spcPct val="80000"/>
              </a:lnSpc>
              <a:buFont typeface="Wingdings" pitchFamily="2" charset="2"/>
              <a:buChar char="Ø"/>
              <a:defRPr/>
            </a:pPr>
            <a:r>
              <a:rPr lang="en-US" b="1" dirty="0">
                <a:latin typeface="Times New Roman" pitchFamily="18" charset="0"/>
                <a:cs typeface="Times New Roman" pitchFamily="18" charset="0"/>
              </a:rPr>
              <a:t> </a:t>
            </a:r>
            <a:r>
              <a:rPr lang="en-US" dirty="0" err="1">
                <a:latin typeface="Times New Roman" pitchFamily="18" charset="0"/>
                <a:cs typeface="Times New Roman" pitchFamily="18" charset="0"/>
              </a:rPr>
              <a:t>Cuối</a:t>
            </a:r>
            <a:r>
              <a:rPr lang="en-US" dirty="0">
                <a:latin typeface="Times New Roman" pitchFamily="18" charset="0"/>
                <a:cs typeface="Times New Roman" pitchFamily="18" charset="0"/>
              </a:rPr>
              <a:t> XIX, </a:t>
            </a:r>
            <a:r>
              <a:rPr lang="en-US" dirty="0" err="1">
                <a:latin typeface="Times New Roman" pitchFamily="18" charset="0"/>
                <a:cs typeface="Times New Roman" pitchFamily="18" charset="0"/>
              </a:rPr>
              <a:t>đầu</a:t>
            </a:r>
            <a:r>
              <a:rPr lang="en-US" dirty="0">
                <a:latin typeface="Times New Roman" pitchFamily="18" charset="0"/>
                <a:cs typeface="Times New Roman" pitchFamily="18" charset="0"/>
              </a:rPr>
              <a:t> XX: CNTB </a:t>
            </a:r>
            <a:r>
              <a:rPr lang="en-US" dirty="0" err="1">
                <a:latin typeface="Times New Roman" pitchFamily="18" charset="0"/>
                <a:cs typeface="Times New Roman" pitchFamily="18" charset="0"/>
              </a:rPr>
              <a:t>phát</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triển</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cao</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sinh</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ra</a:t>
            </a:r>
            <a:r>
              <a:rPr lang="en-US" dirty="0">
                <a:latin typeface="Times New Roman" pitchFamily="18" charset="0"/>
                <a:cs typeface="Times New Roman" pitchFamily="18" charset="0"/>
              </a:rPr>
              <a:t>      CNĐQ, </a:t>
            </a:r>
            <a:r>
              <a:rPr lang="en-US" dirty="0" err="1">
                <a:latin typeface="Times New Roman" pitchFamily="18" charset="0"/>
                <a:cs typeface="Times New Roman" pitchFamily="18" charset="0"/>
              </a:rPr>
              <a:t>xuất</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hiện</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những</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mâu</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thuẫn</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mới</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đặc</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biệt</a:t>
            </a:r>
            <a:r>
              <a:rPr lang="en-US" dirty="0">
                <a:latin typeface="Times New Roman" pitchFamily="18" charset="0"/>
                <a:cs typeface="Times New Roman" pitchFamily="18" charset="0"/>
              </a:rPr>
              <a:t> GCTS &gt;&lt; GCVS </a:t>
            </a:r>
          </a:p>
          <a:p>
            <a:pPr algn="just" eaLnBrk="1" hangingPunct="1">
              <a:lnSpc>
                <a:spcPct val="80000"/>
              </a:lnSpc>
              <a:buFont typeface="Wingdings" pitchFamily="2" charset="2"/>
              <a:buChar char="Ø"/>
              <a:defRPr/>
            </a:pPr>
            <a:r>
              <a:rPr lang="en-US" dirty="0" err="1">
                <a:latin typeface="Times New Roman" pitchFamily="18" charset="0"/>
                <a:cs typeface="Times New Roman" pitchFamily="18" charset="0"/>
              </a:rPr>
              <a:t>Trung</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tâm</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cách</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mạng</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thế</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giới</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chuyển</a:t>
            </a:r>
            <a:r>
              <a:rPr lang="en-US" dirty="0">
                <a:latin typeface="Times New Roman" pitchFamily="18" charset="0"/>
                <a:cs typeface="Times New Roman" pitchFamily="18" charset="0"/>
              </a:rPr>
              <a:t> sang </a:t>
            </a:r>
            <a:r>
              <a:rPr lang="en-US" dirty="0" err="1">
                <a:latin typeface="Times New Roman" pitchFamily="18" charset="0"/>
                <a:cs typeface="Times New Roman" pitchFamily="18" charset="0"/>
              </a:rPr>
              <a:t>nước</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Nga</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và</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xuất</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hiện</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phong</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trào</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giải</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phóng</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dân</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tộc</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tại</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các</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nước</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thuộc</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địa</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cần</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hệ</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thống</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lý</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luận</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mới</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soi</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đường</a:t>
            </a:r>
            <a:endParaRPr lang="en-US" dirty="0">
              <a:latin typeface="Times New Roman" pitchFamily="18" charset="0"/>
              <a:cs typeface="Times New Roman" pitchFamily="18" charset="0"/>
            </a:endParaRPr>
          </a:p>
          <a:p>
            <a:pPr algn="just">
              <a:lnSpc>
                <a:spcPct val="80000"/>
              </a:lnSpc>
              <a:buFont typeface="Wingdings" pitchFamily="2" charset="2"/>
              <a:buChar char="Ø"/>
              <a:defRPr/>
            </a:pPr>
            <a:r>
              <a:rPr lang="en-US" dirty="0" err="1">
                <a:latin typeface="Times New Roman" pitchFamily="18" charset="0"/>
                <a:cs typeface="Times New Roman" pitchFamily="18" charset="0"/>
              </a:rPr>
              <a:t>Những</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phát</a:t>
            </a:r>
            <a:r>
              <a:rPr lang="en-US" dirty="0">
                <a:latin typeface="Times New Roman" pitchFamily="18" charset="0"/>
                <a:cs typeface="Times New Roman" pitchFamily="18" charset="0"/>
              </a:rPr>
              <a:t> minh </a:t>
            </a:r>
            <a:r>
              <a:rPr lang="en-US" dirty="0" err="1">
                <a:latin typeface="Times New Roman" pitchFamily="18" charset="0"/>
                <a:cs typeface="Times New Roman" pitchFamily="18" charset="0"/>
              </a:rPr>
              <a:t>mới</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trong</a:t>
            </a:r>
            <a:r>
              <a:rPr lang="en-US" dirty="0">
                <a:latin typeface="Times New Roman" pitchFamily="18" charset="0"/>
                <a:cs typeface="Times New Roman" pitchFamily="18" charset="0"/>
              </a:rPr>
              <a:t> KHTN (</a:t>
            </a:r>
            <a:r>
              <a:rPr lang="en-US" dirty="0" err="1">
                <a:latin typeface="Times New Roman" pitchFamily="18" charset="0"/>
                <a:cs typeface="Times New Roman" pitchFamily="18" charset="0"/>
              </a:rPr>
              <a:t>vật</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lý</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học</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dẫn</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đến</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sự</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khủng</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hoảng</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về</a:t>
            </a:r>
            <a:r>
              <a:rPr lang="en-US" dirty="0">
                <a:latin typeface="Times New Roman" pitchFamily="18" charset="0"/>
                <a:cs typeface="Times New Roman" pitchFamily="18" charset="0"/>
              </a:rPr>
              <a:t> TGQ… CNDT </a:t>
            </a:r>
            <a:r>
              <a:rPr lang="en-US" dirty="0" err="1">
                <a:latin typeface="Times New Roman" pitchFamily="18" charset="0"/>
                <a:cs typeface="Times New Roman" pitchFamily="18" charset="0"/>
              </a:rPr>
              <a:t>lợi</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dụnghững</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phát</a:t>
            </a:r>
            <a:r>
              <a:rPr lang="en-US" dirty="0">
                <a:latin typeface="Times New Roman" pitchFamily="18" charset="0"/>
                <a:cs typeface="Times New Roman" pitchFamily="18" charset="0"/>
              </a:rPr>
              <a:t> minh </a:t>
            </a:r>
            <a:r>
              <a:rPr lang="en-US" dirty="0" err="1">
                <a:latin typeface="Times New Roman" pitchFamily="18" charset="0"/>
                <a:cs typeface="Times New Roman" pitchFamily="18" charset="0"/>
              </a:rPr>
              <a:t>này</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gây</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ảnh</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hưởng</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trực</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tiếp</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đến</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nhận</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thức</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và</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hoạt</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động</a:t>
            </a:r>
            <a:r>
              <a:rPr lang="en-US" dirty="0">
                <a:latin typeface="Times New Roman" pitchFamily="18" charset="0"/>
                <a:cs typeface="Times New Roman" pitchFamily="18" charset="0"/>
              </a:rPr>
              <a:t> CM, </a:t>
            </a:r>
            <a:r>
              <a:rPr lang="en-US" dirty="0" err="1">
                <a:latin typeface="Times New Roman" pitchFamily="18" charset="0"/>
                <a:cs typeface="Times New Roman" pitchFamily="18" charset="0"/>
              </a:rPr>
              <a:t>nở</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rộ</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các</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loại</a:t>
            </a:r>
            <a:r>
              <a:rPr lang="en-US" dirty="0">
                <a:latin typeface="Times New Roman" pitchFamily="18" charset="0"/>
                <a:cs typeface="Times New Roman" pitchFamily="18" charset="0"/>
              </a:rPr>
              <a:t> CNDT </a:t>
            </a:r>
            <a:r>
              <a:rPr lang="en-US" dirty="0" err="1">
                <a:latin typeface="Times New Roman" pitchFamily="18" charset="0"/>
                <a:cs typeface="Times New Roman" pitchFamily="18" charset="0"/>
              </a:rPr>
              <a:t>khoa</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học</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tự</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nhiên</a:t>
            </a:r>
            <a:endParaRPr lang="en-US" dirty="0">
              <a:latin typeface="Times New Roman" pitchFamily="18" charset="0"/>
              <a:cs typeface="Times New Roman" pitchFamily="18" charset="0"/>
            </a:endParaRPr>
          </a:p>
          <a:p>
            <a:pPr algn="just" eaLnBrk="1" hangingPunct="1">
              <a:lnSpc>
                <a:spcPct val="80000"/>
              </a:lnSpc>
              <a:buFont typeface="Wingdings" pitchFamily="2" charset="2"/>
              <a:buChar char="Ø"/>
              <a:defRPr/>
            </a:pPr>
            <a:r>
              <a:rPr lang="en-US" dirty="0" err="1">
                <a:latin typeface="Times New Roman" pitchFamily="18" charset="0"/>
                <a:cs typeface="Times New Roman" pitchFamily="18" charset="0"/>
              </a:rPr>
              <a:t>Các</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nhà</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tư</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tưởng</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tư</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sản</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tấn</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công</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nhằm</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xuyên</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tạc</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và</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phủ</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nhận</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chủ</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nghĩa</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Mác</a:t>
            </a:r>
            <a:r>
              <a:rPr lang="en-US" dirty="0">
                <a:latin typeface="Times New Roman" pitchFamily="18" charset="0"/>
                <a:cs typeface="Times New Roman" pitchFamily="18" charset="0"/>
              </a:rPr>
              <a:t> </a:t>
            </a:r>
          </a:p>
          <a:p>
            <a:pPr algn="just" eaLnBrk="1" hangingPunct="1">
              <a:lnSpc>
                <a:spcPct val="80000"/>
              </a:lnSpc>
              <a:buFont typeface="Wingdings" pitchFamily="2" charset="2"/>
              <a:buChar char="Ø"/>
              <a:defRPr/>
            </a:pPr>
            <a:endParaRPr lang="en-US" dirty="0">
              <a:latin typeface="Times New Roman" pitchFamily="18" charset="0"/>
              <a:cs typeface="Times New Roman" pitchFamily="18" charset="0"/>
            </a:endParaRPr>
          </a:p>
        </p:txBody>
      </p:sp>
      <p:cxnSp>
        <p:nvCxnSpPr>
          <p:cNvPr id="6" name="Straight Arrow Connector 5"/>
          <p:cNvCxnSpPr/>
          <p:nvPr/>
        </p:nvCxnSpPr>
        <p:spPr>
          <a:xfrm>
            <a:off x="5257800" y="1905000"/>
            <a:ext cx="419100" cy="1588"/>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5" name="Straight Arrow Connector 4"/>
          <p:cNvCxnSpPr/>
          <p:nvPr/>
        </p:nvCxnSpPr>
        <p:spPr>
          <a:xfrm>
            <a:off x="4267200" y="3657600"/>
            <a:ext cx="419100" cy="1588"/>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7" presetClass="entr" presetSubtype="0" fill="hold" grpId="0" nodeType="clickEffect">
                                  <p:stCondLst>
                                    <p:cond delay="0"/>
                                  </p:stCondLst>
                                  <p:childTnLst>
                                    <p:set>
                                      <p:cBhvr>
                                        <p:cTn id="6" dur="1" fill="hold">
                                          <p:stCondLst>
                                            <p:cond delay="0"/>
                                          </p:stCondLst>
                                        </p:cTn>
                                        <p:tgtEl>
                                          <p:spTgt spid="147459">
                                            <p:txEl>
                                              <p:pRg st="0" end="0"/>
                                            </p:txEl>
                                          </p:spTgt>
                                        </p:tgtEl>
                                        <p:attrNameLst>
                                          <p:attrName>style.visibility</p:attrName>
                                        </p:attrNameLst>
                                      </p:cBhvr>
                                      <p:to>
                                        <p:strVal val="visible"/>
                                      </p:to>
                                    </p:set>
                                    <p:animEffect transition="in" filter="fade">
                                      <p:cBhvr>
                                        <p:cTn id="7" dur="1000"/>
                                        <p:tgtEl>
                                          <p:spTgt spid="147459">
                                            <p:txEl>
                                              <p:pRg st="0" end="0"/>
                                            </p:txEl>
                                          </p:spTgt>
                                        </p:tgtEl>
                                      </p:cBhvr>
                                    </p:animEffect>
                                    <p:anim calcmode="lin" valueType="num">
                                      <p:cBhvr>
                                        <p:cTn id="8" dur="1000" fill="hold"/>
                                        <p:tgtEl>
                                          <p:spTgt spid="147459">
                                            <p:txEl>
                                              <p:pRg st="0" end="0"/>
                                            </p:txEl>
                                          </p:spTgt>
                                        </p:tgtEl>
                                        <p:attrNameLst>
                                          <p:attrName>ppt_x</p:attrName>
                                        </p:attrNameLst>
                                      </p:cBhvr>
                                      <p:tavLst>
                                        <p:tav tm="0">
                                          <p:val>
                                            <p:strVal val="#ppt_x"/>
                                          </p:val>
                                        </p:tav>
                                        <p:tav tm="100000">
                                          <p:val>
                                            <p:strVal val="#ppt_x"/>
                                          </p:val>
                                        </p:tav>
                                      </p:tavLst>
                                    </p:anim>
                                    <p:anim calcmode="lin" valueType="num">
                                      <p:cBhvr>
                                        <p:cTn id="9" dur="898" decel="100000" fill="hold"/>
                                        <p:tgtEl>
                                          <p:spTgt spid="147459">
                                            <p:txEl>
                                              <p:pRg st="0" end="0"/>
                                            </p:txEl>
                                          </p:spTgt>
                                        </p:tgtEl>
                                        <p:attrNameLst>
                                          <p:attrName>ppt_y</p:attrName>
                                        </p:attrNameLst>
                                      </p:cBhvr>
                                      <p:tavLst>
                                        <p:tav tm="0">
                                          <p:val>
                                            <p:strVal val="#ppt_y+1"/>
                                          </p:val>
                                        </p:tav>
                                        <p:tav tm="100000">
                                          <p:val>
                                            <p:strVal val="#ppt_y-.03"/>
                                          </p:val>
                                        </p:tav>
                                      </p:tavLst>
                                    </p:anim>
                                    <p:anim calcmode="lin" valueType="num">
                                      <p:cBhvr>
                                        <p:cTn id="10" dur="100" accel="100000" fill="hold">
                                          <p:stCondLst>
                                            <p:cond delay="898"/>
                                          </p:stCondLst>
                                        </p:cTn>
                                        <p:tgtEl>
                                          <p:spTgt spid="147459">
                                            <p:txEl>
                                              <p:pRg st="0" end="0"/>
                                            </p:txEl>
                                          </p:spTgt>
                                        </p:tgtEl>
                                        <p:attrNameLst>
                                          <p:attrName>ppt_y</p:attrName>
                                        </p:attrNameLst>
                                      </p:cBhvr>
                                      <p:tavLst>
                                        <p:tav tm="0">
                                          <p:val>
                                            <p:strVal val="#ppt_y-.03"/>
                                          </p:val>
                                        </p:tav>
                                        <p:tav tm="100000">
                                          <p:val>
                                            <p:strVal val="#ppt_y"/>
                                          </p:val>
                                        </p:tav>
                                      </p:tavLst>
                                    </p:anim>
                                  </p:childTnLst>
                                </p:cTn>
                              </p:par>
                            </p:childTnLst>
                          </p:cTn>
                        </p:par>
                      </p:childTnLst>
                    </p:cTn>
                  </p:par>
                  <p:par>
                    <p:cTn id="11" fill="hold" nodeType="clickPar">
                      <p:stCondLst>
                        <p:cond delay="indefinite"/>
                      </p:stCondLst>
                      <p:childTnLst>
                        <p:par>
                          <p:cTn id="12" fill="hold" nodeType="withGroup">
                            <p:stCondLst>
                              <p:cond delay="0"/>
                            </p:stCondLst>
                            <p:childTnLst>
                              <p:par>
                                <p:cTn id="13" presetID="37" presetClass="entr" presetSubtype="0" fill="hold" grpId="0" nodeType="clickEffect">
                                  <p:stCondLst>
                                    <p:cond delay="0"/>
                                  </p:stCondLst>
                                  <p:childTnLst>
                                    <p:set>
                                      <p:cBhvr>
                                        <p:cTn id="14" dur="1" fill="hold">
                                          <p:stCondLst>
                                            <p:cond delay="0"/>
                                          </p:stCondLst>
                                        </p:cTn>
                                        <p:tgtEl>
                                          <p:spTgt spid="147459">
                                            <p:txEl>
                                              <p:pRg st="1" end="1"/>
                                            </p:txEl>
                                          </p:spTgt>
                                        </p:tgtEl>
                                        <p:attrNameLst>
                                          <p:attrName>style.visibility</p:attrName>
                                        </p:attrNameLst>
                                      </p:cBhvr>
                                      <p:to>
                                        <p:strVal val="visible"/>
                                      </p:to>
                                    </p:set>
                                    <p:animEffect transition="in" filter="fade">
                                      <p:cBhvr>
                                        <p:cTn id="15" dur="1000"/>
                                        <p:tgtEl>
                                          <p:spTgt spid="147459">
                                            <p:txEl>
                                              <p:pRg st="1" end="1"/>
                                            </p:txEl>
                                          </p:spTgt>
                                        </p:tgtEl>
                                      </p:cBhvr>
                                    </p:animEffect>
                                    <p:anim calcmode="lin" valueType="num">
                                      <p:cBhvr>
                                        <p:cTn id="16" dur="1000" fill="hold"/>
                                        <p:tgtEl>
                                          <p:spTgt spid="147459">
                                            <p:txEl>
                                              <p:pRg st="1" end="1"/>
                                            </p:txEl>
                                          </p:spTgt>
                                        </p:tgtEl>
                                        <p:attrNameLst>
                                          <p:attrName>ppt_x</p:attrName>
                                        </p:attrNameLst>
                                      </p:cBhvr>
                                      <p:tavLst>
                                        <p:tav tm="0">
                                          <p:val>
                                            <p:strVal val="#ppt_x"/>
                                          </p:val>
                                        </p:tav>
                                        <p:tav tm="100000">
                                          <p:val>
                                            <p:strVal val="#ppt_x"/>
                                          </p:val>
                                        </p:tav>
                                      </p:tavLst>
                                    </p:anim>
                                    <p:anim calcmode="lin" valueType="num">
                                      <p:cBhvr>
                                        <p:cTn id="17" dur="898" decel="100000" fill="hold"/>
                                        <p:tgtEl>
                                          <p:spTgt spid="147459">
                                            <p:txEl>
                                              <p:pRg st="1" end="1"/>
                                            </p:txEl>
                                          </p:spTgt>
                                        </p:tgtEl>
                                        <p:attrNameLst>
                                          <p:attrName>ppt_y</p:attrName>
                                        </p:attrNameLst>
                                      </p:cBhvr>
                                      <p:tavLst>
                                        <p:tav tm="0">
                                          <p:val>
                                            <p:strVal val="#ppt_y+1"/>
                                          </p:val>
                                        </p:tav>
                                        <p:tav tm="100000">
                                          <p:val>
                                            <p:strVal val="#ppt_y-.03"/>
                                          </p:val>
                                        </p:tav>
                                      </p:tavLst>
                                    </p:anim>
                                    <p:anim calcmode="lin" valueType="num">
                                      <p:cBhvr>
                                        <p:cTn id="18" dur="100" accel="100000" fill="hold">
                                          <p:stCondLst>
                                            <p:cond delay="898"/>
                                          </p:stCondLst>
                                        </p:cTn>
                                        <p:tgtEl>
                                          <p:spTgt spid="147459">
                                            <p:txEl>
                                              <p:pRg st="1" end="1"/>
                                            </p:txEl>
                                          </p:spTgt>
                                        </p:tgtEl>
                                        <p:attrNameLst>
                                          <p:attrName>ppt_y</p:attrName>
                                        </p:attrNameLst>
                                      </p:cBhvr>
                                      <p:tavLst>
                                        <p:tav tm="0">
                                          <p:val>
                                            <p:strVal val="#ppt_y-.03"/>
                                          </p:val>
                                        </p:tav>
                                        <p:tav tm="100000">
                                          <p:val>
                                            <p:strVal val="#ppt_y"/>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37" presetClass="entr" presetSubtype="0" fill="hold" grpId="0" nodeType="clickEffect">
                                  <p:stCondLst>
                                    <p:cond delay="0"/>
                                  </p:stCondLst>
                                  <p:childTnLst>
                                    <p:set>
                                      <p:cBhvr>
                                        <p:cTn id="22" dur="1" fill="hold">
                                          <p:stCondLst>
                                            <p:cond delay="0"/>
                                          </p:stCondLst>
                                        </p:cTn>
                                        <p:tgtEl>
                                          <p:spTgt spid="147459">
                                            <p:txEl>
                                              <p:pRg st="2" end="2"/>
                                            </p:txEl>
                                          </p:spTgt>
                                        </p:tgtEl>
                                        <p:attrNameLst>
                                          <p:attrName>style.visibility</p:attrName>
                                        </p:attrNameLst>
                                      </p:cBhvr>
                                      <p:to>
                                        <p:strVal val="visible"/>
                                      </p:to>
                                    </p:set>
                                    <p:animEffect transition="in" filter="fade">
                                      <p:cBhvr>
                                        <p:cTn id="23" dur="1000"/>
                                        <p:tgtEl>
                                          <p:spTgt spid="147459">
                                            <p:txEl>
                                              <p:pRg st="2" end="2"/>
                                            </p:txEl>
                                          </p:spTgt>
                                        </p:tgtEl>
                                      </p:cBhvr>
                                    </p:animEffect>
                                    <p:anim calcmode="lin" valueType="num">
                                      <p:cBhvr>
                                        <p:cTn id="24" dur="1000" fill="hold"/>
                                        <p:tgtEl>
                                          <p:spTgt spid="147459">
                                            <p:txEl>
                                              <p:pRg st="2" end="2"/>
                                            </p:txEl>
                                          </p:spTgt>
                                        </p:tgtEl>
                                        <p:attrNameLst>
                                          <p:attrName>ppt_x</p:attrName>
                                        </p:attrNameLst>
                                      </p:cBhvr>
                                      <p:tavLst>
                                        <p:tav tm="0">
                                          <p:val>
                                            <p:strVal val="#ppt_x"/>
                                          </p:val>
                                        </p:tav>
                                        <p:tav tm="100000">
                                          <p:val>
                                            <p:strVal val="#ppt_x"/>
                                          </p:val>
                                        </p:tav>
                                      </p:tavLst>
                                    </p:anim>
                                    <p:anim calcmode="lin" valueType="num">
                                      <p:cBhvr>
                                        <p:cTn id="25" dur="898" decel="100000" fill="hold"/>
                                        <p:tgtEl>
                                          <p:spTgt spid="147459">
                                            <p:txEl>
                                              <p:pRg st="2" end="2"/>
                                            </p:txEl>
                                          </p:spTgt>
                                        </p:tgtEl>
                                        <p:attrNameLst>
                                          <p:attrName>ppt_y</p:attrName>
                                        </p:attrNameLst>
                                      </p:cBhvr>
                                      <p:tavLst>
                                        <p:tav tm="0">
                                          <p:val>
                                            <p:strVal val="#ppt_y+1"/>
                                          </p:val>
                                        </p:tav>
                                        <p:tav tm="100000">
                                          <p:val>
                                            <p:strVal val="#ppt_y-.03"/>
                                          </p:val>
                                        </p:tav>
                                      </p:tavLst>
                                    </p:anim>
                                    <p:anim calcmode="lin" valueType="num">
                                      <p:cBhvr>
                                        <p:cTn id="26" dur="100" accel="100000" fill="hold">
                                          <p:stCondLst>
                                            <p:cond delay="898"/>
                                          </p:stCondLst>
                                        </p:cTn>
                                        <p:tgtEl>
                                          <p:spTgt spid="147459">
                                            <p:txEl>
                                              <p:pRg st="2" end="2"/>
                                            </p:txEl>
                                          </p:spTgt>
                                        </p:tgtEl>
                                        <p:attrNameLst>
                                          <p:attrName>ppt_y</p:attrName>
                                        </p:attrNameLst>
                                      </p:cBhvr>
                                      <p:tavLst>
                                        <p:tav tm="0">
                                          <p:val>
                                            <p:strVal val="#ppt_y-.03"/>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37" presetClass="entr" presetSubtype="0" fill="hold" grpId="0" nodeType="clickEffect">
                                  <p:stCondLst>
                                    <p:cond delay="0"/>
                                  </p:stCondLst>
                                  <p:childTnLst>
                                    <p:set>
                                      <p:cBhvr>
                                        <p:cTn id="30" dur="1" fill="hold">
                                          <p:stCondLst>
                                            <p:cond delay="0"/>
                                          </p:stCondLst>
                                        </p:cTn>
                                        <p:tgtEl>
                                          <p:spTgt spid="147459">
                                            <p:txEl>
                                              <p:pRg st="3" end="3"/>
                                            </p:txEl>
                                          </p:spTgt>
                                        </p:tgtEl>
                                        <p:attrNameLst>
                                          <p:attrName>style.visibility</p:attrName>
                                        </p:attrNameLst>
                                      </p:cBhvr>
                                      <p:to>
                                        <p:strVal val="visible"/>
                                      </p:to>
                                    </p:set>
                                    <p:animEffect transition="in" filter="fade">
                                      <p:cBhvr>
                                        <p:cTn id="31" dur="1000"/>
                                        <p:tgtEl>
                                          <p:spTgt spid="147459">
                                            <p:txEl>
                                              <p:pRg st="3" end="3"/>
                                            </p:txEl>
                                          </p:spTgt>
                                        </p:tgtEl>
                                      </p:cBhvr>
                                    </p:animEffect>
                                    <p:anim calcmode="lin" valueType="num">
                                      <p:cBhvr>
                                        <p:cTn id="32" dur="1000" fill="hold"/>
                                        <p:tgtEl>
                                          <p:spTgt spid="147459">
                                            <p:txEl>
                                              <p:pRg st="3" end="3"/>
                                            </p:txEl>
                                          </p:spTgt>
                                        </p:tgtEl>
                                        <p:attrNameLst>
                                          <p:attrName>ppt_x</p:attrName>
                                        </p:attrNameLst>
                                      </p:cBhvr>
                                      <p:tavLst>
                                        <p:tav tm="0">
                                          <p:val>
                                            <p:strVal val="#ppt_x"/>
                                          </p:val>
                                        </p:tav>
                                        <p:tav tm="100000">
                                          <p:val>
                                            <p:strVal val="#ppt_x"/>
                                          </p:val>
                                        </p:tav>
                                      </p:tavLst>
                                    </p:anim>
                                    <p:anim calcmode="lin" valueType="num">
                                      <p:cBhvr>
                                        <p:cTn id="33" dur="898" decel="100000" fill="hold"/>
                                        <p:tgtEl>
                                          <p:spTgt spid="147459">
                                            <p:txEl>
                                              <p:pRg st="3" end="3"/>
                                            </p:txEl>
                                          </p:spTgt>
                                        </p:tgtEl>
                                        <p:attrNameLst>
                                          <p:attrName>ppt_y</p:attrName>
                                        </p:attrNameLst>
                                      </p:cBhvr>
                                      <p:tavLst>
                                        <p:tav tm="0">
                                          <p:val>
                                            <p:strVal val="#ppt_y+1"/>
                                          </p:val>
                                        </p:tav>
                                        <p:tav tm="100000">
                                          <p:val>
                                            <p:strVal val="#ppt_y-.03"/>
                                          </p:val>
                                        </p:tav>
                                      </p:tavLst>
                                    </p:anim>
                                    <p:anim calcmode="lin" valueType="num">
                                      <p:cBhvr>
                                        <p:cTn id="34" dur="100" accel="100000" fill="hold">
                                          <p:stCondLst>
                                            <p:cond delay="898"/>
                                          </p:stCondLst>
                                        </p:cTn>
                                        <p:tgtEl>
                                          <p:spTgt spid="147459">
                                            <p:txEl>
                                              <p:pRg st="3" end="3"/>
                                            </p:txEl>
                                          </p:spTgt>
                                        </p:tgtEl>
                                        <p:attrNameLst>
                                          <p:attrName>ppt_y</p:attrName>
                                        </p:attrNameLst>
                                      </p:cBhvr>
                                      <p:tavLst>
                                        <p:tav tm="0">
                                          <p:val>
                                            <p:strVal val="#ppt_y-.03"/>
                                          </p:val>
                                        </p:tav>
                                        <p:tav tm="100000">
                                          <p:val>
                                            <p:strVal val="#ppt_y"/>
                                          </p:val>
                                        </p:tav>
                                      </p:tavLst>
                                    </p:anim>
                                  </p:childTnLst>
                                </p:cTn>
                              </p:par>
                            </p:childTnLst>
                          </p:cTn>
                        </p:par>
                      </p:childTnLst>
                    </p:cTn>
                  </p:par>
                  <p:par>
                    <p:cTn id="35" fill="hold" nodeType="clickPar">
                      <p:stCondLst>
                        <p:cond delay="indefinite"/>
                      </p:stCondLst>
                      <p:childTnLst>
                        <p:par>
                          <p:cTn id="36" fill="hold" nodeType="withGroup">
                            <p:stCondLst>
                              <p:cond delay="0"/>
                            </p:stCondLst>
                            <p:childTnLst>
                              <p:par>
                                <p:cTn id="37" presetID="37" presetClass="entr" presetSubtype="0" fill="hold" grpId="0" nodeType="clickEffect">
                                  <p:stCondLst>
                                    <p:cond delay="0"/>
                                  </p:stCondLst>
                                  <p:childTnLst>
                                    <p:set>
                                      <p:cBhvr>
                                        <p:cTn id="38" dur="1" fill="hold">
                                          <p:stCondLst>
                                            <p:cond delay="0"/>
                                          </p:stCondLst>
                                        </p:cTn>
                                        <p:tgtEl>
                                          <p:spTgt spid="147459">
                                            <p:txEl>
                                              <p:pRg st="4" end="4"/>
                                            </p:txEl>
                                          </p:spTgt>
                                        </p:tgtEl>
                                        <p:attrNameLst>
                                          <p:attrName>style.visibility</p:attrName>
                                        </p:attrNameLst>
                                      </p:cBhvr>
                                      <p:to>
                                        <p:strVal val="visible"/>
                                      </p:to>
                                    </p:set>
                                    <p:animEffect transition="in" filter="fade">
                                      <p:cBhvr>
                                        <p:cTn id="39" dur="1000"/>
                                        <p:tgtEl>
                                          <p:spTgt spid="147459">
                                            <p:txEl>
                                              <p:pRg st="4" end="4"/>
                                            </p:txEl>
                                          </p:spTgt>
                                        </p:tgtEl>
                                      </p:cBhvr>
                                    </p:animEffect>
                                    <p:anim calcmode="lin" valueType="num">
                                      <p:cBhvr>
                                        <p:cTn id="40" dur="1000" fill="hold"/>
                                        <p:tgtEl>
                                          <p:spTgt spid="147459">
                                            <p:txEl>
                                              <p:pRg st="4" end="4"/>
                                            </p:txEl>
                                          </p:spTgt>
                                        </p:tgtEl>
                                        <p:attrNameLst>
                                          <p:attrName>ppt_x</p:attrName>
                                        </p:attrNameLst>
                                      </p:cBhvr>
                                      <p:tavLst>
                                        <p:tav tm="0">
                                          <p:val>
                                            <p:strVal val="#ppt_x"/>
                                          </p:val>
                                        </p:tav>
                                        <p:tav tm="100000">
                                          <p:val>
                                            <p:strVal val="#ppt_x"/>
                                          </p:val>
                                        </p:tav>
                                      </p:tavLst>
                                    </p:anim>
                                    <p:anim calcmode="lin" valueType="num">
                                      <p:cBhvr>
                                        <p:cTn id="41" dur="898" decel="100000" fill="hold"/>
                                        <p:tgtEl>
                                          <p:spTgt spid="147459">
                                            <p:txEl>
                                              <p:pRg st="4" end="4"/>
                                            </p:txEl>
                                          </p:spTgt>
                                        </p:tgtEl>
                                        <p:attrNameLst>
                                          <p:attrName>ppt_y</p:attrName>
                                        </p:attrNameLst>
                                      </p:cBhvr>
                                      <p:tavLst>
                                        <p:tav tm="0">
                                          <p:val>
                                            <p:strVal val="#ppt_y+1"/>
                                          </p:val>
                                        </p:tav>
                                        <p:tav tm="100000">
                                          <p:val>
                                            <p:strVal val="#ppt_y-.03"/>
                                          </p:val>
                                        </p:tav>
                                      </p:tavLst>
                                    </p:anim>
                                    <p:anim calcmode="lin" valueType="num">
                                      <p:cBhvr>
                                        <p:cTn id="42" dur="100" accel="100000" fill="hold">
                                          <p:stCondLst>
                                            <p:cond delay="898"/>
                                          </p:stCondLst>
                                        </p:cTn>
                                        <p:tgtEl>
                                          <p:spTgt spid="147459">
                                            <p:txEl>
                                              <p:pRg st="4" end="4"/>
                                            </p:txEl>
                                          </p:spTgt>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7459"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itle 1"/>
          <p:cNvSpPr>
            <a:spLocks noGrp="1"/>
          </p:cNvSpPr>
          <p:nvPr>
            <p:ph type="title"/>
          </p:nvPr>
        </p:nvSpPr>
        <p:spPr>
          <a:xfrm>
            <a:off x="0" y="76200"/>
            <a:ext cx="9144000" cy="990600"/>
          </a:xfrm>
        </p:spPr>
        <p:txBody>
          <a:bodyPr/>
          <a:lstStyle/>
          <a:p>
            <a:pPr algn="just"/>
            <a:br>
              <a:rPr lang="vi-VN" altLang="en-US" sz="2800" i="1" dirty="0">
                <a:latin typeface="Times New Roman" pitchFamily="18" charset="0"/>
                <a:cs typeface="Times New Roman" pitchFamily="18" charset="0"/>
              </a:rPr>
            </a:br>
            <a:br>
              <a:rPr lang="vi-VN" altLang="en-US" sz="2800" i="1" dirty="0">
                <a:latin typeface="Times New Roman" pitchFamily="18" charset="0"/>
                <a:cs typeface="Times New Roman" pitchFamily="18" charset="0"/>
              </a:rPr>
            </a:br>
            <a:br>
              <a:rPr lang="vi-VN" altLang="en-US" sz="2800" i="1" dirty="0">
                <a:latin typeface="Times New Roman" pitchFamily="18" charset="0"/>
                <a:cs typeface="Times New Roman" pitchFamily="18" charset="0"/>
              </a:rPr>
            </a:br>
            <a:br>
              <a:rPr lang="vi-VN" altLang="en-US" sz="2800" i="1" dirty="0">
                <a:latin typeface="Times New Roman" pitchFamily="18" charset="0"/>
                <a:cs typeface="Times New Roman" pitchFamily="18" charset="0"/>
              </a:rPr>
            </a:br>
            <a:r>
              <a:rPr lang="en-GB" altLang="en-US" sz="2800" i="1" dirty="0" err="1">
                <a:solidFill>
                  <a:srgbClr val="FF0000"/>
                </a:solidFill>
                <a:latin typeface="Times New Roman" pitchFamily="18" charset="0"/>
                <a:cs typeface="Times New Roman" pitchFamily="18" charset="0"/>
              </a:rPr>
              <a:t>V.I.Lênin</a:t>
            </a:r>
            <a:r>
              <a:rPr lang="en-GB" altLang="en-US" sz="2800" i="1" dirty="0">
                <a:solidFill>
                  <a:srgbClr val="FF0000"/>
                </a:solidFill>
                <a:latin typeface="Times New Roman" pitchFamily="18" charset="0"/>
                <a:cs typeface="Times New Roman" pitchFamily="18" charset="0"/>
              </a:rPr>
              <a:t> </a:t>
            </a:r>
            <a:r>
              <a:rPr lang="en-GB" altLang="en-US" sz="2800" i="1" dirty="0" err="1">
                <a:solidFill>
                  <a:srgbClr val="FF0000"/>
                </a:solidFill>
                <a:latin typeface="Times New Roman" pitchFamily="18" charset="0"/>
                <a:cs typeface="Times New Roman" pitchFamily="18" charset="0"/>
              </a:rPr>
              <a:t>trở</a:t>
            </a:r>
            <a:r>
              <a:rPr lang="en-GB" altLang="en-US" sz="2800" i="1" dirty="0">
                <a:solidFill>
                  <a:srgbClr val="FF0000"/>
                </a:solidFill>
                <a:latin typeface="Times New Roman" pitchFamily="18" charset="0"/>
                <a:cs typeface="Times New Roman" pitchFamily="18" charset="0"/>
              </a:rPr>
              <a:t> </a:t>
            </a:r>
            <a:r>
              <a:rPr lang="en-GB" altLang="en-US" sz="2800" i="1" dirty="0" err="1">
                <a:solidFill>
                  <a:srgbClr val="FF0000"/>
                </a:solidFill>
                <a:latin typeface="Times New Roman" pitchFamily="18" charset="0"/>
                <a:cs typeface="Times New Roman" pitchFamily="18" charset="0"/>
              </a:rPr>
              <a:t>thành</a:t>
            </a:r>
            <a:r>
              <a:rPr lang="en-GB" altLang="en-US" sz="2800" i="1" dirty="0">
                <a:solidFill>
                  <a:srgbClr val="FF0000"/>
                </a:solidFill>
                <a:latin typeface="Times New Roman" pitchFamily="18" charset="0"/>
                <a:cs typeface="Times New Roman" pitchFamily="18" charset="0"/>
              </a:rPr>
              <a:t> </a:t>
            </a:r>
            <a:r>
              <a:rPr lang="en-GB" altLang="en-US" sz="2800" i="1" dirty="0" err="1">
                <a:solidFill>
                  <a:srgbClr val="FF0000"/>
                </a:solidFill>
                <a:latin typeface="Times New Roman" pitchFamily="18" charset="0"/>
                <a:cs typeface="Times New Roman" pitchFamily="18" charset="0"/>
              </a:rPr>
              <a:t>người</a:t>
            </a:r>
            <a:r>
              <a:rPr lang="en-GB" altLang="en-US" sz="2800" i="1" dirty="0">
                <a:solidFill>
                  <a:srgbClr val="FF0000"/>
                </a:solidFill>
                <a:latin typeface="Times New Roman" pitchFamily="18" charset="0"/>
                <a:cs typeface="Times New Roman" pitchFamily="18" charset="0"/>
              </a:rPr>
              <a:t> </a:t>
            </a:r>
            <a:r>
              <a:rPr lang="en-GB" altLang="en-US" sz="2800" i="1" dirty="0" err="1">
                <a:solidFill>
                  <a:srgbClr val="FF0000"/>
                </a:solidFill>
                <a:latin typeface="Times New Roman" pitchFamily="18" charset="0"/>
                <a:cs typeface="Times New Roman" pitchFamily="18" charset="0"/>
              </a:rPr>
              <a:t>kế</a:t>
            </a:r>
            <a:r>
              <a:rPr lang="en-GB" altLang="en-US" sz="2800" i="1" dirty="0">
                <a:solidFill>
                  <a:srgbClr val="FF0000"/>
                </a:solidFill>
                <a:latin typeface="Times New Roman" pitchFamily="18" charset="0"/>
                <a:cs typeface="Times New Roman" pitchFamily="18" charset="0"/>
              </a:rPr>
              <a:t> </a:t>
            </a:r>
            <a:r>
              <a:rPr lang="en-GB" altLang="en-US" sz="2800" i="1" dirty="0" err="1">
                <a:solidFill>
                  <a:srgbClr val="FF0000"/>
                </a:solidFill>
                <a:latin typeface="Times New Roman" pitchFamily="18" charset="0"/>
                <a:cs typeface="Times New Roman" pitchFamily="18" charset="0"/>
              </a:rPr>
              <a:t>tục</a:t>
            </a:r>
            <a:r>
              <a:rPr lang="en-GB" altLang="en-US" sz="2800" i="1" dirty="0">
                <a:solidFill>
                  <a:srgbClr val="FF0000"/>
                </a:solidFill>
                <a:latin typeface="Times New Roman" pitchFamily="18" charset="0"/>
                <a:cs typeface="Times New Roman" pitchFamily="18" charset="0"/>
              </a:rPr>
              <a:t> </a:t>
            </a:r>
            <a:r>
              <a:rPr lang="en-GB" altLang="en-US" sz="2800" i="1" dirty="0" err="1">
                <a:solidFill>
                  <a:srgbClr val="FF0000"/>
                </a:solidFill>
                <a:latin typeface="Times New Roman" pitchFamily="18" charset="0"/>
                <a:cs typeface="Times New Roman" pitchFamily="18" charset="0"/>
              </a:rPr>
              <a:t>trung</a:t>
            </a:r>
            <a:r>
              <a:rPr lang="en-GB" altLang="en-US" sz="2800" i="1" dirty="0">
                <a:solidFill>
                  <a:srgbClr val="FF0000"/>
                </a:solidFill>
                <a:latin typeface="Times New Roman" pitchFamily="18" charset="0"/>
                <a:cs typeface="Times New Roman" pitchFamily="18" charset="0"/>
              </a:rPr>
              <a:t> </a:t>
            </a:r>
            <a:r>
              <a:rPr lang="en-GB" altLang="en-US" sz="2800" i="1" dirty="0" err="1">
                <a:solidFill>
                  <a:srgbClr val="FF0000"/>
                </a:solidFill>
                <a:latin typeface="Times New Roman" pitchFamily="18" charset="0"/>
                <a:cs typeface="Times New Roman" pitchFamily="18" charset="0"/>
              </a:rPr>
              <a:t>thành</a:t>
            </a:r>
            <a:r>
              <a:rPr lang="en-GB" altLang="en-US" sz="2800" i="1" dirty="0">
                <a:solidFill>
                  <a:srgbClr val="FF0000"/>
                </a:solidFill>
                <a:latin typeface="Times New Roman" pitchFamily="18" charset="0"/>
                <a:cs typeface="Times New Roman" pitchFamily="18" charset="0"/>
              </a:rPr>
              <a:t> </a:t>
            </a:r>
            <a:r>
              <a:rPr lang="en-GB" altLang="en-US" sz="2800" i="1" dirty="0" err="1">
                <a:solidFill>
                  <a:srgbClr val="FF0000"/>
                </a:solidFill>
                <a:latin typeface="Times New Roman" pitchFamily="18" charset="0"/>
                <a:cs typeface="Times New Roman" pitchFamily="18" charset="0"/>
              </a:rPr>
              <a:t>và</a:t>
            </a:r>
            <a:r>
              <a:rPr lang="en-GB" altLang="en-US" sz="2800" i="1" dirty="0">
                <a:solidFill>
                  <a:srgbClr val="FF0000"/>
                </a:solidFill>
                <a:latin typeface="Times New Roman" pitchFamily="18" charset="0"/>
                <a:cs typeface="Times New Roman" pitchFamily="18" charset="0"/>
              </a:rPr>
              <a:t> </a:t>
            </a:r>
            <a:r>
              <a:rPr lang="en-GB" altLang="en-US" sz="2800" i="1" dirty="0" err="1">
                <a:solidFill>
                  <a:srgbClr val="FF0000"/>
                </a:solidFill>
                <a:latin typeface="Times New Roman" pitchFamily="18" charset="0"/>
                <a:cs typeface="Times New Roman" pitchFamily="18" charset="0"/>
              </a:rPr>
              <a:t>phát</a:t>
            </a:r>
            <a:r>
              <a:rPr lang="en-GB" altLang="en-US" sz="2800" i="1" dirty="0">
                <a:solidFill>
                  <a:srgbClr val="FF0000"/>
                </a:solidFill>
                <a:latin typeface="Times New Roman" pitchFamily="18" charset="0"/>
                <a:cs typeface="Times New Roman" pitchFamily="18" charset="0"/>
              </a:rPr>
              <a:t> </a:t>
            </a:r>
            <a:r>
              <a:rPr lang="en-GB" altLang="en-US" sz="2800" i="1" dirty="0" err="1">
                <a:solidFill>
                  <a:srgbClr val="FF0000"/>
                </a:solidFill>
                <a:latin typeface="Times New Roman" pitchFamily="18" charset="0"/>
                <a:cs typeface="Times New Roman" pitchFamily="18" charset="0"/>
              </a:rPr>
              <a:t>triển</a:t>
            </a:r>
            <a:r>
              <a:rPr lang="en-GB" altLang="en-US" sz="2800" i="1" dirty="0">
                <a:solidFill>
                  <a:srgbClr val="FF0000"/>
                </a:solidFill>
                <a:latin typeface="Times New Roman" pitchFamily="18" charset="0"/>
                <a:cs typeface="Times New Roman" pitchFamily="18" charset="0"/>
              </a:rPr>
              <a:t> </a:t>
            </a:r>
            <a:r>
              <a:rPr lang="en-GB" altLang="en-US" sz="2800" i="1" dirty="0" err="1">
                <a:solidFill>
                  <a:srgbClr val="FF0000"/>
                </a:solidFill>
                <a:latin typeface="Times New Roman" pitchFamily="18" charset="0"/>
                <a:cs typeface="Times New Roman" pitchFamily="18" charset="0"/>
              </a:rPr>
              <a:t>sáng</a:t>
            </a:r>
            <a:r>
              <a:rPr lang="en-GB" altLang="en-US" sz="2800" i="1" dirty="0">
                <a:solidFill>
                  <a:srgbClr val="FF0000"/>
                </a:solidFill>
                <a:latin typeface="Times New Roman" pitchFamily="18" charset="0"/>
                <a:cs typeface="Times New Roman" pitchFamily="18" charset="0"/>
              </a:rPr>
              <a:t> </a:t>
            </a:r>
            <a:r>
              <a:rPr lang="en-GB" altLang="en-US" sz="2800" i="1" dirty="0" err="1">
                <a:solidFill>
                  <a:srgbClr val="FF0000"/>
                </a:solidFill>
                <a:latin typeface="Times New Roman" pitchFamily="18" charset="0"/>
                <a:cs typeface="Times New Roman" pitchFamily="18" charset="0"/>
              </a:rPr>
              <a:t>tạo</a:t>
            </a:r>
            <a:r>
              <a:rPr lang="en-GB" altLang="en-US" sz="2800" i="1" dirty="0">
                <a:solidFill>
                  <a:srgbClr val="FF0000"/>
                </a:solidFill>
                <a:latin typeface="Times New Roman" pitchFamily="18" charset="0"/>
                <a:cs typeface="Times New Roman" pitchFamily="18" charset="0"/>
              </a:rPr>
              <a:t> </a:t>
            </a:r>
            <a:r>
              <a:rPr lang="en-GB" altLang="en-US" sz="2800" i="1" dirty="0" err="1">
                <a:solidFill>
                  <a:srgbClr val="FF0000"/>
                </a:solidFill>
                <a:latin typeface="Times New Roman" pitchFamily="18" charset="0"/>
                <a:cs typeface="Times New Roman" pitchFamily="18" charset="0"/>
              </a:rPr>
              <a:t>chủ</a:t>
            </a:r>
            <a:r>
              <a:rPr lang="en-GB" altLang="en-US" sz="2800" i="1" dirty="0">
                <a:solidFill>
                  <a:srgbClr val="FF0000"/>
                </a:solidFill>
                <a:latin typeface="Times New Roman" pitchFamily="18" charset="0"/>
                <a:cs typeface="Times New Roman" pitchFamily="18" charset="0"/>
              </a:rPr>
              <a:t> </a:t>
            </a:r>
            <a:r>
              <a:rPr lang="en-GB" altLang="en-US" sz="2800" i="1" dirty="0" err="1">
                <a:solidFill>
                  <a:srgbClr val="FF0000"/>
                </a:solidFill>
                <a:latin typeface="Times New Roman" pitchFamily="18" charset="0"/>
                <a:cs typeface="Times New Roman" pitchFamily="18" charset="0"/>
              </a:rPr>
              <a:t>nghĩa</a:t>
            </a:r>
            <a:r>
              <a:rPr lang="en-GB" altLang="en-US" sz="2800" i="1" dirty="0">
                <a:solidFill>
                  <a:srgbClr val="FF0000"/>
                </a:solidFill>
                <a:latin typeface="Times New Roman" pitchFamily="18" charset="0"/>
                <a:cs typeface="Times New Roman" pitchFamily="18" charset="0"/>
              </a:rPr>
              <a:t> </a:t>
            </a:r>
            <a:r>
              <a:rPr lang="en-GB" altLang="en-US" sz="2800" i="1" dirty="0" err="1">
                <a:solidFill>
                  <a:srgbClr val="FF0000"/>
                </a:solidFill>
                <a:latin typeface="Times New Roman" pitchFamily="18" charset="0"/>
                <a:cs typeface="Times New Roman" pitchFamily="18" charset="0"/>
              </a:rPr>
              <a:t>Mác</a:t>
            </a:r>
            <a:r>
              <a:rPr lang="en-GB" altLang="en-US" sz="2800" i="1" dirty="0">
                <a:solidFill>
                  <a:srgbClr val="FF0000"/>
                </a:solidFill>
                <a:latin typeface="Times New Roman" pitchFamily="18" charset="0"/>
                <a:cs typeface="Times New Roman" pitchFamily="18" charset="0"/>
              </a:rPr>
              <a:t> </a:t>
            </a:r>
            <a:r>
              <a:rPr lang="en-GB" altLang="en-US" sz="2800" i="1" dirty="0" err="1">
                <a:solidFill>
                  <a:srgbClr val="FF0000"/>
                </a:solidFill>
                <a:latin typeface="Times New Roman" pitchFamily="18" charset="0"/>
                <a:cs typeface="Times New Roman" pitchFamily="18" charset="0"/>
              </a:rPr>
              <a:t>và</a:t>
            </a:r>
            <a:r>
              <a:rPr lang="en-GB" altLang="en-US" sz="2800" i="1" dirty="0">
                <a:solidFill>
                  <a:srgbClr val="FF0000"/>
                </a:solidFill>
                <a:latin typeface="Times New Roman" pitchFamily="18" charset="0"/>
                <a:cs typeface="Times New Roman" pitchFamily="18" charset="0"/>
              </a:rPr>
              <a:t> </a:t>
            </a:r>
            <a:r>
              <a:rPr lang="en-GB" altLang="en-US" sz="2800" i="1" dirty="0" err="1">
                <a:solidFill>
                  <a:srgbClr val="FF0000"/>
                </a:solidFill>
                <a:latin typeface="Times New Roman" pitchFamily="18" charset="0"/>
                <a:cs typeface="Times New Roman" pitchFamily="18" charset="0"/>
              </a:rPr>
              <a:t>triết</a:t>
            </a:r>
            <a:r>
              <a:rPr lang="en-GB" altLang="en-US" sz="2800" i="1" dirty="0">
                <a:solidFill>
                  <a:srgbClr val="FF0000"/>
                </a:solidFill>
                <a:latin typeface="Times New Roman" pitchFamily="18" charset="0"/>
                <a:cs typeface="Times New Roman" pitchFamily="18" charset="0"/>
              </a:rPr>
              <a:t> </a:t>
            </a:r>
            <a:r>
              <a:rPr lang="en-GB" altLang="en-US" sz="2800" i="1" dirty="0" err="1">
                <a:solidFill>
                  <a:srgbClr val="FF0000"/>
                </a:solidFill>
                <a:latin typeface="Times New Roman" pitchFamily="18" charset="0"/>
                <a:cs typeface="Times New Roman" pitchFamily="18" charset="0"/>
              </a:rPr>
              <a:t>học</a:t>
            </a:r>
            <a:r>
              <a:rPr lang="en-GB" altLang="en-US" sz="2800" i="1" dirty="0">
                <a:solidFill>
                  <a:srgbClr val="FF0000"/>
                </a:solidFill>
                <a:latin typeface="Times New Roman" pitchFamily="18" charset="0"/>
                <a:cs typeface="Times New Roman" pitchFamily="18" charset="0"/>
              </a:rPr>
              <a:t> </a:t>
            </a:r>
            <a:r>
              <a:rPr lang="en-GB" altLang="en-US" sz="2800" i="1" dirty="0" err="1">
                <a:solidFill>
                  <a:srgbClr val="FF0000"/>
                </a:solidFill>
                <a:latin typeface="Times New Roman" pitchFamily="18" charset="0"/>
                <a:cs typeface="Times New Roman" pitchFamily="18" charset="0"/>
              </a:rPr>
              <a:t>Mác</a:t>
            </a:r>
            <a:r>
              <a:rPr lang="en-GB" altLang="en-US" sz="2800" i="1" dirty="0">
                <a:solidFill>
                  <a:srgbClr val="FF0000"/>
                </a:solidFill>
                <a:latin typeface="Times New Roman" pitchFamily="18" charset="0"/>
                <a:cs typeface="Times New Roman" pitchFamily="18" charset="0"/>
              </a:rPr>
              <a:t> </a:t>
            </a:r>
            <a:r>
              <a:rPr lang="en-GB" altLang="en-US" sz="2800" i="1" dirty="0" err="1">
                <a:solidFill>
                  <a:srgbClr val="FF0000"/>
                </a:solidFill>
                <a:latin typeface="Times New Roman" pitchFamily="18" charset="0"/>
                <a:cs typeface="Times New Roman" pitchFamily="18" charset="0"/>
              </a:rPr>
              <a:t>trong</a:t>
            </a:r>
            <a:r>
              <a:rPr lang="en-GB" altLang="en-US" sz="2800" i="1" dirty="0">
                <a:solidFill>
                  <a:srgbClr val="FF0000"/>
                </a:solidFill>
                <a:latin typeface="Times New Roman" pitchFamily="18" charset="0"/>
                <a:cs typeface="Times New Roman" pitchFamily="18" charset="0"/>
              </a:rPr>
              <a:t> </a:t>
            </a:r>
            <a:r>
              <a:rPr lang="en-GB" altLang="en-US" sz="2800" i="1" dirty="0" err="1">
                <a:solidFill>
                  <a:srgbClr val="FF0000"/>
                </a:solidFill>
                <a:latin typeface="Times New Roman" pitchFamily="18" charset="0"/>
                <a:cs typeface="Times New Roman" pitchFamily="18" charset="0"/>
              </a:rPr>
              <a:t>thời</a:t>
            </a:r>
            <a:r>
              <a:rPr lang="en-GB" altLang="en-US" sz="2800" i="1" dirty="0">
                <a:solidFill>
                  <a:srgbClr val="FF0000"/>
                </a:solidFill>
                <a:latin typeface="Times New Roman" pitchFamily="18" charset="0"/>
                <a:cs typeface="Times New Roman" pitchFamily="18" charset="0"/>
              </a:rPr>
              <a:t> </a:t>
            </a:r>
            <a:r>
              <a:rPr lang="en-GB" altLang="en-US" sz="2800" i="1" dirty="0" err="1">
                <a:solidFill>
                  <a:srgbClr val="FF0000"/>
                </a:solidFill>
                <a:latin typeface="Times New Roman" pitchFamily="18" charset="0"/>
                <a:cs typeface="Times New Roman" pitchFamily="18" charset="0"/>
              </a:rPr>
              <a:t>đại</a:t>
            </a:r>
            <a:r>
              <a:rPr lang="en-GB" altLang="en-US" sz="2800" i="1" dirty="0">
                <a:solidFill>
                  <a:srgbClr val="FF0000"/>
                </a:solidFill>
                <a:latin typeface="Times New Roman" pitchFamily="18" charset="0"/>
                <a:cs typeface="Times New Roman" pitchFamily="18" charset="0"/>
              </a:rPr>
              <a:t> </a:t>
            </a:r>
            <a:r>
              <a:rPr lang="en-GB" altLang="en-US" sz="2800" i="1" dirty="0" err="1">
                <a:solidFill>
                  <a:srgbClr val="FF0000"/>
                </a:solidFill>
                <a:latin typeface="Times New Roman" pitchFamily="18" charset="0"/>
                <a:cs typeface="Times New Roman" pitchFamily="18" charset="0"/>
              </a:rPr>
              <a:t>mới</a:t>
            </a:r>
            <a:r>
              <a:rPr lang="en-GB" altLang="en-US" sz="2800" i="1" dirty="0">
                <a:solidFill>
                  <a:srgbClr val="FF0000"/>
                </a:solidFill>
                <a:latin typeface="Times New Roman" pitchFamily="18" charset="0"/>
                <a:cs typeface="Times New Roman" pitchFamily="18" charset="0"/>
              </a:rPr>
              <a:t> - </a:t>
            </a:r>
            <a:r>
              <a:rPr lang="en-GB" altLang="en-US" sz="2800" i="1" dirty="0" err="1">
                <a:solidFill>
                  <a:srgbClr val="FF0000"/>
                </a:solidFill>
                <a:latin typeface="Times New Roman" pitchFamily="18" charset="0"/>
                <a:cs typeface="Times New Roman" pitchFamily="18" charset="0"/>
              </a:rPr>
              <a:t>thời</a:t>
            </a:r>
            <a:r>
              <a:rPr lang="en-GB" altLang="en-US" sz="2800" i="1" dirty="0">
                <a:solidFill>
                  <a:srgbClr val="FF0000"/>
                </a:solidFill>
                <a:latin typeface="Times New Roman" pitchFamily="18" charset="0"/>
                <a:cs typeface="Times New Roman" pitchFamily="18" charset="0"/>
              </a:rPr>
              <a:t> </a:t>
            </a:r>
            <a:r>
              <a:rPr lang="en-GB" altLang="en-US" sz="2800" i="1" dirty="0" err="1">
                <a:solidFill>
                  <a:srgbClr val="FF0000"/>
                </a:solidFill>
                <a:latin typeface="Times New Roman" pitchFamily="18" charset="0"/>
                <a:cs typeface="Times New Roman" pitchFamily="18" charset="0"/>
              </a:rPr>
              <a:t>đại</a:t>
            </a:r>
            <a:r>
              <a:rPr lang="en-GB" altLang="en-US" sz="2800" i="1" dirty="0">
                <a:solidFill>
                  <a:srgbClr val="FF0000"/>
                </a:solidFill>
                <a:latin typeface="Times New Roman" pitchFamily="18" charset="0"/>
                <a:cs typeface="Times New Roman" pitchFamily="18" charset="0"/>
              </a:rPr>
              <a:t> </a:t>
            </a:r>
            <a:r>
              <a:rPr lang="en-GB" altLang="en-US" sz="2800" i="1" dirty="0" err="1">
                <a:solidFill>
                  <a:srgbClr val="FF0000"/>
                </a:solidFill>
                <a:latin typeface="Times New Roman" pitchFamily="18" charset="0"/>
                <a:cs typeface="Times New Roman" pitchFamily="18" charset="0"/>
              </a:rPr>
              <a:t>đế</a:t>
            </a:r>
            <a:r>
              <a:rPr lang="en-GB" altLang="en-US" sz="2800" i="1" dirty="0">
                <a:solidFill>
                  <a:srgbClr val="FF0000"/>
                </a:solidFill>
                <a:latin typeface="Times New Roman" pitchFamily="18" charset="0"/>
                <a:cs typeface="Times New Roman" pitchFamily="18" charset="0"/>
              </a:rPr>
              <a:t> </a:t>
            </a:r>
            <a:r>
              <a:rPr lang="en-GB" altLang="en-US" sz="2800" i="1" dirty="0" err="1">
                <a:solidFill>
                  <a:srgbClr val="FF0000"/>
                </a:solidFill>
                <a:latin typeface="Times New Roman" pitchFamily="18" charset="0"/>
                <a:cs typeface="Times New Roman" pitchFamily="18" charset="0"/>
              </a:rPr>
              <a:t>quốc</a:t>
            </a:r>
            <a:r>
              <a:rPr lang="en-GB" altLang="en-US" sz="2800" i="1" dirty="0">
                <a:solidFill>
                  <a:srgbClr val="FF0000"/>
                </a:solidFill>
                <a:latin typeface="Times New Roman" pitchFamily="18" charset="0"/>
                <a:cs typeface="Times New Roman" pitchFamily="18" charset="0"/>
              </a:rPr>
              <a:t> </a:t>
            </a:r>
            <a:r>
              <a:rPr lang="en-GB" altLang="en-US" sz="2800" i="1" dirty="0" err="1">
                <a:solidFill>
                  <a:srgbClr val="FF0000"/>
                </a:solidFill>
                <a:latin typeface="Times New Roman" pitchFamily="18" charset="0"/>
                <a:cs typeface="Times New Roman" pitchFamily="18" charset="0"/>
              </a:rPr>
              <a:t>chủ</a:t>
            </a:r>
            <a:r>
              <a:rPr lang="en-GB" altLang="en-US" sz="2800" i="1" dirty="0">
                <a:solidFill>
                  <a:srgbClr val="FF0000"/>
                </a:solidFill>
                <a:latin typeface="Times New Roman" pitchFamily="18" charset="0"/>
                <a:cs typeface="Times New Roman" pitchFamily="18" charset="0"/>
              </a:rPr>
              <a:t> </a:t>
            </a:r>
            <a:r>
              <a:rPr lang="en-GB" altLang="en-US" sz="2800" i="1" dirty="0" err="1">
                <a:solidFill>
                  <a:srgbClr val="FF0000"/>
                </a:solidFill>
                <a:latin typeface="Times New Roman" pitchFamily="18" charset="0"/>
                <a:cs typeface="Times New Roman" pitchFamily="18" charset="0"/>
              </a:rPr>
              <a:t>nghĩa</a:t>
            </a:r>
            <a:r>
              <a:rPr lang="en-GB" altLang="en-US" sz="2800" i="1" dirty="0">
                <a:solidFill>
                  <a:srgbClr val="FF0000"/>
                </a:solidFill>
                <a:latin typeface="Times New Roman" pitchFamily="18" charset="0"/>
                <a:cs typeface="Times New Roman" pitchFamily="18" charset="0"/>
              </a:rPr>
              <a:t> </a:t>
            </a:r>
            <a:r>
              <a:rPr lang="en-GB" altLang="en-US" sz="2800" i="1" dirty="0" err="1">
                <a:solidFill>
                  <a:srgbClr val="FF0000"/>
                </a:solidFill>
                <a:latin typeface="Times New Roman" pitchFamily="18" charset="0"/>
                <a:cs typeface="Times New Roman" pitchFamily="18" charset="0"/>
              </a:rPr>
              <a:t>và</a:t>
            </a:r>
            <a:r>
              <a:rPr lang="en-GB" altLang="en-US" sz="2800" i="1" dirty="0">
                <a:solidFill>
                  <a:srgbClr val="FF0000"/>
                </a:solidFill>
                <a:latin typeface="Times New Roman" pitchFamily="18" charset="0"/>
                <a:cs typeface="Times New Roman" pitchFamily="18" charset="0"/>
              </a:rPr>
              <a:t> </a:t>
            </a:r>
            <a:r>
              <a:rPr lang="vi-VN" altLang="en-US" sz="2800" i="1" dirty="0">
                <a:solidFill>
                  <a:srgbClr val="FF0000"/>
                </a:solidFill>
                <a:latin typeface="Times New Roman" pitchFamily="18" charset="0"/>
                <a:cs typeface="Times New Roman" pitchFamily="18" charset="0"/>
              </a:rPr>
              <a:t>cách mạng</a:t>
            </a:r>
            <a:r>
              <a:rPr lang="en-GB" altLang="en-US" sz="2800" i="1" dirty="0">
                <a:solidFill>
                  <a:srgbClr val="FF0000"/>
                </a:solidFill>
                <a:latin typeface="Times New Roman" pitchFamily="18" charset="0"/>
                <a:cs typeface="Times New Roman" pitchFamily="18" charset="0"/>
              </a:rPr>
              <a:t> </a:t>
            </a:r>
            <a:r>
              <a:rPr lang="en-GB" altLang="en-US" sz="2800" i="1" dirty="0" err="1">
                <a:solidFill>
                  <a:srgbClr val="FF0000"/>
                </a:solidFill>
                <a:latin typeface="Times New Roman" pitchFamily="18" charset="0"/>
                <a:cs typeface="Times New Roman" pitchFamily="18" charset="0"/>
              </a:rPr>
              <a:t>xã</a:t>
            </a:r>
            <a:r>
              <a:rPr lang="en-GB" altLang="en-US" sz="2800" i="1" dirty="0">
                <a:solidFill>
                  <a:srgbClr val="FF0000"/>
                </a:solidFill>
                <a:latin typeface="Times New Roman" pitchFamily="18" charset="0"/>
                <a:cs typeface="Times New Roman" pitchFamily="18" charset="0"/>
              </a:rPr>
              <a:t> </a:t>
            </a:r>
            <a:r>
              <a:rPr lang="en-GB" altLang="en-US" sz="2800" i="1" dirty="0" err="1">
                <a:solidFill>
                  <a:srgbClr val="FF0000"/>
                </a:solidFill>
                <a:latin typeface="Times New Roman" pitchFamily="18" charset="0"/>
                <a:cs typeface="Times New Roman" pitchFamily="18" charset="0"/>
              </a:rPr>
              <a:t>hội</a:t>
            </a:r>
            <a:r>
              <a:rPr lang="vi-VN" altLang="en-US" sz="2800" i="1" dirty="0">
                <a:solidFill>
                  <a:srgbClr val="FF0000"/>
                </a:solidFill>
                <a:latin typeface="Times New Roman" pitchFamily="18" charset="0"/>
                <a:cs typeface="Times New Roman" pitchFamily="18" charset="0"/>
              </a:rPr>
              <a:t> </a:t>
            </a:r>
            <a:r>
              <a:rPr lang="en-GB" altLang="en-US" sz="2800" i="1" dirty="0" err="1">
                <a:solidFill>
                  <a:srgbClr val="FF0000"/>
                </a:solidFill>
                <a:latin typeface="Times New Roman" pitchFamily="18" charset="0"/>
                <a:cs typeface="Times New Roman" pitchFamily="18" charset="0"/>
              </a:rPr>
              <a:t>chủ</a:t>
            </a:r>
            <a:r>
              <a:rPr lang="en-GB" altLang="en-US" sz="2800" i="1" dirty="0">
                <a:solidFill>
                  <a:srgbClr val="FF0000"/>
                </a:solidFill>
                <a:latin typeface="Times New Roman" pitchFamily="18" charset="0"/>
                <a:cs typeface="Times New Roman" pitchFamily="18" charset="0"/>
              </a:rPr>
              <a:t> </a:t>
            </a:r>
            <a:r>
              <a:rPr lang="en-GB" altLang="en-US" sz="2800" i="1" dirty="0" err="1">
                <a:solidFill>
                  <a:srgbClr val="FF0000"/>
                </a:solidFill>
                <a:latin typeface="Times New Roman" pitchFamily="18" charset="0"/>
                <a:cs typeface="Times New Roman" pitchFamily="18" charset="0"/>
              </a:rPr>
              <a:t>nghĩa</a:t>
            </a:r>
            <a:r>
              <a:rPr lang="en-GB" altLang="en-US" sz="2800" i="1" dirty="0">
                <a:latin typeface="Times New Roman" pitchFamily="18" charset="0"/>
                <a:cs typeface="Times New Roman" pitchFamily="18" charset="0"/>
              </a:rPr>
              <a:t>.</a:t>
            </a:r>
            <a:br>
              <a:rPr lang="vi-VN" altLang="en-US" sz="2800" i="1" dirty="0">
                <a:latin typeface="Times New Roman" pitchFamily="18" charset="0"/>
                <a:cs typeface="Times New Roman" pitchFamily="18" charset="0"/>
              </a:rPr>
            </a:br>
            <a:br>
              <a:rPr lang="vi-VN" altLang="en-US" sz="2800" i="1" dirty="0">
                <a:latin typeface="Times New Roman" pitchFamily="18" charset="0"/>
                <a:cs typeface="Times New Roman" pitchFamily="18" charset="0"/>
              </a:rPr>
            </a:br>
            <a:br>
              <a:rPr lang="vi-VN" altLang="en-US" sz="3600" dirty="0">
                <a:latin typeface="Times New Roman" pitchFamily="18" charset="0"/>
                <a:cs typeface="Times New Roman" pitchFamily="18" charset="0"/>
              </a:rPr>
            </a:br>
            <a:endParaRPr lang="vi-VN" altLang="en-US" sz="3600" dirty="0">
              <a:latin typeface="Times New Roman" pitchFamily="18" charset="0"/>
              <a:cs typeface="Times New Roman" pitchFamily="18" charset="0"/>
            </a:endParaRPr>
          </a:p>
        </p:txBody>
      </p:sp>
      <p:sp>
        <p:nvSpPr>
          <p:cNvPr id="47107" name="Content Placeholder 2"/>
          <p:cNvSpPr>
            <a:spLocks noGrp="1"/>
          </p:cNvSpPr>
          <p:nvPr>
            <p:ph idx="4294967295"/>
          </p:nvPr>
        </p:nvSpPr>
        <p:spPr>
          <a:xfrm>
            <a:off x="0" y="1371600"/>
            <a:ext cx="9067800" cy="5334000"/>
          </a:xfrm>
          <a:prstGeom prst="rect">
            <a:avLst/>
          </a:prstGeom>
        </p:spPr>
        <p:txBody>
          <a:bodyPr/>
          <a:lstStyle/>
          <a:p>
            <a:pPr algn="just">
              <a:buFont typeface="Wingdings" pitchFamily="2" charset="2"/>
              <a:buChar char="ü"/>
            </a:pPr>
            <a:r>
              <a:rPr lang="en-GB" altLang="en-US" sz="2800" dirty="0" err="1">
                <a:latin typeface="Times New Roman" pitchFamily="18" charset="0"/>
                <a:cs typeface="Times New Roman" pitchFamily="18" charset="0"/>
              </a:rPr>
              <a:t>Thời</a:t>
            </a:r>
            <a:r>
              <a:rPr lang="en-GB" altLang="en-US" sz="2800" dirty="0">
                <a:latin typeface="Times New Roman" pitchFamily="18" charset="0"/>
                <a:cs typeface="Times New Roman" pitchFamily="18" charset="0"/>
              </a:rPr>
              <a:t> </a:t>
            </a:r>
            <a:r>
              <a:rPr lang="en-GB" altLang="en-US" sz="2800" dirty="0" err="1">
                <a:latin typeface="Times New Roman" pitchFamily="18" charset="0"/>
                <a:cs typeface="Times New Roman" pitchFamily="18" charset="0"/>
              </a:rPr>
              <a:t>kỳ</a:t>
            </a:r>
            <a:r>
              <a:rPr lang="en-GB" altLang="en-US" sz="2800" dirty="0">
                <a:latin typeface="Times New Roman" pitchFamily="18" charset="0"/>
                <a:cs typeface="Times New Roman" pitchFamily="18" charset="0"/>
              </a:rPr>
              <a:t> 1893 - 1907, </a:t>
            </a:r>
            <a:r>
              <a:rPr lang="en-GB" altLang="en-US" sz="2800" dirty="0" err="1">
                <a:latin typeface="Times New Roman" pitchFamily="18" charset="0"/>
                <a:cs typeface="Times New Roman" pitchFamily="18" charset="0"/>
              </a:rPr>
              <a:t>V.I.Lênin</a:t>
            </a:r>
            <a:r>
              <a:rPr lang="en-GB" altLang="en-US" sz="2800" dirty="0">
                <a:latin typeface="Times New Roman" pitchFamily="18" charset="0"/>
                <a:cs typeface="Times New Roman" pitchFamily="18" charset="0"/>
              </a:rPr>
              <a:t> </a:t>
            </a:r>
            <a:r>
              <a:rPr lang="en-GB" altLang="en-US" sz="2800" dirty="0" err="1">
                <a:latin typeface="Times New Roman" pitchFamily="18" charset="0"/>
                <a:cs typeface="Times New Roman" pitchFamily="18" charset="0"/>
              </a:rPr>
              <a:t>bảo</a:t>
            </a:r>
            <a:r>
              <a:rPr lang="en-GB" altLang="en-US" sz="2800" dirty="0">
                <a:latin typeface="Times New Roman" pitchFamily="18" charset="0"/>
                <a:cs typeface="Times New Roman" pitchFamily="18" charset="0"/>
              </a:rPr>
              <a:t> </a:t>
            </a:r>
            <a:r>
              <a:rPr lang="en-GB" altLang="en-US" sz="2800" dirty="0" err="1">
                <a:latin typeface="Times New Roman" pitchFamily="18" charset="0"/>
                <a:cs typeface="Times New Roman" pitchFamily="18" charset="0"/>
              </a:rPr>
              <a:t>vệ</a:t>
            </a:r>
            <a:r>
              <a:rPr lang="en-GB" altLang="en-US" sz="2800" dirty="0">
                <a:latin typeface="Times New Roman" pitchFamily="18" charset="0"/>
                <a:cs typeface="Times New Roman" pitchFamily="18" charset="0"/>
              </a:rPr>
              <a:t> </a:t>
            </a:r>
            <a:r>
              <a:rPr lang="en-GB" altLang="en-US" sz="2800" dirty="0" err="1">
                <a:latin typeface="Times New Roman" pitchFamily="18" charset="0"/>
                <a:cs typeface="Times New Roman" pitchFamily="18" charset="0"/>
              </a:rPr>
              <a:t>và</a:t>
            </a:r>
            <a:r>
              <a:rPr lang="en-GB" altLang="en-US" sz="2800" dirty="0">
                <a:latin typeface="Times New Roman" pitchFamily="18" charset="0"/>
                <a:cs typeface="Times New Roman" pitchFamily="18" charset="0"/>
              </a:rPr>
              <a:t> </a:t>
            </a:r>
            <a:r>
              <a:rPr lang="en-GB" altLang="en-US" sz="2800" dirty="0" err="1">
                <a:latin typeface="Times New Roman" pitchFamily="18" charset="0"/>
                <a:cs typeface="Times New Roman" pitchFamily="18" charset="0"/>
              </a:rPr>
              <a:t>phát</a:t>
            </a:r>
            <a:r>
              <a:rPr lang="en-GB" altLang="en-US" sz="2800" dirty="0">
                <a:latin typeface="Times New Roman" pitchFamily="18" charset="0"/>
                <a:cs typeface="Times New Roman" pitchFamily="18" charset="0"/>
              </a:rPr>
              <a:t> </a:t>
            </a:r>
            <a:r>
              <a:rPr lang="en-GB" altLang="en-US" sz="2800" dirty="0" err="1">
                <a:latin typeface="Times New Roman" pitchFamily="18" charset="0"/>
                <a:cs typeface="Times New Roman" pitchFamily="18" charset="0"/>
              </a:rPr>
              <a:t>triển</a:t>
            </a:r>
            <a:r>
              <a:rPr lang="en-GB" altLang="en-US" sz="2800" dirty="0">
                <a:latin typeface="Times New Roman" pitchFamily="18" charset="0"/>
                <a:cs typeface="Times New Roman" pitchFamily="18" charset="0"/>
              </a:rPr>
              <a:t> </a:t>
            </a:r>
            <a:r>
              <a:rPr lang="en-GB" altLang="en-US" sz="2800" dirty="0" err="1">
                <a:latin typeface="Times New Roman" pitchFamily="18" charset="0"/>
                <a:cs typeface="Times New Roman" pitchFamily="18" charset="0"/>
              </a:rPr>
              <a:t>triết</a:t>
            </a:r>
            <a:r>
              <a:rPr lang="en-GB" altLang="en-US" sz="2800" dirty="0">
                <a:latin typeface="Times New Roman" pitchFamily="18" charset="0"/>
                <a:cs typeface="Times New Roman" pitchFamily="18" charset="0"/>
              </a:rPr>
              <a:t> </a:t>
            </a:r>
            <a:r>
              <a:rPr lang="en-GB" altLang="en-US" sz="2800" dirty="0" err="1">
                <a:latin typeface="Times New Roman" pitchFamily="18" charset="0"/>
                <a:cs typeface="Times New Roman" pitchFamily="18" charset="0"/>
              </a:rPr>
              <a:t>học</a:t>
            </a:r>
            <a:r>
              <a:rPr lang="en-GB" altLang="en-US" sz="2800" dirty="0">
                <a:latin typeface="Times New Roman" pitchFamily="18" charset="0"/>
                <a:cs typeface="Times New Roman" pitchFamily="18" charset="0"/>
              </a:rPr>
              <a:t> </a:t>
            </a:r>
            <a:r>
              <a:rPr lang="en-GB" altLang="en-US" dirty="0" err="1">
                <a:latin typeface="Times New Roman" pitchFamily="18" charset="0"/>
                <a:cs typeface="Times New Roman" pitchFamily="18" charset="0"/>
              </a:rPr>
              <a:t>Mác</a:t>
            </a:r>
            <a:r>
              <a:rPr lang="en-GB" altLang="en-US" dirty="0">
                <a:latin typeface="Times New Roman" pitchFamily="18" charset="0"/>
                <a:cs typeface="Times New Roman" pitchFamily="18" charset="0"/>
              </a:rPr>
              <a:t> </a:t>
            </a:r>
            <a:r>
              <a:rPr lang="en-GB" altLang="en-US" dirty="0" err="1">
                <a:latin typeface="Times New Roman" pitchFamily="18" charset="0"/>
                <a:cs typeface="Times New Roman" pitchFamily="18" charset="0"/>
              </a:rPr>
              <a:t>và</a:t>
            </a:r>
            <a:r>
              <a:rPr lang="en-GB" altLang="en-US" dirty="0">
                <a:latin typeface="Times New Roman" pitchFamily="18" charset="0"/>
                <a:cs typeface="Times New Roman" pitchFamily="18" charset="0"/>
              </a:rPr>
              <a:t> </a:t>
            </a:r>
            <a:r>
              <a:rPr lang="en-GB" altLang="en-US" dirty="0" err="1">
                <a:latin typeface="Times New Roman" pitchFamily="18" charset="0"/>
                <a:cs typeface="Times New Roman" pitchFamily="18" charset="0"/>
              </a:rPr>
              <a:t>chuẩn</a:t>
            </a:r>
            <a:r>
              <a:rPr lang="en-GB" altLang="en-US" dirty="0">
                <a:latin typeface="Times New Roman" pitchFamily="18" charset="0"/>
                <a:cs typeface="Times New Roman" pitchFamily="18" charset="0"/>
              </a:rPr>
              <a:t> </a:t>
            </a:r>
            <a:r>
              <a:rPr lang="en-GB" altLang="en-US" dirty="0" err="1">
                <a:latin typeface="Times New Roman" pitchFamily="18" charset="0"/>
                <a:cs typeface="Times New Roman" pitchFamily="18" charset="0"/>
              </a:rPr>
              <a:t>bị</a:t>
            </a:r>
            <a:r>
              <a:rPr lang="en-GB" altLang="en-US" dirty="0">
                <a:latin typeface="Times New Roman" pitchFamily="18" charset="0"/>
                <a:cs typeface="Times New Roman" pitchFamily="18" charset="0"/>
              </a:rPr>
              <a:t> </a:t>
            </a:r>
            <a:r>
              <a:rPr lang="en-GB" altLang="en-US" sz="2800" dirty="0" err="1">
                <a:latin typeface="Times New Roman" pitchFamily="18" charset="0"/>
                <a:cs typeface="Times New Roman" pitchFamily="18" charset="0"/>
              </a:rPr>
              <a:t>thành</a:t>
            </a:r>
            <a:r>
              <a:rPr lang="en-GB" altLang="en-US" sz="2800" dirty="0">
                <a:latin typeface="Times New Roman" pitchFamily="18" charset="0"/>
                <a:cs typeface="Times New Roman" pitchFamily="18" charset="0"/>
              </a:rPr>
              <a:t> </a:t>
            </a:r>
            <a:r>
              <a:rPr lang="en-GB" altLang="en-US" sz="2800" dirty="0" err="1">
                <a:latin typeface="Times New Roman" pitchFamily="18" charset="0"/>
                <a:cs typeface="Times New Roman" pitchFamily="18" charset="0"/>
              </a:rPr>
              <a:t>lập</a:t>
            </a:r>
            <a:r>
              <a:rPr lang="en-GB" altLang="en-US" sz="2800" dirty="0">
                <a:latin typeface="Times New Roman" pitchFamily="18" charset="0"/>
                <a:cs typeface="Times New Roman" pitchFamily="18" charset="0"/>
              </a:rPr>
              <a:t> </a:t>
            </a:r>
            <a:r>
              <a:rPr lang="en-GB" altLang="en-US" sz="2800" dirty="0" err="1">
                <a:latin typeface="Times New Roman" pitchFamily="18" charset="0"/>
                <a:cs typeface="Times New Roman" pitchFamily="18" charset="0"/>
              </a:rPr>
              <a:t>đảng</a:t>
            </a:r>
            <a:r>
              <a:rPr lang="en-GB" altLang="en-US" sz="2800" dirty="0">
                <a:latin typeface="Times New Roman" pitchFamily="18" charset="0"/>
                <a:cs typeface="Times New Roman" pitchFamily="18" charset="0"/>
              </a:rPr>
              <a:t> </a:t>
            </a:r>
            <a:r>
              <a:rPr lang="en-GB" altLang="en-US" dirty="0" err="1">
                <a:latin typeface="Times New Roman" pitchFamily="18" charset="0"/>
                <a:cs typeface="Times New Roman" pitchFamily="18" charset="0"/>
              </a:rPr>
              <a:t>m</a:t>
            </a:r>
            <a:r>
              <a:rPr lang="en-GB" altLang="en-US" sz="2800" dirty="0" err="1">
                <a:latin typeface="Times New Roman" pitchFamily="18" charset="0"/>
                <a:cs typeface="Times New Roman" pitchFamily="18" charset="0"/>
              </a:rPr>
              <a:t>ácxít</a:t>
            </a:r>
            <a:r>
              <a:rPr lang="en-GB" altLang="en-US" sz="2800" dirty="0">
                <a:latin typeface="Times New Roman" pitchFamily="18" charset="0"/>
                <a:cs typeface="Times New Roman" pitchFamily="18" charset="0"/>
              </a:rPr>
              <a:t> ở </a:t>
            </a:r>
            <a:r>
              <a:rPr lang="en-GB" altLang="en-US" sz="2800" dirty="0" err="1">
                <a:latin typeface="Times New Roman" pitchFamily="18" charset="0"/>
                <a:cs typeface="Times New Roman" pitchFamily="18" charset="0"/>
              </a:rPr>
              <a:t>Nga</a:t>
            </a:r>
            <a:r>
              <a:rPr lang="en-GB" altLang="en-US" sz="2800" dirty="0">
                <a:latin typeface="Times New Roman" pitchFamily="18" charset="0"/>
                <a:cs typeface="Times New Roman" pitchFamily="18" charset="0"/>
              </a:rPr>
              <a:t> </a:t>
            </a:r>
            <a:r>
              <a:rPr lang="en-GB" altLang="en-US" sz="2800" dirty="0" err="1">
                <a:latin typeface="Times New Roman" pitchFamily="18" charset="0"/>
                <a:cs typeface="Times New Roman" pitchFamily="18" charset="0"/>
              </a:rPr>
              <a:t>hướng</a:t>
            </a:r>
            <a:r>
              <a:rPr lang="en-GB" altLang="en-US" sz="2800" dirty="0">
                <a:latin typeface="Times New Roman" pitchFamily="18" charset="0"/>
                <a:cs typeface="Times New Roman" pitchFamily="18" charset="0"/>
              </a:rPr>
              <a:t> </a:t>
            </a:r>
            <a:r>
              <a:rPr lang="en-GB" altLang="en-US" sz="2800" dirty="0" err="1">
                <a:latin typeface="Times New Roman" pitchFamily="18" charset="0"/>
                <a:cs typeface="Times New Roman" pitchFamily="18" charset="0"/>
              </a:rPr>
              <a:t>tới</a:t>
            </a:r>
            <a:r>
              <a:rPr lang="en-GB" altLang="en-US" sz="2800" dirty="0">
                <a:latin typeface="Times New Roman" pitchFamily="18" charset="0"/>
                <a:cs typeface="Times New Roman" pitchFamily="18" charset="0"/>
              </a:rPr>
              <a:t> </a:t>
            </a:r>
            <a:r>
              <a:rPr lang="en-GB" altLang="en-US" sz="2800" dirty="0" err="1">
                <a:latin typeface="Times New Roman" pitchFamily="18" charset="0"/>
                <a:cs typeface="Times New Roman" pitchFamily="18" charset="0"/>
              </a:rPr>
              <a:t>cuộc</a:t>
            </a:r>
            <a:r>
              <a:rPr lang="en-GB" altLang="en-US" sz="2800" dirty="0">
                <a:latin typeface="Times New Roman" pitchFamily="18" charset="0"/>
                <a:cs typeface="Times New Roman" pitchFamily="18" charset="0"/>
              </a:rPr>
              <a:t> </a:t>
            </a:r>
            <a:r>
              <a:rPr lang="en-GB" altLang="en-US" sz="2800" dirty="0" err="1">
                <a:latin typeface="Times New Roman" pitchFamily="18" charset="0"/>
                <a:cs typeface="Times New Roman" pitchFamily="18" charset="0"/>
              </a:rPr>
              <a:t>cách</a:t>
            </a:r>
            <a:r>
              <a:rPr lang="en-GB" altLang="en-US" sz="2800" dirty="0">
                <a:latin typeface="Times New Roman" pitchFamily="18" charset="0"/>
                <a:cs typeface="Times New Roman" pitchFamily="18" charset="0"/>
              </a:rPr>
              <a:t> </a:t>
            </a:r>
            <a:r>
              <a:rPr lang="en-GB" altLang="en-US" sz="2800" dirty="0" err="1">
                <a:latin typeface="Times New Roman" pitchFamily="18" charset="0"/>
                <a:cs typeface="Times New Roman" pitchFamily="18" charset="0"/>
              </a:rPr>
              <a:t>mạng</a:t>
            </a:r>
            <a:r>
              <a:rPr lang="en-GB" altLang="en-US" sz="2800" dirty="0">
                <a:latin typeface="Times New Roman" pitchFamily="18" charset="0"/>
                <a:cs typeface="Times New Roman" pitchFamily="18" charset="0"/>
              </a:rPr>
              <a:t> </a:t>
            </a:r>
            <a:r>
              <a:rPr lang="en-GB" altLang="en-US" sz="2800" dirty="0" err="1">
                <a:latin typeface="Times New Roman" pitchFamily="18" charset="0"/>
                <a:cs typeface="Times New Roman" pitchFamily="18" charset="0"/>
              </a:rPr>
              <a:t>dân</a:t>
            </a:r>
            <a:r>
              <a:rPr lang="en-GB" altLang="en-US" sz="2800" dirty="0">
                <a:latin typeface="Times New Roman" pitchFamily="18" charset="0"/>
                <a:cs typeface="Times New Roman" pitchFamily="18" charset="0"/>
              </a:rPr>
              <a:t> </a:t>
            </a:r>
            <a:r>
              <a:rPr lang="en-GB" altLang="en-US" sz="2800" dirty="0" err="1">
                <a:latin typeface="Times New Roman" pitchFamily="18" charset="0"/>
                <a:cs typeface="Times New Roman" pitchFamily="18" charset="0"/>
              </a:rPr>
              <a:t>chủ</a:t>
            </a:r>
            <a:r>
              <a:rPr lang="en-GB" altLang="en-US" sz="2800" dirty="0">
                <a:latin typeface="Times New Roman" pitchFamily="18" charset="0"/>
                <a:cs typeface="Times New Roman" pitchFamily="18" charset="0"/>
              </a:rPr>
              <a:t> </a:t>
            </a:r>
            <a:r>
              <a:rPr lang="en-GB" altLang="en-US" sz="2800" dirty="0" err="1">
                <a:latin typeface="Times New Roman" pitchFamily="18" charset="0"/>
                <a:cs typeface="Times New Roman" pitchFamily="18" charset="0"/>
              </a:rPr>
              <a:t>tư</a:t>
            </a:r>
            <a:r>
              <a:rPr lang="en-GB" altLang="en-US" sz="2800" dirty="0">
                <a:latin typeface="Times New Roman" pitchFamily="18" charset="0"/>
                <a:cs typeface="Times New Roman" pitchFamily="18" charset="0"/>
              </a:rPr>
              <a:t> </a:t>
            </a:r>
            <a:r>
              <a:rPr lang="en-GB" altLang="en-US" sz="2800" dirty="0" err="1">
                <a:latin typeface="Times New Roman" pitchFamily="18" charset="0"/>
                <a:cs typeface="Times New Roman" pitchFamily="18" charset="0"/>
              </a:rPr>
              <a:t>sản</a:t>
            </a:r>
            <a:r>
              <a:rPr lang="en-GB" altLang="en-US" sz="2800" dirty="0">
                <a:latin typeface="Times New Roman" pitchFamily="18" charset="0"/>
                <a:cs typeface="Times New Roman" pitchFamily="18" charset="0"/>
              </a:rPr>
              <a:t> </a:t>
            </a:r>
            <a:r>
              <a:rPr lang="en-GB" altLang="en-US" sz="2800" dirty="0" err="1">
                <a:latin typeface="Times New Roman" pitchFamily="18" charset="0"/>
                <a:cs typeface="Times New Roman" pitchFamily="18" charset="0"/>
              </a:rPr>
              <a:t>lần</a:t>
            </a:r>
            <a:r>
              <a:rPr lang="en-GB" altLang="en-US" sz="2800" dirty="0">
                <a:latin typeface="Times New Roman" pitchFamily="18" charset="0"/>
                <a:cs typeface="Times New Roman" pitchFamily="18" charset="0"/>
              </a:rPr>
              <a:t> </a:t>
            </a:r>
            <a:r>
              <a:rPr lang="en-GB" altLang="en-US" sz="2800" dirty="0" err="1">
                <a:latin typeface="Times New Roman" pitchFamily="18" charset="0"/>
                <a:cs typeface="Times New Roman" pitchFamily="18" charset="0"/>
              </a:rPr>
              <a:t>thứ</a:t>
            </a:r>
            <a:r>
              <a:rPr lang="en-GB" altLang="en-US" sz="2800" dirty="0">
                <a:latin typeface="Times New Roman" pitchFamily="18" charset="0"/>
                <a:cs typeface="Times New Roman" pitchFamily="18" charset="0"/>
              </a:rPr>
              <a:t> </a:t>
            </a:r>
            <a:r>
              <a:rPr lang="en-GB" altLang="en-US" sz="2800" dirty="0" err="1">
                <a:latin typeface="Times New Roman" pitchFamily="18" charset="0"/>
                <a:cs typeface="Times New Roman" pitchFamily="18" charset="0"/>
              </a:rPr>
              <a:t>nhất</a:t>
            </a:r>
            <a:r>
              <a:rPr lang="en-GB" altLang="en-US" sz="2800" dirty="0">
                <a:latin typeface="Times New Roman" pitchFamily="18" charset="0"/>
                <a:cs typeface="Times New Roman" pitchFamily="18" charset="0"/>
              </a:rPr>
              <a:t>.</a:t>
            </a:r>
            <a:endParaRPr lang="vi-VN" altLang="en-US" sz="2800" dirty="0">
              <a:latin typeface="Times New Roman" pitchFamily="18" charset="0"/>
              <a:cs typeface="Times New Roman" pitchFamily="18" charset="0"/>
            </a:endParaRPr>
          </a:p>
          <a:p>
            <a:pPr algn="just">
              <a:buFont typeface="Wingdings" pitchFamily="2" charset="2"/>
              <a:buChar char="ü"/>
            </a:pPr>
            <a:r>
              <a:rPr lang="en-GB" altLang="en-US" sz="2800" dirty="0">
                <a:latin typeface="Times New Roman" pitchFamily="18" charset="0"/>
                <a:cs typeface="Times New Roman" pitchFamily="18" charset="0"/>
              </a:rPr>
              <a:t>1907 - 1917 </a:t>
            </a:r>
            <a:r>
              <a:rPr lang="en-GB" altLang="en-US" sz="2800" dirty="0" err="1">
                <a:latin typeface="Times New Roman" pitchFamily="18" charset="0"/>
                <a:cs typeface="Times New Roman" pitchFamily="18" charset="0"/>
              </a:rPr>
              <a:t>thời</a:t>
            </a:r>
            <a:r>
              <a:rPr lang="en-GB" altLang="en-US" sz="2800" dirty="0">
                <a:latin typeface="Times New Roman" pitchFamily="18" charset="0"/>
                <a:cs typeface="Times New Roman" pitchFamily="18" charset="0"/>
              </a:rPr>
              <a:t> </a:t>
            </a:r>
            <a:r>
              <a:rPr lang="en-GB" altLang="en-US" sz="2800" dirty="0" err="1">
                <a:latin typeface="Times New Roman" pitchFamily="18" charset="0"/>
                <a:cs typeface="Times New Roman" pitchFamily="18" charset="0"/>
              </a:rPr>
              <a:t>kỳ</a:t>
            </a:r>
            <a:r>
              <a:rPr lang="en-GB" altLang="en-US" sz="2800" dirty="0">
                <a:latin typeface="Times New Roman" pitchFamily="18" charset="0"/>
                <a:cs typeface="Times New Roman" pitchFamily="18" charset="0"/>
              </a:rPr>
              <a:t> </a:t>
            </a:r>
            <a:r>
              <a:rPr lang="en-GB" altLang="en-US" sz="2800" dirty="0" err="1">
                <a:latin typeface="Times New Roman" pitchFamily="18" charset="0"/>
                <a:cs typeface="Times New Roman" pitchFamily="18" charset="0"/>
              </a:rPr>
              <a:t>V.I.Lênin</a:t>
            </a:r>
            <a:r>
              <a:rPr lang="en-GB" altLang="en-US" sz="2800" dirty="0">
                <a:latin typeface="Times New Roman" pitchFamily="18" charset="0"/>
                <a:cs typeface="Times New Roman" pitchFamily="18" charset="0"/>
              </a:rPr>
              <a:t> </a:t>
            </a:r>
            <a:r>
              <a:rPr lang="en-GB" altLang="en-US" sz="2800" dirty="0" err="1">
                <a:latin typeface="Times New Roman" pitchFamily="18" charset="0"/>
                <a:cs typeface="Times New Roman" pitchFamily="18" charset="0"/>
              </a:rPr>
              <a:t>phát</a:t>
            </a:r>
            <a:r>
              <a:rPr lang="en-GB" altLang="en-US" sz="2800" dirty="0">
                <a:latin typeface="Times New Roman" pitchFamily="18" charset="0"/>
                <a:cs typeface="Times New Roman" pitchFamily="18" charset="0"/>
              </a:rPr>
              <a:t> </a:t>
            </a:r>
            <a:r>
              <a:rPr lang="en-GB" altLang="en-US" sz="2800" dirty="0" err="1">
                <a:latin typeface="Times New Roman" pitchFamily="18" charset="0"/>
                <a:cs typeface="Times New Roman" pitchFamily="18" charset="0"/>
              </a:rPr>
              <a:t>triển</a:t>
            </a:r>
            <a:r>
              <a:rPr lang="en-GB" altLang="en-US" sz="2800" dirty="0">
                <a:latin typeface="Times New Roman" pitchFamily="18" charset="0"/>
                <a:cs typeface="Times New Roman" pitchFamily="18" charset="0"/>
              </a:rPr>
              <a:t> </a:t>
            </a:r>
            <a:r>
              <a:rPr lang="en-GB" altLang="en-US" sz="2800" dirty="0" err="1">
                <a:latin typeface="Times New Roman" pitchFamily="18" charset="0"/>
                <a:cs typeface="Times New Roman" pitchFamily="18" charset="0"/>
              </a:rPr>
              <a:t>toàn</a:t>
            </a:r>
            <a:r>
              <a:rPr lang="en-GB" altLang="en-US" sz="2800" dirty="0">
                <a:latin typeface="Times New Roman" pitchFamily="18" charset="0"/>
                <a:cs typeface="Times New Roman" pitchFamily="18" charset="0"/>
              </a:rPr>
              <a:t> </a:t>
            </a:r>
            <a:r>
              <a:rPr lang="en-GB" altLang="en-US" sz="2800" dirty="0" err="1">
                <a:latin typeface="Times New Roman" pitchFamily="18" charset="0"/>
                <a:cs typeface="Times New Roman" pitchFamily="18" charset="0"/>
              </a:rPr>
              <a:t>diện</a:t>
            </a:r>
            <a:r>
              <a:rPr lang="en-GB" altLang="en-US" sz="2800" dirty="0">
                <a:latin typeface="Times New Roman" pitchFamily="18" charset="0"/>
                <a:cs typeface="Times New Roman" pitchFamily="18" charset="0"/>
              </a:rPr>
              <a:t> </a:t>
            </a:r>
            <a:r>
              <a:rPr lang="en-GB" altLang="en-US" sz="2800" dirty="0" err="1">
                <a:latin typeface="Times New Roman" pitchFamily="18" charset="0"/>
                <a:cs typeface="Times New Roman" pitchFamily="18" charset="0"/>
              </a:rPr>
              <a:t>triết</a:t>
            </a:r>
            <a:r>
              <a:rPr lang="en-GB" altLang="en-US" sz="2800" dirty="0">
                <a:latin typeface="Times New Roman" pitchFamily="18" charset="0"/>
                <a:cs typeface="Times New Roman" pitchFamily="18" charset="0"/>
              </a:rPr>
              <a:t> </a:t>
            </a:r>
            <a:r>
              <a:rPr lang="en-GB" altLang="en-US" sz="2800" dirty="0" err="1">
                <a:latin typeface="Times New Roman" pitchFamily="18" charset="0"/>
                <a:cs typeface="Times New Roman" pitchFamily="18" charset="0"/>
              </a:rPr>
              <a:t>học</a:t>
            </a:r>
            <a:r>
              <a:rPr lang="en-GB" altLang="en-US" sz="2800" dirty="0">
                <a:latin typeface="Times New Roman" pitchFamily="18" charset="0"/>
                <a:cs typeface="Times New Roman" pitchFamily="18" charset="0"/>
              </a:rPr>
              <a:t> </a:t>
            </a:r>
            <a:r>
              <a:rPr lang="en-GB" altLang="en-US" sz="2800" dirty="0" err="1">
                <a:latin typeface="Times New Roman" pitchFamily="18" charset="0"/>
                <a:cs typeface="Times New Roman" pitchFamily="18" charset="0"/>
              </a:rPr>
              <a:t>Mác</a:t>
            </a:r>
            <a:r>
              <a:rPr lang="en-GB" altLang="en-US" sz="2800" dirty="0">
                <a:latin typeface="Times New Roman" pitchFamily="18" charset="0"/>
                <a:cs typeface="Times New Roman" pitchFamily="18" charset="0"/>
              </a:rPr>
              <a:t> </a:t>
            </a:r>
            <a:r>
              <a:rPr lang="en-GB" altLang="en-US" sz="2800" dirty="0" err="1">
                <a:latin typeface="Times New Roman" pitchFamily="18" charset="0"/>
                <a:cs typeface="Times New Roman" pitchFamily="18" charset="0"/>
              </a:rPr>
              <a:t>và</a:t>
            </a:r>
            <a:r>
              <a:rPr lang="en-GB" altLang="en-US" sz="2800" dirty="0">
                <a:latin typeface="Times New Roman" pitchFamily="18" charset="0"/>
                <a:cs typeface="Times New Roman" pitchFamily="18" charset="0"/>
              </a:rPr>
              <a:t> </a:t>
            </a:r>
            <a:r>
              <a:rPr lang="en-GB" altLang="en-US" sz="2800" dirty="0" err="1">
                <a:latin typeface="Times New Roman" pitchFamily="18" charset="0"/>
                <a:cs typeface="Times New Roman" pitchFamily="18" charset="0"/>
              </a:rPr>
              <a:t>lãnh</a:t>
            </a:r>
            <a:r>
              <a:rPr lang="en-GB" altLang="en-US" sz="2800" dirty="0">
                <a:latin typeface="Times New Roman" pitchFamily="18" charset="0"/>
                <a:cs typeface="Times New Roman" pitchFamily="18" charset="0"/>
              </a:rPr>
              <a:t> </a:t>
            </a:r>
            <a:r>
              <a:rPr lang="en-GB" altLang="en-US" sz="2800" dirty="0" err="1">
                <a:latin typeface="Times New Roman" pitchFamily="18" charset="0"/>
                <a:cs typeface="Times New Roman" pitchFamily="18" charset="0"/>
              </a:rPr>
              <a:t>đạo</a:t>
            </a:r>
            <a:r>
              <a:rPr lang="en-GB" altLang="en-US" sz="2800" dirty="0">
                <a:latin typeface="Times New Roman" pitchFamily="18" charset="0"/>
                <a:cs typeface="Times New Roman" pitchFamily="18" charset="0"/>
              </a:rPr>
              <a:t> </a:t>
            </a:r>
            <a:r>
              <a:rPr lang="en-GB" altLang="en-US" sz="2800" dirty="0" err="1">
                <a:latin typeface="Times New Roman" pitchFamily="18" charset="0"/>
                <a:cs typeface="Times New Roman" pitchFamily="18" charset="0"/>
              </a:rPr>
              <a:t>phong</a:t>
            </a:r>
            <a:r>
              <a:rPr lang="en-GB" altLang="en-US" sz="2800" dirty="0">
                <a:latin typeface="Times New Roman" pitchFamily="18" charset="0"/>
                <a:cs typeface="Times New Roman" pitchFamily="18" charset="0"/>
              </a:rPr>
              <a:t> </a:t>
            </a:r>
            <a:r>
              <a:rPr lang="en-GB" altLang="en-US" sz="2800" dirty="0" err="1">
                <a:latin typeface="Times New Roman" pitchFamily="18" charset="0"/>
                <a:cs typeface="Times New Roman" pitchFamily="18" charset="0"/>
              </a:rPr>
              <a:t>trào</a:t>
            </a:r>
            <a:r>
              <a:rPr lang="en-GB" altLang="en-US" sz="2800" dirty="0">
                <a:latin typeface="Times New Roman" pitchFamily="18" charset="0"/>
                <a:cs typeface="Times New Roman" pitchFamily="18" charset="0"/>
              </a:rPr>
              <a:t> </a:t>
            </a:r>
            <a:r>
              <a:rPr lang="en-GB" altLang="en-US" sz="2800" dirty="0" err="1">
                <a:latin typeface="Times New Roman" pitchFamily="18" charset="0"/>
                <a:cs typeface="Times New Roman" pitchFamily="18" charset="0"/>
              </a:rPr>
              <a:t>công</a:t>
            </a:r>
            <a:r>
              <a:rPr lang="en-GB" altLang="en-US" sz="2800" dirty="0">
                <a:latin typeface="Times New Roman" pitchFamily="18" charset="0"/>
                <a:cs typeface="Times New Roman" pitchFamily="18" charset="0"/>
              </a:rPr>
              <a:t> </a:t>
            </a:r>
            <a:r>
              <a:rPr lang="en-GB" altLang="en-US" sz="2800" dirty="0" err="1">
                <a:latin typeface="Times New Roman" pitchFamily="18" charset="0"/>
                <a:cs typeface="Times New Roman" pitchFamily="18" charset="0"/>
              </a:rPr>
              <a:t>nhân</a:t>
            </a:r>
            <a:r>
              <a:rPr lang="en-GB" altLang="en-US" sz="2800" dirty="0">
                <a:latin typeface="Times New Roman" pitchFamily="18" charset="0"/>
                <a:cs typeface="Times New Roman" pitchFamily="18" charset="0"/>
              </a:rPr>
              <a:t> </a:t>
            </a:r>
            <a:r>
              <a:rPr lang="en-GB" altLang="en-US" sz="2800" dirty="0" err="1">
                <a:latin typeface="Times New Roman" pitchFamily="18" charset="0"/>
                <a:cs typeface="Times New Roman" pitchFamily="18" charset="0"/>
              </a:rPr>
              <a:t>Nga</a:t>
            </a:r>
            <a:r>
              <a:rPr lang="en-GB" altLang="en-US" sz="2800" dirty="0">
                <a:latin typeface="Times New Roman" pitchFamily="18" charset="0"/>
                <a:cs typeface="Times New Roman" pitchFamily="18" charset="0"/>
              </a:rPr>
              <a:t>, </a:t>
            </a:r>
            <a:r>
              <a:rPr lang="en-GB" altLang="en-US" sz="2800" dirty="0" err="1">
                <a:latin typeface="Times New Roman" pitchFamily="18" charset="0"/>
                <a:cs typeface="Times New Roman" pitchFamily="18" charset="0"/>
              </a:rPr>
              <a:t>chuẩn</a:t>
            </a:r>
            <a:r>
              <a:rPr lang="en-GB" altLang="en-US" sz="2800" dirty="0">
                <a:latin typeface="Times New Roman" pitchFamily="18" charset="0"/>
                <a:cs typeface="Times New Roman" pitchFamily="18" charset="0"/>
              </a:rPr>
              <a:t> </a:t>
            </a:r>
            <a:r>
              <a:rPr lang="en-GB" altLang="en-US" sz="2800" dirty="0" err="1">
                <a:latin typeface="Times New Roman" pitchFamily="18" charset="0"/>
                <a:cs typeface="Times New Roman" pitchFamily="18" charset="0"/>
              </a:rPr>
              <a:t>bị</a:t>
            </a:r>
            <a:r>
              <a:rPr lang="en-GB" altLang="en-US" sz="2800" dirty="0">
                <a:latin typeface="Times New Roman" pitchFamily="18" charset="0"/>
                <a:cs typeface="Times New Roman" pitchFamily="18" charset="0"/>
              </a:rPr>
              <a:t> </a:t>
            </a:r>
            <a:r>
              <a:rPr lang="en-GB" altLang="en-US" sz="2800" dirty="0" err="1">
                <a:latin typeface="Times New Roman" pitchFamily="18" charset="0"/>
                <a:cs typeface="Times New Roman" pitchFamily="18" charset="0"/>
              </a:rPr>
              <a:t>và</a:t>
            </a:r>
            <a:r>
              <a:rPr lang="en-GB" altLang="en-US" sz="2800" dirty="0">
                <a:latin typeface="Times New Roman" pitchFamily="18" charset="0"/>
                <a:cs typeface="Times New Roman" pitchFamily="18" charset="0"/>
              </a:rPr>
              <a:t> </a:t>
            </a:r>
            <a:r>
              <a:rPr lang="en-GB" altLang="en-US" sz="2800" dirty="0" err="1">
                <a:latin typeface="Times New Roman" pitchFamily="18" charset="0"/>
                <a:cs typeface="Times New Roman" pitchFamily="18" charset="0"/>
              </a:rPr>
              <a:t>thực</a:t>
            </a:r>
            <a:r>
              <a:rPr lang="en-GB" altLang="en-US" sz="2800" dirty="0">
                <a:latin typeface="Times New Roman" pitchFamily="18" charset="0"/>
                <a:cs typeface="Times New Roman" pitchFamily="18" charset="0"/>
              </a:rPr>
              <a:t> </a:t>
            </a:r>
            <a:r>
              <a:rPr lang="en-GB" altLang="en-US" sz="2800" dirty="0" err="1">
                <a:latin typeface="Times New Roman" pitchFamily="18" charset="0"/>
                <a:cs typeface="Times New Roman" pitchFamily="18" charset="0"/>
              </a:rPr>
              <a:t>hiện</a:t>
            </a:r>
            <a:r>
              <a:rPr lang="en-GB" altLang="en-US" sz="2800" dirty="0">
                <a:latin typeface="Times New Roman" pitchFamily="18" charset="0"/>
                <a:cs typeface="Times New Roman" pitchFamily="18" charset="0"/>
              </a:rPr>
              <a:t> </a:t>
            </a:r>
            <a:r>
              <a:rPr lang="en-GB" altLang="en-US" sz="2800" dirty="0" err="1">
                <a:latin typeface="Times New Roman" pitchFamily="18" charset="0"/>
                <a:cs typeface="Times New Roman" pitchFamily="18" charset="0"/>
              </a:rPr>
              <a:t>cuộc</a:t>
            </a:r>
            <a:r>
              <a:rPr lang="en-GB" altLang="en-US" sz="2800" dirty="0">
                <a:latin typeface="Times New Roman" pitchFamily="18" charset="0"/>
                <a:cs typeface="Times New Roman" pitchFamily="18" charset="0"/>
              </a:rPr>
              <a:t> </a:t>
            </a:r>
            <a:r>
              <a:rPr lang="en-GB" altLang="en-US" sz="2800" dirty="0" err="1">
                <a:latin typeface="Times New Roman" pitchFamily="18" charset="0"/>
                <a:cs typeface="Times New Roman" pitchFamily="18" charset="0"/>
              </a:rPr>
              <a:t>cách</a:t>
            </a:r>
            <a:r>
              <a:rPr lang="en-GB" altLang="en-US" sz="2800" dirty="0">
                <a:latin typeface="Times New Roman" pitchFamily="18" charset="0"/>
                <a:cs typeface="Times New Roman" pitchFamily="18" charset="0"/>
              </a:rPr>
              <a:t> </a:t>
            </a:r>
            <a:r>
              <a:rPr lang="en-GB" altLang="en-US" sz="2800" dirty="0" err="1">
                <a:latin typeface="Times New Roman" pitchFamily="18" charset="0"/>
                <a:cs typeface="Times New Roman" pitchFamily="18" charset="0"/>
              </a:rPr>
              <a:t>mạng</a:t>
            </a:r>
            <a:r>
              <a:rPr lang="en-GB" altLang="en-US" sz="2800" dirty="0">
                <a:latin typeface="Times New Roman" pitchFamily="18" charset="0"/>
                <a:cs typeface="Times New Roman" pitchFamily="18" charset="0"/>
              </a:rPr>
              <a:t> </a:t>
            </a:r>
            <a:r>
              <a:rPr lang="en-GB" altLang="en-US" sz="2800" dirty="0" err="1">
                <a:latin typeface="Times New Roman" pitchFamily="18" charset="0"/>
                <a:cs typeface="Times New Roman" pitchFamily="18" charset="0"/>
              </a:rPr>
              <a:t>xã</a:t>
            </a:r>
            <a:r>
              <a:rPr lang="en-GB" altLang="en-US" sz="2800" dirty="0">
                <a:latin typeface="Times New Roman" pitchFamily="18" charset="0"/>
                <a:cs typeface="Times New Roman" pitchFamily="18" charset="0"/>
              </a:rPr>
              <a:t> </a:t>
            </a:r>
            <a:r>
              <a:rPr lang="en-GB" altLang="en-US" sz="2800" dirty="0" err="1">
                <a:latin typeface="Times New Roman" pitchFamily="18" charset="0"/>
                <a:cs typeface="Times New Roman" pitchFamily="18" charset="0"/>
              </a:rPr>
              <a:t>hội</a:t>
            </a:r>
            <a:r>
              <a:rPr lang="en-GB" altLang="en-US" sz="2800" dirty="0">
                <a:latin typeface="Times New Roman" pitchFamily="18" charset="0"/>
                <a:cs typeface="Times New Roman" pitchFamily="18" charset="0"/>
              </a:rPr>
              <a:t> </a:t>
            </a:r>
            <a:r>
              <a:rPr lang="en-GB" altLang="en-US" sz="2800" dirty="0" err="1">
                <a:latin typeface="Times New Roman" pitchFamily="18" charset="0"/>
                <a:cs typeface="Times New Roman" pitchFamily="18" charset="0"/>
              </a:rPr>
              <a:t>chủ</a:t>
            </a:r>
            <a:r>
              <a:rPr lang="en-GB" altLang="en-US" sz="2800" dirty="0">
                <a:latin typeface="Times New Roman" pitchFamily="18" charset="0"/>
                <a:cs typeface="Times New Roman" pitchFamily="18" charset="0"/>
              </a:rPr>
              <a:t> </a:t>
            </a:r>
            <a:r>
              <a:rPr lang="en-GB" altLang="en-US" sz="2800" dirty="0" err="1">
                <a:latin typeface="Times New Roman" pitchFamily="18" charset="0"/>
                <a:cs typeface="Times New Roman" pitchFamily="18" charset="0"/>
              </a:rPr>
              <a:t>nghĩa</a:t>
            </a:r>
            <a:r>
              <a:rPr lang="en-GB" altLang="en-US" sz="2800" dirty="0">
                <a:latin typeface="Times New Roman" pitchFamily="18" charset="0"/>
                <a:cs typeface="Times New Roman" pitchFamily="18" charset="0"/>
              </a:rPr>
              <a:t> </a:t>
            </a:r>
            <a:r>
              <a:rPr lang="en-GB" altLang="en-US" sz="2800" dirty="0" err="1">
                <a:latin typeface="Times New Roman" pitchFamily="18" charset="0"/>
                <a:cs typeface="Times New Roman" pitchFamily="18" charset="0"/>
              </a:rPr>
              <a:t>đầu</a:t>
            </a:r>
            <a:r>
              <a:rPr lang="en-GB" altLang="en-US" sz="2800" dirty="0">
                <a:latin typeface="Times New Roman" pitchFamily="18" charset="0"/>
                <a:cs typeface="Times New Roman" pitchFamily="18" charset="0"/>
              </a:rPr>
              <a:t> </a:t>
            </a:r>
            <a:r>
              <a:rPr lang="en-GB" altLang="en-US" sz="2800" dirty="0" err="1">
                <a:latin typeface="Times New Roman" pitchFamily="18" charset="0"/>
                <a:cs typeface="Times New Roman" pitchFamily="18" charset="0"/>
              </a:rPr>
              <a:t>tiên</a:t>
            </a:r>
            <a:r>
              <a:rPr lang="en-GB" altLang="en-US" sz="2800" dirty="0">
                <a:latin typeface="Times New Roman" pitchFamily="18" charset="0"/>
                <a:cs typeface="Times New Roman" pitchFamily="18" charset="0"/>
              </a:rPr>
              <a:t> </a:t>
            </a:r>
            <a:r>
              <a:rPr lang="en-GB" altLang="en-US" sz="2800" dirty="0" err="1">
                <a:latin typeface="Times New Roman" pitchFamily="18" charset="0"/>
                <a:cs typeface="Times New Roman" pitchFamily="18" charset="0"/>
              </a:rPr>
              <a:t>trên</a:t>
            </a:r>
            <a:r>
              <a:rPr lang="en-GB" altLang="en-US" sz="2800" dirty="0">
                <a:latin typeface="Times New Roman" pitchFamily="18" charset="0"/>
                <a:cs typeface="Times New Roman" pitchFamily="18" charset="0"/>
              </a:rPr>
              <a:t> </a:t>
            </a:r>
            <a:r>
              <a:rPr lang="en-GB" altLang="en-US" sz="2800" dirty="0" err="1">
                <a:latin typeface="Times New Roman" pitchFamily="18" charset="0"/>
                <a:cs typeface="Times New Roman" pitchFamily="18" charset="0"/>
              </a:rPr>
              <a:t>thế</a:t>
            </a:r>
            <a:r>
              <a:rPr lang="en-GB" altLang="en-US" sz="2800" dirty="0">
                <a:latin typeface="Times New Roman" pitchFamily="18" charset="0"/>
                <a:cs typeface="Times New Roman" pitchFamily="18" charset="0"/>
              </a:rPr>
              <a:t> </a:t>
            </a:r>
            <a:r>
              <a:rPr lang="en-GB" altLang="en-US" sz="2800" dirty="0" err="1">
                <a:latin typeface="Times New Roman" pitchFamily="18" charset="0"/>
                <a:cs typeface="Times New Roman" pitchFamily="18" charset="0"/>
              </a:rPr>
              <a:t>giới</a:t>
            </a:r>
            <a:r>
              <a:rPr lang="en-GB" altLang="en-US" sz="2800" dirty="0">
                <a:latin typeface="Times New Roman" pitchFamily="18" charset="0"/>
                <a:cs typeface="Times New Roman" pitchFamily="18" charset="0"/>
              </a:rPr>
              <a:t>. </a:t>
            </a:r>
            <a:endParaRPr lang="vi-VN" altLang="en-US" sz="2800" dirty="0">
              <a:latin typeface="Times New Roman" pitchFamily="18" charset="0"/>
              <a:cs typeface="Times New Roman" pitchFamily="18" charset="0"/>
            </a:endParaRPr>
          </a:p>
          <a:p>
            <a:pPr algn="just">
              <a:buFont typeface="Wingdings" pitchFamily="2" charset="2"/>
              <a:buChar char="ü"/>
            </a:pPr>
            <a:r>
              <a:rPr lang="en-GB" altLang="en-US" sz="2800" dirty="0" err="1">
                <a:latin typeface="Times New Roman" pitchFamily="18" charset="0"/>
                <a:cs typeface="Times New Roman" pitchFamily="18" charset="0"/>
              </a:rPr>
              <a:t>Từ</a:t>
            </a:r>
            <a:r>
              <a:rPr lang="en-GB" altLang="en-US" sz="2800" dirty="0">
                <a:latin typeface="Times New Roman" pitchFamily="18" charset="0"/>
                <a:cs typeface="Times New Roman" pitchFamily="18" charset="0"/>
              </a:rPr>
              <a:t> 1917 - 1924 </a:t>
            </a:r>
            <a:r>
              <a:rPr lang="en-GB" altLang="en-US" sz="2800" dirty="0" err="1">
                <a:latin typeface="Times New Roman" pitchFamily="18" charset="0"/>
                <a:cs typeface="Times New Roman" pitchFamily="18" charset="0"/>
              </a:rPr>
              <a:t>là</a:t>
            </a:r>
            <a:r>
              <a:rPr lang="en-GB" altLang="en-US" sz="2800" dirty="0">
                <a:latin typeface="Times New Roman" pitchFamily="18" charset="0"/>
                <a:cs typeface="Times New Roman" pitchFamily="18" charset="0"/>
              </a:rPr>
              <a:t> </a:t>
            </a:r>
            <a:r>
              <a:rPr lang="en-GB" altLang="en-US" sz="2800" dirty="0" err="1">
                <a:latin typeface="Times New Roman" pitchFamily="18" charset="0"/>
                <a:cs typeface="Times New Roman" pitchFamily="18" charset="0"/>
              </a:rPr>
              <a:t>thời</a:t>
            </a:r>
            <a:r>
              <a:rPr lang="en-GB" altLang="en-US" sz="2800" dirty="0">
                <a:latin typeface="Times New Roman" pitchFamily="18" charset="0"/>
                <a:cs typeface="Times New Roman" pitchFamily="18" charset="0"/>
              </a:rPr>
              <a:t> </a:t>
            </a:r>
            <a:r>
              <a:rPr lang="en-GB" altLang="en-US" sz="2800" dirty="0" err="1">
                <a:latin typeface="Times New Roman" pitchFamily="18" charset="0"/>
                <a:cs typeface="Times New Roman" pitchFamily="18" charset="0"/>
              </a:rPr>
              <a:t>kỳ</a:t>
            </a:r>
            <a:r>
              <a:rPr lang="en-GB" altLang="en-US" sz="2800" dirty="0">
                <a:latin typeface="Times New Roman" pitchFamily="18" charset="0"/>
                <a:cs typeface="Times New Roman" pitchFamily="18" charset="0"/>
              </a:rPr>
              <a:t> </a:t>
            </a:r>
            <a:r>
              <a:rPr lang="en-GB" altLang="en-US" sz="2800" dirty="0" err="1">
                <a:latin typeface="Times New Roman" pitchFamily="18" charset="0"/>
                <a:cs typeface="Times New Roman" pitchFamily="18" charset="0"/>
              </a:rPr>
              <a:t>Lênin</a:t>
            </a:r>
            <a:r>
              <a:rPr lang="en-GB" altLang="en-US" sz="2800" dirty="0">
                <a:latin typeface="Times New Roman" pitchFamily="18" charset="0"/>
                <a:cs typeface="Times New Roman" pitchFamily="18" charset="0"/>
              </a:rPr>
              <a:t> </a:t>
            </a:r>
            <a:r>
              <a:rPr lang="en-GB" altLang="en-US" sz="2800" dirty="0" err="1">
                <a:latin typeface="Times New Roman" pitchFamily="18" charset="0"/>
                <a:cs typeface="Times New Roman" pitchFamily="18" charset="0"/>
              </a:rPr>
              <a:t>tổng</a:t>
            </a:r>
            <a:r>
              <a:rPr lang="en-GB" altLang="en-US" sz="2800" dirty="0">
                <a:latin typeface="Times New Roman" pitchFamily="18" charset="0"/>
                <a:cs typeface="Times New Roman" pitchFamily="18" charset="0"/>
              </a:rPr>
              <a:t> </a:t>
            </a:r>
            <a:r>
              <a:rPr lang="en-GB" altLang="en-US" sz="2800" dirty="0" err="1">
                <a:latin typeface="Times New Roman" pitchFamily="18" charset="0"/>
                <a:cs typeface="Times New Roman" pitchFamily="18" charset="0"/>
              </a:rPr>
              <a:t>kết</a:t>
            </a:r>
            <a:r>
              <a:rPr lang="en-GB" altLang="en-US" sz="2800" dirty="0">
                <a:latin typeface="Times New Roman" pitchFamily="18" charset="0"/>
                <a:cs typeface="Times New Roman" pitchFamily="18" charset="0"/>
              </a:rPr>
              <a:t> </a:t>
            </a:r>
            <a:r>
              <a:rPr lang="en-GB" altLang="en-US" sz="2800" dirty="0" err="1">
                <a:latin typeface="Times New Roman" pitchFamily="18" charset="0"/>
                <a:cs typeface="Times New Roman" pitchFamily="18" charset="0"/>
              </a:rPr>
              <a:t>kinh</a:t>
            </a:r>
            <a:r>
              <a:rPr lang="en-GB" altLang="en-US" sz="2800" dirty="0">
                <a:latin typeface="Times New Roman" pitchFamily="18" charset="0"/>
                <a:cs typeface="Times New Roman" pitchFamily="18" charset="0"/>
              </a:rPr>
              <a:t> </a:t>
            </a:r>
            <a:r>
              <a:rPr lang="en-GB" altLang="en-US" sz="2800" dirty="0" err="1">
                <a:latin typeface="Times New Roman" pitchFamily="18" charset="0"/>
                <a:cs typeface="Times New Roman" pitchFamily="18" charset="0"/>
              </a:rPr>
              <a:t>nghiệm</a:t>
            </a:r>
            <a:r>
              <a:rPr lang="en-GB" altLang="en-US" sz="2800" dirty="0">
                <a:latin typeface="Times New Roman" pitchFamily="18" charset="0"/>
                <a:cs typeface="Times New Roman" pitchFamily="18" charset="0"/>
              </a:rPr>
              <a:t> </a:t>
            </a:r>
            <a:r>
              <a:rPr lang="en-GB" altLang="en-US" sz="2800" dirty="0" err="1">
                <a:latin typeface="Times New Roman" pitchFamily="18" charset="0"/>
                <a:cs typeface="Times New Roman" pitchFamily="18" charset="0"/>
              </a:rPr>
              <a:t>thực</a:t>
            </a:r>
            <a:r>
              <a:rPr lang="en-GB" altLang="en-US" sz="2800" dirty="0">
                <a:latin typeface="Times New Roman" pitchFamily="18" charset="0"/>
                <a:cs typeface="Times New Roman" pitchFamily="18" charset="0"/>
              </a:rPr>
              <a:t> </a:t>
            </a:r>
            <a:r>
              <a:rPr lang="en-GB" altLang="en-US" sz="2800" dirty="0" err="1">
                <a:latin typeface="Times New Roman" pitchFamily="18" charset="0"/>
                <a:cs typeface="Times New Roman" pitchFamily="18" charset="0"/>
              </a:rPr>
              <a:t>tiễn</a:t>
            </a:r>
            <a:r>
              <a:rPr lang="en-GB" altLang="en-US" sz="2800" dirty="0">
                <a:latin typeface="Times New Roman" pitchFamily="18" charset="0"/>
                <a:cs typeface="Times New Roman" pitchFamily="18" charset="0"/>
              </a:rPr>
              <a:t> </a:t>
            </a:r>
            <a:r>
              <a:rPr lang="en-GB" altLang="en-US" sz="2800" dirty="0" err="1">
                <a:latin typeface="Times New Roman" pitchFamily="18" charset="0"/>
                <a:cs typeface="Times New Roman" pitchFamily="18" charset="0"/>
              </a:rPr>
              <a:t>cách</a:t>
            </a:r>
            <a:r>
              <a:rPr lang="en-GB" altLang="en-US" sz="2800" dirty="0">
                <a:latin typeface="Times New Roman" pitchFamily="18" charset="0"/>
                <a:cs typeface="Times New Roman" pitchFamily="18" charset="0"/>
              </a:rPr>
              <a:t> </a:t>
            </a:r>
            <a:r>
              <a:rPr lang="en-GB" altLang="en-US" sz="2800" dirty="0" err="1">
                <a:latin typeface="Times New Roman" pitchFamily="18" charset="0"/>
                <a:cs typeface="Times New Roman" pitchFamily="18" charset="0"/>
              </a:rPr>
              <a:t>mạng</a:t>
            </a:r>
            <a:r>
              <a:rPr lang="en-GB" altLang="en-US" sz="2800" dirty="0">
                <a:latin typeface="Times New Roman" pitchFamily="18" charset="0"/>
                <a:cs typeface="Times New Roman" pitchFamily="18" charset="0"/>
              </a:rPr>
              <a:t>, </a:t>
            </a:r>
            <a:r>
              <a:rPr lang="en-GB" altLang="en-US" sz="2800" dirty="0" err="1">
                <a:latin typeface="Times New Roman" pitchFamily="18" charset="0"/>
                <a:cs typeface="Times New Roman" pitchFamily="18" charset="0"/>
              </a:rPr>
              <a:t>bổ</a:t>
            </a:r>
            <a:r>
              <a:rPr lang="en-GB" altLang="en-US" sz="2800" dirty="0">
                <a:latin typeface="Times New Roman" pitchFamily="18" charset="0"/>
                <a:cs typeface="Times New Roman" pitchFamily="18" charset="0"/>
              </a:rPr>
              <a:t> sung, </a:t>
            </a:r>
            <a:r>
              <a:rPr lang="en-GB" altLang="en-US" sz="2800" dirty="0" err="1">
                <a:latin typeface="Times New Roman" pitchFamily="18" charset="0"/>
                <a:cs typeface="Times New Roman" pitchFamily="18" charset="0"/>
              </a:rPr>
              <a:t>hoàn</a:t>
            </a:r>
            <a:r>
              <a:rPr lang="en-GB" altLang="en-US" sz="2800" dirty="0">
                <a:latin typeface="Times New Roman" pitchFamily="18" charset="0"/>
                <a:cs typeface="Times New Roman" pitchFamily="18" charset="0"/>
              </a:rPr>
              <a:t> </a:t>
            </a:r>
            <a:r>
              <a:rPr lang="en-GB" altLang="en-US" sz="2800" dirty="0" err="1">
                <a:latin typeface="Times New Roman" pitchFamily="18" charset="0"/>
                <a:cs typeface="Times New Roman" pitchFamily="18" charset="0"/>
              </a:rPr>
              <a:t>thiện</a:t>
            </a:r>
            <a:r>
              <a:rPr lang="en-GB" altLang="en-US" sz="2800" dirty="0">
                <a:latin typeface="Times New Roman" pitchFamily="18" charset="0"/>
                <a:cs typeface="Times New Roman" pitchFamily="18" charset="0"/>
              </a:rPr>
              <a:t> </a:t>
            </a:r>
            <a:r>
              <a:rPr lang="en-GB" altLang="en-US" sz="2800" dirty="0" err="1">
                <a:latin typeface="Times New Roman" pitchFamily="18" charset="0"/>
                <a:cs typeface="Times New Roman" pitchFamily="18" charset="0"/>
              </a:rPr>
              <a:t>triết</a:t>
            </a:r>
            <a:r>
              <a:rPr lang="en-GB" altLang="en-US" sz="2800" dirty="0">
                <a:latin typeface="Times New Roman" pitchFamily="18" charset="0"/>
                <a:cs typeface="Times New Roman" pitchFamily="18" charset="0"/>
              </a:rPr>
              <a:t> </a:t>
            </a:r>
            <a:r>
              <a:rPr lang="en-GB" altLang="en-US" sz="2800" dirty="0" err="1">
                <a:latin typeface="Times New Roman" pitchFamily="18" charset="0"/>
                <a:cs typeface="Times New Roman" pitchFamily="18" charset="0"/>
              </a:rPr>
              <a:t>học</a:t>
            </a:r>
            <a:r>
              <a:rPr lang="en-GB" altLang="en-US" sz="2800" dirty="0">
                <a:latin typeface="Times New Roman" pitchFamily="18" charset="0"/>
                <a:cs typeface="Times New Roman" pitchFamily="18" charset="0"/>
              </a:rPr>
              <a:t> </a:t>
            </a:r>
            <a:r>
              <a:rPr lang="en-GB" altLang="en-US" sz="2800" dirty="0" err="1">
                <a:latin typeface="Times New Roman" pitchFamily="18" charset="0"/>
                <a:cs typeface="Times New Roman" pitchFamily="18" charset="0"/>
              </a:rPr>
              <a:t>Mác</a:t>
            </a:r>
            <a:r>
              <a:rPr lang="en-GB" altLang="en-US" sz="2800" dirty="0">
                <a:latin typeface="Times New Roman" pitchFamily="18" charset="0"/>
                <a:cs typeface="Times New Roman" pitchFamily="18" charset="0"/>
              </a:rPr>
              <a:t>, </a:t>
            </a:r>
            <a:r>
              <a:rPr lang="en-GB" altLang="en-US" sz="2800" dirty="0" err="1">
                <a:latin typeface="Times New Roman" pitchFamily="18" charset="0"/>
                <a:cs typeface="Times New Roman" pitchFamily="18" charset="0"/>
              </a:rPr>
              <a:t>gắn</a:t>
            </a:r>
            <a:r>
              <a:rPr lang="en-GB" altLang="en-US" sz="2800" dirty="0">
                <a:latin typeface="Times New Roman" pitchFamily="18" charset="0"/>
                <a:cs typeface="Times New Roman" pitchFamily="18" charset="0"/>
              </a:rPr>
              <a:t> </a:t>
            </a:r>
            <a:r>
              <a:rPr lang="en-GB" altLang="en-US" sz="2800" dirty="0" err="1">
                <a:latin typeface="Times New Roman" pitchFamily="18" charset="0"/>
                <a:cs typeface="Times New Roman" pitchFamily="18" charset="0"/>
              </a:rPr>
              <a:t>liền</a:t>
            </a:r>
            <a:r>
              <a:rPr lang="en-GB" altLang="en-US" sz="2800" dirty="0">
                <a:latin typeface="Times New Roman" pitchFamily="18" charset="0"/>
                <a:cs typeface="Times New Roman" pitchFamily="18" charset="0"/>
              </a:rPr>
              <a:t> </a:t>
            </a:r>
            <a:r>
              <a:rPr lang="en-GB" altLang="en-US" sz="2800" dirty="0" err="1">
                <a:latin typeface="Times New Roman" pitchFamily="18" charset="0"/>
                <a:cs typeface="Times New Roman" pitchFamily="18" charset="0"/>
              </a:rPr>
              <a:t>với</a:t>
            </a:r>
            <a:r>
              <a:rPr lang="en-GB" altLang="en-US" sz="2800" dirty="0">
                <a:latin typeface="Times New Roman" pitchFamily="18" charset="0"/>
                <a:cs typeface="Times New Roman" pitchFamily="18" charset="0"/>
              </a:rPr>
              <a:t> </a:t>
            </a:r>
            <a:r>
              <a:rPr lang="en-GB" altLang="en-US" sz="2800" dirty="0" err="1">
                <a:latin typeface="Times New Roman" pitchFamily="18" charset="0"/>
                <a:cs typeface="Times New Roman" pitchFamily="18" charset="0"/>
              </a:rPr>
              <a:t>việc</a:t>
            </a:r>
            <a:r>
              <a:rPr lang="en-GB" altLang="en-US" sz="2800" dirty="0">
                <a:latin typeface="Times New Roman" pitchFamily="18" charset="0"/>
                <a:cs typeface="Times New Roman" pitchFamily="18" charset="0"/>
              </a:rPr>
              <a:t> </a:t>
            </a:r>
            <a:r>
              <a:rPr lang="en-GB" altLang="en-US" sz="2800" dirty="0" err="1">
                <a:latin typeface="Times New Roman" pitchFamily="18" charset="0"/>
                <a:cs typeface="Times New Roman" pitchFamily="18" charset="0"/>
              </a:rPr>
              <a:t>nghiên</a:t>
            </a:r>
            <a:r>
              <a:rPr lang="en-GB" altLang="en-US" sz="2800" dirty="0">
                <a:latin typeface="Times New Roman" pitchFamily="18" charset="0"/>
                <a:cs typeface="Times New Roman" pitchFamily="18" charset="0"/>
              </a:rPr>
              <a:t> </a:t>
            </a:r>
            <a:r>
              <a:rPr lang="en-GB" altLang="en-US" sz="2800" dirty="0" err="1">
                <a:latin typeface="Times New Roman" pitchFamily="18" charset="0"/>
                <a:cs typeface="Times New Roman" pitchFamily="18" charset="0"/>
              </a:rPr>
              <a:t>cứu</a:t>
            </a:r>
            <a:r>
              <a:rPr lang="en-GB" altLang="en-US" sz="2800" dirty="0">
                <a:latin typeface="Times New Roman" pitchFamily="18" charset="0"/>
                <a:cs typeface="Times New Roman" pitchFamily="18" charset="0"/>
              </a:rPr>
              <a:t> </a:t>
            </a:r>
            <a:r>
              <a:rPr lang="en-GB" altLang="en-US" sz="2800" dirty="0" err="1">
                <a:latin typeface="Times New Roman" pitchFamily="18" charset="0"/>
                <a:cs typeface="Times New Roman" pitchFamily="18" charset="0"/>
              </a:rPr>
              <a:t>các</a:t>
            </a:r>
            <a:r>
              <a:rPr lang="en-GB" altLang="en-US" sz="2800" dirty="0">
                <a:latin typeface="Times New Roman" pitchFamily="18" charset="0"/>
                <a:cs typeface="Times New Roman" pitchFamily="18" charset="0"/>
              </a:rPr>
              <a:t> </a:t>
            </a:r>
            <a:r>
              <a:rPr lang="en-GB" altLang="en-US" sz="2800" dirty="0" err="1">
                <a:latin typeface="Times New Roman" pitchFamily="18" charset="0"/>
                <a:cs typeface="Times New Roman" pitchFamily="18" charset="0"/>
              </a:rPr>
              <a:t>vấn</a:t>
            </a:r>
            <a:r>
              <a:rPr lang="en-GB" altLang="en-US" sz="2800" dirty="0">
                <a:latin typeface="Times New Roman" pitchFamily="18" charset="0"/>
                <a:cs typeface="Times New Roman" pitchFamily="18" charset="0"/>
              </a:rPr>
              <a:t> </a:t>
            </a:r>
            <a:r>
              <a:rPr lang="en-GB" altLang="en-US" sz="2800" dirty="0" err="1">
                <a:latin typeface="Times New Roman" pitchFamily="18" charset="0"/>
                <a:cs typeface="Times New Roman" pitchFamily="18" charset="0"/>
              </a:rPr>
              <a:t>đề</a:t>
            </a:r>
            <a:r>
              <a:rPr lang="en-GB" altLang="en-US" sz="2800" dirty="0">
                <a:latin typeface="Times New Roman" pitchFamily="18" charset="0"/>
                <a:cs typeface="Times New Roman" pitchFamily="18" charset="0"/>
              </a:rPr>
              <a:t> </a:t>
            </a:r>
            <a:r>
              <a:rPr lang="en-GB" altLang="en-US" sz="2800" dirty="0" err="1">
                <a:latin typeface="Times New Roman" pitchFamily="18" charset="0"/>
                <a:cs typeface="Times New Roman" pitchFamily="18" charset="0"/>
              </a:rPr>
              <a:t>xây</a:t>
            </a:r>
            <a:r>
              <a:rPr lang="en-GB" altLang="en-US" sz="2800" dirty="0">
                <a:latin typeface="Times New Roman" pitchFamily="18" charset="0"/>
                <a:cs typeface="Times New Roman" pitchFamily="18" charset="0"/>
              </a:rPr>
              <a:t> </a:t>
            </a:r>
            <a:r>
              <a:rPr lang="en-GB" altLang="en-US" sz="2800" dirty="0" err="1">
                <a:latin typeface="Times New Roman" pitchFamily="18" charset="0"/>
                <a:cs typeface="Times New Roman" pitchFamily="18" charset="0"/>
              </a:rPr>
              <a:t>dựng</a:t>
            </a:r>
            <a:r>
              <a:rPr lang="en-GB" altLang="en-US" sz="2800" dirty="0">
                <a:latin typeface="Times New Roman" pitchFamily="18" charset="0"/>
                <a:cs typeface="Times New Roman" pitchFamily="18" charset="0"/>
              </a:rPr>
              <a:t> </a:t>
            </a:r>
            <a:r>
              <a:rPr lang="en-GB" altLang="en-US" sz="2800" dirty="0" err="1">
                <a:latin typeface="Times New Roman" pitchFamily="18" charset="0"/>
                <a:cs typeface="Times New Roman" pitchFamily="18" charset="0"/>
              </a:rPr>
              <a:t>chủ</a:t>
            </a:r>
            <a:r>
              <a:rPr lang="en-GB" altLang="en-US" sz="2800" dirty="0">
                <a:latin typeface="Times New Roman" pitchFamily="18" charset="0"/>
                <a:cs typeface="Times New Roman" pitchFamily="18" charset="0"/>
              </a:rPr>
              <a:t> </a:t>
            </a:r>
            <a:r>
              <a:rPr lang="en-GB" altLang="en-US" sz="2800" dirty="0" err="1">
                <a:latin typeface="Times New Roman" pitchFamily="18" charset="0"/>
                <a:cs typeface="Times New Roman" pitchFamily="18" charset="0"/>
              </a:rPr>
              <a:t>nghĩa</a:t>
            </a:r>
            <a:r>
              <a:rPr lang="en-GB" altLang="en-US" sz="2800" dirty="0">
                <a:latin typeface="Times New Roman" pitchFamily="18" charset="0"/>
                <a:cs typeface="Times New Roman" pitchFamily="18" charset="0"/>
              </a:rPr>
              <a:t> </a:t>
            </a:r>
            <a:r>
              <a:rPr lang="en-GB" altLang="en-US" sz="2800" dirty="0" err="1">
                <a:latin typeface="Times New Roman" pitchFamily="18" charset="0"/>
                <a:cs typeface="Times New Roman" pitchFamily="18" charset="0"/>
              </a:rPr>
              <a:t>xã</a:t>
            </a:r>
            <a:r>
              <a:rPr lang="en-GB" altLang="en-US" sz="2800" dirty="0">
                <a:latin typeface="Times New Roman" pitchFamily="18" charset="0"/>
                <a:cs typeface="Times New Roman" pitchFamily="18" charset="0"/>
              </a:rPr>
              <a:t> </a:t>
            </a:r>
            <a:r>
              <a:rPr lang="en-GB" altLang="en-US" sz="2800" dirty="0" err="1">
                <a:latin typeface="Times New Roman" pitchFamily="18" charset="0"/>
                <a:cs typeface="Times New Roman" pitchFamily="18" charset="0"/>
              </a:rPr>
              <a:t>hội</a:t>
            </a:r>
            <a:r>
              <a:rPr lang="en-GB" altLang="en-US" sz="2800" dirty="0">
                <a:latin typeface="Times New Roman" pitchFamily="18" charset="0"/>
                <a:cs typeface="Times New Roman" pitchFamily="18" charset="0"/>
              </a:rPr>
              <a:t>.</a:t>
            </a:r>
          </a:p>
          <a:p>
            <a:pPr algn="just">
              <a:buFont typeface="Wingdings" pitchFamily="2" charset="2"/>
              <a:buChar char="ü"/>
            </a:pPr>
            <a:r>
              <a:rPr lang="nl-NL" altLang="en-US" sz="2800" dirty="0">
                <a:latin typeface="Times New Roman" pitchFamily="18" charset="0"/>
                <a:cs typeface="Times New Roman" pitchFamily="18" charset="0"/>
              </a:rPr>
              <a:t>Thời kỳ từ 1924 đến nay, triết học Mác - Lênin tiếp tục được các Đảng Cộng sản và công nhân bổ sung, phát triển</a:t>
            </a:r>
            <a:endParaRPr lang="vi-VN" altLang="en-US" sz="2800" dirty="0">
              <a:latin typeface="Times New Roman" pitchFamily="18" charset="0"/>
              <a:cs typeface="Times New Roman" pitchFamily="18" charset="0"/>
            </a:endParaRPr>
          </a:p>
          <a:p>
            <a:endParaRPr lang="vi-VN" altLang="en-US" sz="2800" dirty="0"/>
          </a:p>
          <a:p>
            <a:endParaRPr lang="vi-VN" altLang="en-US" sz="2800" dirty="0">
              <a:latin typeface="Times New Roman" pitchFamily="18" charset="0"/>
              <a:cs typeface="Times New Roman" pitchFamily="18" charset="0"/>
            </a:endParaRPr>
          </a:p>
        </p:txBody>
      </p:sp>
      <p:sp>
        <p:nvSpPr>
          <p:cNvPr id="4" name="Date Placeholder 3"/>
          <p:cNvSpPr>
            <a:spLocks noGrp="1"/>
          </p:cNvSpPr>
          <p:nvPr>
            <p:ph type="dt" sz="quarter" idx="4294967295"/>
          </p:nvPr>
        </p:nvSpPr>
        <p:spPr>
          <a:xfrm>
            <a:off x="457200" y="6245225"/>
            <a:ext cx="2133600" cy="476250"/>
          </a:xfrm>
          <a:prstGeom prst="rect">
            <a:avLst/>
          </a:prstGeom>
        </p:spPr>
        <p:txBody>
          <a:bodyPr/>
          <a:lstStyle/>
          <a:p>
            <a:pPr>
              <a:defRPr/>
            </a:pPr>
            <a:fld id="{59BF1CD9-1682-4E31-B444-9BB31591FE22}" type="datetime1">
              <a:rPr lang="en-US" smtClean="0"/>
              <a:pPr>
                <a:defRPr/>
              </a:pPr>
              <a:t>02/10/2023</a:t>
            </a:fld>
            <a:endParaRPr lang="en-US"/>
          </a:p>
        </p:txBody>
      </p:sp>
      <p:sp>
        <p:nvSpPr>
          <p:cNvPr id="5" name="Rectangle 4"/>
          <p:cNvSpPr/>
          <p:nvPr/>
        </p:nvSpPr>
        <p:spPr>
          <a:xfrm>
            <a:off x="3750300" y="3244334"/>
            <a:ext cx="1643399" cy="369332"/>
          </a:xfrm>
          <a:prstGeom prst="rect">
            <a:avLst/>
          </a:prstGeom>
        </p:spPr>
        <p:txBody>
          <a:bodyPr wrap="none">
            <a:spAutoFit/>
          </a:bodyPr>
          <a:lstStyle/>
          <a:p>
            <a:r>
              <a:rPr lang="en-US" dirty="0" err="1">
                <a:latin typeface="Times New Roman" pitchFamily="18" charset="0"/>
                <a:cs typeface="Times New Roman" pitchFamily="18" charset="0"/>
              </a:rPr>
              <a:t>hững</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phát</a:t>
            </a:r>
            <a:r>
              <a:rPr lang="en-US" dirty="0">
                <a:latin typeface="Times New Roman" pitchFamily="18" charset="0"/>
                <a:cs typeface="Times New Roman" pitchFamily="18" charset="0"/>
              </a:rPr>
              <a:t> minh</a:t>
            </a:r>
            <a:endParaRPr lang="vi-V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7107">
                                            <p:txEl>
                                              <p:pRg st="0" end="0"/>
                                            </p:txEl>
                                          </p:spTgt>
                                        </p:tgtEl>
                                        <p:attrNameLst>
                                          <p:attrName>style.visibility</p:attrName>
                                        </p:attrNameLst>
                                      </p:cBhvr>
                                      <p:to>
                                        <p:strVal val="visible"/>
                                      </p:to>
                                    </p:set>
                                    <p:animEffect transition="in" filter="barn(inVertical)">
                                      <p:cBhvr>
                                        <p:cTn id="7" dur="500"/>
                                        <p:tgtEl>
                                          <p:spTgt spid="4710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47107">
                                            <p:txEl>
                                              <p:pRg st="1" end="1"/>
                                            </p:txEl>
                                          </p:spTgt>
                                        </p:tgtEl>
                                        <p:attrNameLst>
                                          <p:attrName>style.visibility</p:attrName>
                                        </p:attrNameLst>
                                      </p:cBhvr>
                                      <p:to>
                                        <p:strVal val="visible"/>
                                      </p:to>
                                    </p:set>
                                    <p:animEffect transition="in" filter="barn(inVertical)">
                                      <p:cBhvr>
                                        <p:cTn id="12" dur="500"/>
                                        <p:tgtEl>
                                          <p:spTgt spid="4710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47107">
                                            <p:txEl>
                                              <p:pRg st="2" end="2"/>
                                            </p:txEl>
                                          </p:spTgt>
                                        </p:tgtEl>
                                        <p:attrNameLst>
                                          <p:attrName>style.visibility</p:attrName>
                                        </p:attrNameLst>
                                      </p:cBhvr>
                                      <p:to>
                                        <p:strVal val="visible"/>
                                      </p:to>
                                    </p:set>
                                    <p:animEffect transition="in" filter="barn(inVertical)">
                                      <p:cBhvr>
                                        <p:cTn id="17" dur="500"/>
                                        <p:tgtEl>
                                          <p:spTgt spid="4710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47107">
                                            <p:txEl>
                                              <p:pRg st="3" end="3"/>
                                            </p:txEl>
                                          </p:spTgt>
                                        </p:tgtEl>
                                        <p:attrNameLst>
                                          <p:attrName>style.visibility</p:attrName>
                                        </p:attrNameLst>
                                      </p:cBhvr>
                                      <p:to>
                                        <p:strVal val="visible"/>
                                      </p:to>
                                    </p:set>
                                    <p:animEffect transition="in" filter="barn(inVertical)">
                                      <p:cBhvr>
                                        <p:cTn id="22" dur="500"/>
                                        <p:tgtEl>
                                          <p:spTgt spid="4710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107"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itle 1"/>
          <p:cNvSpPr>
            <a:spLocks noGrp="1"/>
          </p:cNvSpPr>
          <p:nvPr>
            <p:ph type="title"/>
          </p:nvPr>
        </p:nvSpPr>
        <p:spPr>
          <a:xfrm>
            <a:off x="228600" y="319088"/>
            <a:ext cx="8686800" cy="990600"/>
          </a:xfrm>
        </p:spPr>
        <p:txBody>
          <a:bodyPr/>
          <a:lstStyle/>
          <a:p>
            <a:r>
              <a:rPr lang="en-GB" altLang="en-US" sz="3600">
                <a:latin typeface="Times New Roman" pitchFamily="18" charset="0"/>
                <a:cs typeface="Times New Roman" pitchFamily="18" charset="0"/>
              </a:rPr>
              <a:t>2. Đối tượng và chức năng của triết học Mác - Lênin</a:t>
            </a:r>
            <a:endParaRPr lang="vi-VN" altLang="en-US" sz="3600">
              <a:latin typeface="Times New Roman" pitchFamily="18" charset="0"/>
              <a:cs typeface="Times New Roman" pitchFamily="18" charset="0"/>
            </a:endParaRPr>
          </a:p>
        </p:txBody>
      </p:sp>
      <p:sp>
        <p:nvSpPr>
          <p:cNvPr id="4" name="Date Placeholder 3"/>
          <p:cNvSpPr>
            <a:spLocks noGrp="1"/>
          </p:cNvSpPr>
          <p:nvPr>
            <p:ph type="dt" sz="quarter" idx="4294967295"/>
          </p:nvPr>
        </p:nvSpPr>
        <p:spPr>
          <a:xfrm>
            <a:off x="457200" y="6245225"/>
            <a:ext cx="2133600" cy="476250"/>
          </a:xfrm>
          <a:prstGeom prst="rect">
            <a:avLst/>
          </a:prstGeom>
        </p:spPr>
        <p:txBody>
          <a:bodyPr/>
          <a:lstStyle/>
          <a:p>
            <a:pPr>
              <a:defRPr/>
            </a:pPr>
            <a:fld id="{59BF1CD9-1682-4E31-B444-9BB31591FE22}" type="datetime1">
              <a:rPr lang="en-US" smtClean="0"/>
              <a:pPr>
                <a:defRPr/>
              </a:pPr>
              <a:t>02/10/2023</a:t>
            </a:fld>
            <a:endParaRPr lang="en-US"/>
          </a:p>
        </p:txBody>
      </p:sp>
      <p:graphicFrame>
        <p:nvGraphicFramePr>
          <p:cNvPr id="2" name="Diagram 1"/>
          <p:cNvGraphicFramePr/>
          <p:nvPr/>
        </p:nvGraphicFramePr>
        <p:xfrm>
          <a:off x="685800" y="1524000"/>
          <a:ext cx="8229600" cy="4292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itle 1"/>
          <p:cNvSpPr>
            <a:spLocks noGrp="1"/>
          </p:cNvSpPr>
          <p:nvPr>
            <p:ph type="title"/>
          </p:nvPr>
        </p:nvSpPr>
        <p:spPr>
          <a:xfrm>
            <a:off x="0" y="76200"/>
            <a:ext cx="9144000" cy="838200"/>
          </a:xfrm>
        </p:spPr>
        <p:txBody>
          <a:bodyPr/>
          <a:lstStyle/>
          <a:p>
            <a:br>
              <a:rPr lang="vi-VN" altLang="en-US" sz="3600" i="1" dirty="0">
                <a:latin typeface="Times New Roman" pitchFamily="18" charset="0"/>
                <a:cs typeface="Times New Roman" pitchFamily="18" charset="0"/>
              </a:rPr>
            </a:br>
            <a:r>
              <a:rPr lang="en-GB" altLang="en-US" sz="3600" i="1" dirty="0">
                <a:latin typeface="Times New Roman" pitchFamily="18" charset="0"/>
                <a:cs typeface="Times New Roman" pitchFamily="18" charset="0"/>
              </a:rPr>
              <a:t>a. </a:t>
            </a:r>
            <a:r>
              <a:rPr lang="en-GB" altLang="en-US" sz="3600" i="1" dirty="0" err="1">
                <a:latin typeface="Times New Roman" pitchFamily="18" charset="0"/>
                <a:cs typeface="Times New Roman" pitchFamily="18" charset="0"/>
              </a:rPr>
              <a:t>Khái</a:t>
            </a:r>
            <a:r>
              <a:rPr lang="en-GB" altLang="en-US" sz="3600" i="1" dirty="0">
                <a:latin typeface="Times New Roman" pitchFamily="18" charset="0"/>
                <a:cs typeface="Times New Roman" pitchFamily="18" charset="0"/>
              </a:rPr>
              <a:t> </a:t>
            </a:r>
            <a:r>
              <a:rPr lang="en-GB" altLang="en-US" sz="3600" i="1" dirty="0" err="1">
                <a:latin typeface="Times New Roman" pitchFamily="18" charset="0"/>
                <a:cs typeface="Times New Roman" pitchFamily="18" charset="0"/>
              </a:rPr>
              <a:t>niệm</a:t>
            </a:r>
            <a:r>
              <a:rPr lang="en-GB" altLang="en-US" sz="3600" i="1" dirty="0">
                <a:latin typeface="Times New Roman" pitchFamily="18" charset="0"/>
                <a:cs typeface="Times New Roman" pitchFamily="18" charset="0"/>
              </a:rPr>
              <a:t> </a:t>
            </a:r>
            <a:r>
              <a:rPr lang="en-GB" altLang="en-US" sz="3600" i="1" dirty="0" err="1">
                <a:latin typeface="Times New Roman" pitchFamily="18" charset="0"/>
                <a:cs typeface="Times New Roman" pitchFamily="18" charset="0"/>
              </a:rPr>
              <a:t>triết</a:t>
            </a:r>
            <a:r>
              <a:rPr lang="en-GB" altLang="en-US" sz="3600" i="1" dirty="0">
                <a:latin typeface="Times New Roman" pitchFamily="18" charset="0"/>
                <a:cs typeface="Times New Roman" pitchFamily="18" charset="0"/>
              </a:rPr>
              <a:t> </a:t>
            </a:r>
            <a:r>
              <a:rPr lang="en-GB" altLang="en-US" sz="3600" i="1" dirty="0" err="1">
                <a:latin typeface="Times New Roman" pitchFamily="18" charset="0"/>
                <a:cs typeface="Times New Roman" pitchFamily="18" charset="0"/>
              </a:rPr>
              <a:t>học</a:t>
            </a:r>
            <a:r>
              <a:rPr lang="en-GB" altLang="en-US" sz="3600" i="1" dirty="0">
                <a:latin typeface="Times New Roman" pitchFamily="18" charset="0"/>
                <a:cs typeface="Times New Roman" pitchFamily="18" charset="0"/>
              </a:rPr>
              <a:t> </a:t>
            </a:r>
            <a:r>
              <a:rPr lang="en-GB" altLang="en-US" sz="3600" i="1" dirty="0" err="1">
                <a:latin typeface="Times New Roman" pitchFamily="18" charset="0"/>
                <a:cs typeface="Times New Roman" pitchFamily="18" charset="0"/>
              </a:rPr>
              <a:t>Mác</a:t>
            </a:r>
            <a:r>
              <a:rPr lang="en-GB" altLang="en-US" sz="3600" i="1" dirty="0">
                <a:latin typeface="Times New Roman" pitchFamily="18" charset="0"/>
                <a:cs typeface="Times New Roman" pitchFamily="18" charset="0"/>
              </a:rPr>
              <a:t> - </a:t>
            </a:r>
            <a:r>
              <a:rPr lang="en-GB" altLang="en-US" sz="3600" i="1" dirty="0" err="1">
                <a:latin typeface="Times New Roman" pitchFamily="18" charset="0"/>
                <a:cs typeface="Times New Roman" pitchFamily="18" charset="0"/>
              </a:rPr>
              <a:t>Lênin</a:t>
            </a:r>
            <a:br>
              <a:rPr lang="vi-VN" altLang="en-US" sz="3600" i="1" dirty="0">
                <a:latin typeface="Times New Roman" pitchFamily="18" charset="0"/>
                <a:cs typeface="Times New Roman" pitchFamily="18" charset="0"/>
              </a:rPr>
            </a:br>
            <a:endParaRPr lang="vi-VN" altLang="en-US" sz="3600" dirty="0">
              <a:latin typeface="Times New Roman" pitchFamily="18" charset="0"/>
              <a:cs typeface="Times New Roman" pitchFamily="18" charset="0"/>
            </a:endParaRPr>
          </a:p>
        </p:txBody>
      </p:sp>
      <p:sp>
        <p:nvSpPr>
          <p:cNvPr id="4" name="Date Placeholder 3"/>
          <p:cNvSpPr>
            <a:spLocks noGrp="1"/>
          </p:cNvSpPr>
          <p:nvPr>
            <p:ph type="dt" sz="quarter" idx="4294967295"/>
          </p:nvPr>
        </p:nvSpPr>
        <p:spPr>
          <a:xfrm>
            <a:off x="457200" y="6245225"/>
            <a:ext cx="2133600" cy="476250"/>
          </a:xfrm>
          <a:prstGeom prst="rect">
            <a:avLst/>
          </a:prstGeom>
        </p:spPr>
        <p:txBody>
          <a:bodyPr/>
          <a:lstStyle/>
          <a:p>
            <a:pPr>
              <a:defRPr/>
            </a:pPr>
            <a:fld id="{A7D7504A-A3E7-454E-A1F8-E755B891FD74}" type="datetime1">
              <a:rPr lang="en-US" smtClean="0"/>
              <a:pPr>
                <a:defRPr/>
              </a:pPr>
              <a:t>02/10/2023</a:t>
            </a:fld>
            <a:endParaRPr lang="en-US"/>
          </a:p>
        </p:txBody>
      </p:sp>
      <p:pic>
        <p:nvPicPr>
          <p:cNvPr id="49156" name="Picture 4" descr="HÃ¬nh áº£nh cÃ³ liÃªn quan"/>
          <p:cNvPicPr>
            <a:picLocks noChangeAspect="1" noChangeArrowheads="1"/>
          </p:cNvPicPr>
          <p:nvPr/>
        </p:nvPicPr>
        <p:blipFill>
          <a:blip r:embed="rId2"/>
          <a:srcRect/>
          <a:stretch>
            <a:fillRect/>
          </a:stretch>
        </p:blipFill>
        <p:spPr bwMode="auto">
          <a:xfrm>
            <a:off x="4876800" y="1219200"/>
            <a:ext cx="4114800" cy="5502275"/>
          </a:xfrm>
          <a:prstGeom prst="rect">
            <a:avLst/>
          </a:prstGeom>
          <a:noFill/>
          <a:ln w="9525">
            <a:noFill/>
            <a:miter lim="800000"/>
            <a:headEnd/>
            <a:tailEnd/>
          </a:ln>
        </p:spPr>
      </p:pic>
      <p:sp>
        <p:nvSpPr>
          <p:cNvPr id="9" name="Flowchart: Sequential Access Storage 8"/>
          <p:cNvSpPr/>
          <p:nvPr/>
        </p:nvSpPr>
        <p:spPr>
          <a:xfrm>
            <a:off x="152400" y="1254125"/>
            <a:ext cx="5638800" cy="5026025"/>
          </a:xfrm>
          <a:prstGeom prst="flowChartMagneticTape">
            <a:avLst/>
          </a:prstGeom>
          <a:solidFill>
            <a:schemeClr val="accent6">
              <a:lumMod val="20000"/>
              <a:lumOff val="80000"/>
            </a:schemeClr>
          </a:solidFill>
        </p:spPr>
        <p:style>
          <a:lnRef idx="1">
            <a:schemeClr val="accent6"/>
          </a:lnRef>
          <a:fillRef idx="2">
            <a:schemeClr val="accent6"/>
          </a:fillRef>
          <a:effectRef idx="1">
            <a:schemeClr val="accent6"/>
          </a:effectRef>
          <a:fontRef idx="minor">
            <a:schemeClr val="dk1"/>
          </a:fontRef>
        </p:style>
        <p:txBody>
          <a:bodyPr anchor="ctr"/>
          <a:lstStyle/>
          <a:p>
            <a:pPr algn="just">
              <a:defRPr/>
            </a:pPr>
            <a:r>
              <a:rPr lang="en-GB" sz="2400" dirty="0" err="1">
                <a:latin typeface="Times New Roman" pitchFamily="18" charset="0"/>
                <a:cs typeface="Times New Roman" pitchFamily="18" charset="0"/>
              </a:rPr>
              <a:t>Triết</a:t>
            </a:r>
            <a:r>
              <a:rPr lang="en-GB" sz="2400" dirty="0">
                <a:latin typeface="Times New Roman" pitchFamily="18" charset="0"/>
                <a:cs typeface="Times New Roman" pitchFamily="18" charset="0"/>
              </a:rPr>
              <a:t> </a:t>
            </a:r>
            <a:r>
              <a:rPr lang="en-GB" sz="2400" dirty="0" err="1">
                <a:latin typeface="Times New Roman" pitchFamily="18" charset="0"/>
                <a:cs typeface="Times New Roman" pitchFamily="18" charset="0"/>
              </a:rPr>
              <a:t>học</a:t>
            </a:r>
            <a:r>
              <a:rPr lang="en-GB" sz="2400" dirty="0">
                <a:latin typeface="Times New Roman" pitchFamily="18" charset="0"/>
                <a:cs typeface="Times New Roman" pitchFamily="18" charset="0"/>
              </a:rPr>
              <a:t> </a:t>
            </a:r>
            <a:r>
              <a:rPr lang="en-GB" sz="2400" dirty="0" err="1">
                <a:latin typeface="Times New Roman" pitchFamily="18" charset="0"/>
                <a:cs typeface="Times New Roman" pitchFamily="18" charset="0"/>
              </a:rPr>
              <a:t>Mác</a:t>
            </a:r>
            <a:r>
              <a:rPr lang="en-GB" sz="2400" dirty="0">
                <a:latin typeface="Times New Roman" pitchFamily="18" charset="0"/>
                <a:cs typeface="Times New Roman" pitchFamily="18" charset="0"/>
              </a:rPr>
              <a:t> - </a:t>
            </a:r>
            <a:r>
              <a:rPr lang="en-GB" sz="2400" dirty="0" err="1">
                <a:latin typeface="Times New Roman" pitchFamily="18" charset="0"/>
                <a:cs typeface="Times New Roman" pitchFamily="18" charset="0"/>
              </a:rPr>
              <a:t>Lênin</a:t>
            </a:r>
            <a:r>
              <a:rPr lang="en-GB" sz="2400" dirty="0">
                <a:latin typeface="Times New Roman" pitchFamily="18" charset="0"/>
                <a:cs typeface="Times New Roman" pitchFamily="18" charset="0"/>
              </a:rPr>
              <a:t> </a:t>
            </a:r>
            <a:r>
              <a:rPr lang="en-GB" sz="2400" dirty="0" err="1">
                <a:latin typeface="Times New Roman" pitchFamily="18" charset="0"/>
                <a:cs typeface="Times New Roman" pitchFamily="18" charset="0"/>
              </a:rPr>
              <a:t>là</a:t>
            </a:r>
            <a:r>
              <a:rPr lang="en-GB" sz="2400" dirty="0">
                <a:latin typeface="Times New Roman" pitchFamily="18" charset="0"/>
                <a:cs typeface="Times New Roman" pitchFamily="18" charset="0"/>
              </a:rPr>
              <a:t> </a:t>
            </a:r>
            <a:r>
              <a:rPr lang="en-GB" sz="2400" dirty="0" err="1">
                <a:latin typeface="Times New Roman" pitchFamily="18" charset="0"/>
                <a:cs typeface="Times New Roman" pitchFamily="18" charset="0"/>
              </a:rPr>
              <a:t>hệ</a:t>
            </a:r>
            <a:r>
              <a:rPr lang="en-GB" sz="2400" dirty="0">
                <a:latin typeface="Times New Roman" pitchFamily="18" charset="0"/>
                <a:cs typeface="Times New Roman" pitchFamily="18" charset="0"/>
              </a:rPr>
              <a:t> </a:t>
            </a:r>
            <a:r>
              <a:rPr lang="en-GB" sz="2400" dirty="0" err="1">
                <a:latin typeface="Times New Roman" pitchFamily="18" charset="0"/>
                <a:cs typeface="Times New Roman" pitchFamily="18" charset="0"/>
              </a:rPr>
              <a:t>thống</a:t>
            </a:r>
            <a:r>
              <a:rPr lang="en-GB" sz="2400" dirty="0">
                <a:latin typeface="Times New Roman" pitchFamily="18" charset="0"/>
                <a:cs typeface="Times New Roman" pitchFamily="18" charset="0"/>
              </a:rPr>
              <a:t> </a:t>
            </a:r>
            <a:r>
              <a:rPr lang="en-GB" sz="2400" dirty="0" err="1">
                <a:latin typeface="Times New Roman" pitchFamily="18" charset="0"/>
                <a:cs typeface="Times New Roman" pitchFamily="18" charset="0"/>
              </a:rPr>
              <a:t>quan</a:t>
            </a:r>
            <a:r>
              <a:rPr lang="en-GB" sz="2400" dirty="0">
                <a:latin typeface="Times New Roman" pitchFamily="18" charset="0"/>
                <a:cs typeface="Times New Roman" pitchFamily="18" charset="0"/>
              </a:rPr>
              <a:t> </a:t>
            </a:r>
            <a:r>
              <a:rPr lang="en-GB" sz="2400" dirty="0" err="1">
                <a:latin typeface="Times New Roman" pitchFamily="18" charset="0"/>
                <a:cs typeface="Times New Roman" pitchFamily="18" charset="0"/>
              </a:rPr>
              <a:t>điểm</a:t>
            </a:r>
            <a:r>
              <a:rPr lang="en-GB" sz="2400" dirty="0">
                <a:latin typeface="Times New Roman" pitchFamily="18" charset="0"/>
                <a:cs typeface="Times New Roman" pitchFamily="18" charset="0"/>
              </a:rPr>
              <a:t> </a:t>
            </a:r>
            <a:r>
              <a:rPr lang="en-GB" sz="2400" dirty="0" err="1">
                <a:latin typeface="Times New Roman" pitchFamily="18" charset="0"/>
                <a:cs typeface="Times New Roman" pitchFamily="18" charset="0"/>
              </a:rPr>
              <a:t>duy</a:t>
            </a:r>
            <a:r>
              <a:rPr lang="en-GB" sz="2400" dirty="0">
                <a:latin typeface="Times New Roman" pitchFamily="18" charset="0"/>
                <a:cs typeface="Times New Roman" pitchFamily="18" charset="0"/>
              </a:rPr>
              <a:t> </a:t>
            </a:r>
            <a:r>
              <a:rPr lang="en-GB" sz="2400" dirty="0" err="1">
                <a:latin typeface="Times New Roman" pitchFamily="18" charset="0"/>
                <a:cs typeface="Times New Roman" pitchFamily="18" charset="0"/>
              </a:rPr>
              <a:t>vật</a:t>
            </a:r>
            <a:r>
              <a:rPr lang="en-GB" sz="2400" dirty="0">
                <a:latin typeface="Times New Roman" pitchFamily="18" charset="0"/>
                <a:cs typeface="Times New Roman" pitchFamily="18" charset="0"/>
              </a:rPr>
              <a:t> </a:t>
            </a:r>
            <a:r>
              <a:rPr lang="en-GB" sz="2400" dirty="0" err="1">
                <a:latin typeface="Times New Roman" pitchFamily="18" charset="0"/>
                <a:cs typeface="Times New Roman" pitchFamily="18" charset="0"/>
              </a:rPr>
              <a:t>biện</a:t>
            </a:r>
            <a:r>
              <a:rPr lang="en-GB" sz="2400" dirty="0">
                <a:latin typeface="Times New Roman" pitchFamily="18" charset="0"/>
                <a:cs typeface="Times New Roman" pitchFamily="18" charset="0"/>
              </a:rPr>
              <a:t> </a:t>
            </a:r>
            <a:r>
              <a:rPr lang="en-GB" sz="2400" dirty="0" err="1">
                <a:latin typeface="Times New Roman" pitchFamily="18" charset="0"/>
                <a:cs typeface="Times New Roman" pitchFamily="18" charset="0"/>
              </a:rPr>
              <a:t>chứng</a:t>
            </a:r>
            <a:r>
              <a:rPr lang="en-GB" sz="2400" dirty="0">
                <a:latin typeface="Times New Roman" pitchFamily="18" charset="0"/>
                <a:cs typeface="Times New Roman" pitchFamily="18" charset="0"/>
              </a:rPr>
              <a:t> </a:t>
            </a:r>
            <a:r>
              <a:rPr lang="en-GB" sz="2400" dirty="0" err="1">
                <a:latin typeface="Times New Roman" pitchFamily="18" charset="0"/>
                <a:cs typeface="Times New Roman" pitchFamily="18" charset="0"/>
              </a:rPr>
              <a:t>về</a:t>
            </a:r>
            <a:r>
              <a:rPr lang="en-GB" sz="2400" dirty="0">
                <a:latin typeface="Times New Roman" pitchFamily="18" charset="0"/>
                <a:cs typeface="Times New Roman" pitchFamily="18" charset="0"/>
              </a:rPr>
              <a:t> </a:t>
            </a:r>
            <a:r>
              <a:rPr lang="en-GB" sz="2400" dirty="0" err="1">
                <a:latin typeface="Times New Roman" pitchFamily="18" charset="0"/>
                <a:cs typeface="Times New Roman" pitchFamily="18" charset="0"/>
              </a:rPr>
              <a:t>tự</a:t>
            </a:r>
            <a:r>
              <a:rPr lang="en-GB" sz="2400" dirty="0">
                <a:latin typeface="Times New Roman" pitchFamily="18" charset="0"/>
                <a:cs typeface="Times New Roman" pitchFamily="18" charset="0"/>
              </a:rPr>
              <a:t> </a:t>
            </a:r>
            <a:r>
              <a:rPr lang="en-GB" sz="2400" dirty="0" err="1">
                <a:latin typeface="Times New Roman" pitchFamily="18" charset="0"/>
                <a:cs typeface="Times New Roman" pitchFamily="18" charset="0"/>
              </a:rPr>
              <a:t>nhiên</a:t>
            </a:r>
            <a:r>
              <a:rPr lang="en-GB" sz="2400" dirty="0">
                <a:latin typeface="Times New Roman" pitchFamily="18" charset="0"/>
                <a:cs typeface="Times New Roman" pitchFamily="18" charset="0"/>
              </a:rPr>
              <a:t>, </a:t>
            </a:r>
            <a:r>
              <a:rPr lang="en-GB" sz="2400" dirty="0" err="1">
                <a:latin typeface="Times New Roman" pitchFamily="18" charset="0"/>
                <a:cs typeface="Times New Roman" pitchFamily="18" charset="0"/>
              </a:rPr>
              <a:t>xã</a:t>
            </a:r>
            <a:r>
              <a:rPr lang="en-GB" sz="2400" dirty="0">
                <a:latin typeface="Times New Roman" pitchFamily="18" charset="0"/>
                <a:cs typeface="Times New Roman" pitchFamily="18" charset="0"/>
              </a:rPr>
              <a:t> </a:t>
            </a:r>
            <a:r>
              <a:rPr lang="en-GB" sz="2400" dirty="0" err="1">
                <a:latin typeface="Times New Roman" pitchFamily="18" charset="0"/>
                <a:cs typeface="Times New Roman" pitchFamily="18" charset="0"/>
              </a:rPr>
              <a:t>hội</a:t>
            </a:r>
            <a:r>
              <a:rPr lang="en-GB" sz="2400" dirty="0">
                <a:latin typeface="Times New Roman" pitchFamily="18" charset="0"/>
                <a:cs typeface="Times New Roman" pitchFamily="18" charset="0"/>
              </a:rPr>
              <a:t> </a:t>
            </a:r>
            <a:r>
              <a:rPr lang="en-GB" sz="2400" dirty="0" err="1">
                <a:latin typeface="Times New Roman" pitchFamily="18" charset="0"/>
                <a:cs typeface="Times New Roman" pitchFamily="18" charset="0"/>
              </a:rPr>
              <a:t>và</a:t>
            </a:r>
            <a:r>
              <a:rPr lang="en-GB" sz="2400" dirty="0">
                <a:latin typeface="Times New Roman" pitchFamily="18" charset="0"/>
                <a:cs typeface="Times New Roman" pitchFamily="18" charset="0"/>
              </a:rPr>
              <a:t> </a:t>
            </a:r>
            <a:r>
              <a:rPr lang="en-GB" sz="2400" dirty="0" err="1">
                <a:latin typeface="Times New Roman" pitchFamily="18" charset="0"/>
                <a:cs typeface="Times New Roman" pitchFamily="18" charset="0"/>
              </a:rPr>
              <a:t>tư</a:t>
            </a:r>
            <a:r>
              <a:rPr lang="en-GB" sz="2400" dirty="0">
                <a:latin typeface="Times New Roman" pitchFamily="18" charset="0"/>
                <a:cs typeface="Times New Roman" pitchFamily="18" charset="0"/>
              </a:rPr>
              <a:t> </a:t>
            </a:r>
            <a:r>
              <a:rPr lang="en-GB" sz="2400" dirty="0" err="1">
                <a:latin typeface="Times New Roman" pitchFamily="18" charset="0"/>
                <a:cs typeface="Times New Roman" pitchFamily="18" charset="0"/>
              </a:rPr>
              <a:t>duy</a:t>
            </a:r>
            <a:r>
              <a:rPr lang="en-GB" sz="2400" dirty="0">
                <a:latin typeface="Times New Roman" pitchFamily="18" charset="0"/>
                <a:cs typeface="Times New Roman" pitchFamily="18" charset="0"/>
              </a:rPr>
              <a:t>, </a:t>
            </a:r>
            <a:r>
              <a:rPr lang="en-GB" sz="2400" dirty="0" err="1">
                <a:latin typeface="Times New Roman" pitchFamily="18" charset="0"/>
                <a:cs typeface="Times New Roman" pitchFamily="18" charset="0"/>
              </a:rPr>
              <a:t>là</a:t>
            </a:r>
            <a:r>
              <a:rPr lang="en-GB" sz="2400" dirty="0">
                <a:latin typeface="Times New Roman" pitchFamily="18" charset="0"/>
                <a:cs typeface="Times New Roman" pitchFamily="18" charset="0"/>
              </a:rPr>
              <a:t> </a:t>
            </a:r>
            <a:r>
              <a:rPr lang="en-GB" sz="2400" dirty="0" err="1">
                <a:latin typeface="Times New Roman" pitchFamily="18" charset="0"/>
                <a:cs typeface="Times New Roman" pitchFamily="18" charset="0"/>
              </a:rPr>
              <a:t>thế</a:t>
            </a:r>
            <a:r>
              <a:rPr lang="en-GB" sz="2400" dirty="0">
                <a:latin typeface="Times New Roman" pitchFamily="18" charset="0"/>
                <a:cs typeface="Times New Roman" pitchFamily="18" charset="0"/>
              </a:rPr>
              <a:t> </a:t>
            </a:r>
            <a:r>
              <a:rPr lang="en-GB" sz="2400" dirty="0" err="1">
                <a:latin typeface="Times New Roman" pitchFamily="18" charset="0"/>
                <a:cs typeface="Times New Roman" pitchFamily="18" charset="0"/>
              </a:rPr>
              <a:t>giới</a:t>
            </a:r>
            <a:r>
              <a:rPr lang="en-GB" sz="2400" dirty="0">
                <a:latin typeface="Times New Roman" pitchFamily="18" charset="0"/>
                <a:cs typeface="Times New Roman" pitchFamily="18" charset="0"/>
              </a:rPr>
              <a:t> </a:t>
            </a:r>
            <a:r>
              <a:rPr lang="en-GB" sz="2400" dirty="0" err="1">
                <a:latin typeface="Times New Roman" pitchFamily="18" charset="0"/>
                <a:cs typeface="Times New Roman" pitchFamily="18" charset="0"/>
              </a:rPr>
              <a:t>quan</a:t>
            </a:r>
            <a:r>
              <a:rPr lang="en-GB" sz="2400" dirty="0">
                <a:latin typeface="Times New Roman" pitchFamily="18" charset="0"/>
                <a:cs typeface="Times New Roman" pitchFamily="18" charset="0"/>
              </a:rPr>
              <a:t> </a:t>
            </a:r>
            <a:r>
              <a:rPr lang="en-GB" sz="2400" dirty="0" err="1">
                <a:latin typeface="Times New Roman" pitchFamily="18" charset="0"/>
                <a:cs typeface="Times New Roman" pitchFamily="18" charset="0"/>
              </a:rPr>
              <a:t>và</a:t>
            </a:r>
            <a:r>
              <a:rPr lang="en-GB" sz="2400" dirty="0">
                <a:latin typeface="Times New Roman" pitchFamily="18" charset="0"/>
                <a:cs typeface="Times New Roman" pitchFamily="18" charset="0"/>
              </a:rPr>
              <a:t> </a:t>
            </a:r>
            <a:r>
              <a:rPr lang="en-GB" sz="2400" dirty="0" err="1">
                <a:latin typeface="Times New Roman" pitchFamily="18" charset="0"/>
                <a:cs typeface="Times New Roman" pitchFamily="18" charset="0"/>
              </a:rPr>
              <a:t>phương</a:t>
            </a:r>
            <a:r>
              <a:rPr lang="en-GB" sz="2400" dirty="0">
                <a:latin typeface="Times New Roman" pitchFamily="18" charset="0"/>
                <a:cs typeface="Times New Roman" pitchFamily="18" charset="0"/>
              </a:rPr>
              <a:t> </a:t>
            </a:r>
            <a:r>
              <a:rPr lang="en-GB" sz="2400" dirty="0" err="1">
                <a:latin typeface="Times New Roman" pitchFamily="18" charset="0"/>
                <a:cs typeface="Times New Roman" pitchFamily="18" charset="0"/>
              </a:rPr>
              <a:t>pháp</a:t>
            </a:r>
            <a:r>
              <a:rPr lang="en-GB" sz="2400" dirty="0">
                <a:latin typeface="Times New Roman" pitchFamily="18" charset="0"/>
                <a:cs typeface="Times New Roman" pitchFamily="18" charset="0"/>
              </a:rPr>
              <a:t> </a:t>
            </a:r>
            <a:r>
              <a:rPr lang="en-GB" sz="2400" dirty="0" err="1">
                <a:latin typeface="Times New Roman" pitchFamily="18" charset="0"/>
                <a:cs typeface="Times New Roman" pitchFamily="18" charset="0"/>
              </a:rPr>
              <a:t>luận</a:t>
            </a:r>
            <a:r>
              <a:rPr lang="en-GB" sz="2400" dirty="0">
                <a:latin typeface="Times New Roman" pitchFamily="18" charset="0"/>
                <a:cs typeface="Times New Roman" pitchFamily="18" charset="0"/>
              </a:rPr>
              <a:t> </a:t>
            </a:r>
            <a:r>
              <a:rPr lang="en-GB" sz="2400" dirty="0" err="1">
                <a:latin typeface="Times New Roman" pitchFamily="18" charset="0"/>
                <a:cs typeface="Times New Roman" pitchFamily="18" charset="0"/>
              </a:rPr>
              <a:t>khoa</a:t>
            </a:r>
            <a:r>
              <a:rPr lang="en-GB" sz="2400" dirty="0">
                <a:latin typeface="Times New Roman" pitchFamily="18" charset="0"/>
                <a:cs typeface="Times New Roman" pitchFamily="18" charset="0"/>
              </a:rPr>
              <a:t> </a:t>
            </a:r>
            <a:r>
              <a:rPr lang="en-GB" sz="2400" dirty="0" err="1">
                <a:latin typeface="Times New Roman" pitchFamily="18" charset="0"/>
                <a:cs typeface="Times New Roman" pitchFamily="18" charset="0"/>
              </a:rPr>
              <a:t>học</a:t>
            </a:r>
            <a:r>
              <a:rPr lang="en-GB" sz="2400" dirty="0">
                <a:latin typeface="Times New Roman" pitchFamily="18" charset="0"/>
                <a:cs typeface="Times New Roman" pitchFamily="18" charset="0"/>
              </a:rPr>
              <a:t>, </a:t>
            </a:r>
            <a:r>
              <a:rPr lang="en-GB" sz="2400" dirty="0" err="1">
                <a:latin typeface="Times New Roman" pitchFamily="18" charset="0"/>
                <a:cs typeface="Times New Roman" pitchFamily="18" charset="0"/>
              </a:rPr>
              <a:t>cách</a:t>
            </a:r>
            <a:r>
              <a:rPr lang="en-GB" sz="2400" dirty="0">
                <a:latin typeface="Times New Roman" pitchFamily="18" charset="0"/>
                <a:cs typeface="Times New Roman" pitchFamily="18" charset="0"/>
              </a:rPr>
              <a:t> </a:t>
            </a:r>
            <a:r>
              <a:rPr lang="en-GB" sz="2400" dirty="0" err="1">
                <a:latin typeface="Times New Roman" pitchFamily="18" charset="0"/>
                <a:cs typeface="Times New Roman" pitchFamily="18" charset="0"/>
              </a:rPr>
              <a:t>mạng</a:t>
            </a:r>
            <a:r>
              <a:rPr lang="en-GB" sz="2400" dirty="0">
                <a:latin typeface="Times New Roman" pitchFamily="18" charset="0"/>
                <a:cs typeface="Times New Roman" pitchFamily="18" charset="0"/>
              </a:rPr>
              <a:t> </a:t>
            </a:r>
            <a:r>
              <a:rPr lang="en-GB" sz="2400" dirty="0" err="1">
                <a:latin typeface="Times New Roman" pitchFamily="18" charset="0"/>
                <a:cs typeface="Times New Roman" pitchFamily="18" charset="0"/>
              </a:rPr>
              <a:t>giúp</a:t>
            </a:r>
            <a:r>
              <a:rPr lang="en-GB" sz="2400" dirty="0">
                <a:latin typeface="Times New Roman" pitchFamily="18" charset="0"/>
                <a:cs typeface="Times New Roman" pitchFamily="18" charset="0"/>
              </a:rPr>
              <a:t> </a:t>
            </a:r>
            <a:r>
              <a:rPr lang="en-GB" sz="2400" dirty="0" err="1">
                <a:latin typeface="Times New Roman" pitchFamily="18" charset="0"/>
                <a:cs typeface="Times New Roman" pitchFamily="18" charset="0"/>
              </a:rPr>
              <a:t>giai</a:t>
            </a:r>
            <a:r>
              <a:rPr lang="en-GB" sz="2400" dirty="0">
                <a:latin typeface="Times New Roman" pitchFamily="18" charset="0"/>
                <a:cs typeface="Times New Roman" pitchFamily="18" charset="0"/>
              </a:rPr>
              <a:t> </a:t>
            </a:r>
            <a:r>
              <a:rPr lang="en-GB" sz="2400" dirty="0" err="1">
                <a:latin typeface="Times New Roman" pitchFamily="18" charset="0"/>
                <a:cs typeface="Times New Roman" pitchFamily="18" charset="0"/>
              </a:rPr>
              <a:t>cấp</a:t>
            </a:r>
            <a:r>
              <a:rPr lang="en-GB" sz="2400" dirty="0">
                <a:latin typeface="Times New Roman" pitchFamily="18" charset="0"/>
                <a:cs typeface="Times New Roman" pitchFamily="18" charset="0"/>
              </a:rPr>
              <a:t> </a:t>
            </a:r>
            <a:r>
              <a:rPr lang="en-GB" sz="2400" dirty="0" err="1">
                <a:latin typeface="Times New Roman" pitchFamily="18" charset="0"/>
                <a:cs typeface="Times New Roman" pitchFamily="18" charset="0"/>
              </a:rPr>
              <a:t>công</a:t>
            </a:r>
            <a:r>
              <a:rPr lang="en-GB" sz="2400" dirty="0">
                <a:latin typeface="Times New Roman" pitchFamily="18" charset="0"/>
                <a:cs typeface="Times New Roman" pitchFamily="18" charset="0"/>
              </a:rPr>
              <a:t> </a:t>
            </a:r>
            <a:r>
              <a:rPr lang="en-GB" sz="2400" dirty="0" err="1">
                <a:latin typeface="Times New Roman" pitchFamily="18" charset="0"/>
                <a:cs typeface="Times New Roman" pitchFamily="18" charset="0"/>
              </a:rPr>
              <a:t>nhân</a:t>
            </a:r>
            <a:r>
              <a:rPr lang="en-GB" sz="2400" dirty="0">
                <a:latin typeface="Times New Roman" pitchFamily="18" charset="0"/>
                <a:cs typeface="Times New Roman" pitchFamily="18" charset="0"/>
              </a:rPr>
              <a:t>, </a:t>
            </a:r>
            <a:r>
              <a:rPr lang="en-GB" sz="2400" dirty="0" err="1">
                <a:latin typeface="Times New Roman" pitchFamily="18" charset="0"/>
                <a:cs typeface="Times New Roman" pitchFamily="18" charset="0"/>
              </a:rPr>
              <a:t>nhân</a:t>
            </a:r>
            <a:r>
              <a:rPr lang="en-GB" sz="2400" dirty="0">
                <a:latin typeface="Times New Roman" pitchFamily="18" charset="0"/>
                <a:cs typeface="Times New Roman" pitchFamily="18" charset="0"/>
              </a:rPr>
              <a:t> </a:t>
            </a:r>
            <a:r>
              <a:rPr lang="en-GB" sz="2400" dirty="0" err="1">
                <a:latin typeface="Times New Roman" pitchFamily="18" charset="0"/>
                <a:cs typeface="Times New Roman" pitchFamily="18" charset="0"/>
              </a:rPr>
              <a:t>dân</a:t>
            </a:r>
            <a:r>
              <a:rPr lang="en-GB" sz="2400" dirty="0">
                <a:latin typeface="Times New Roman" pitchFamily="18" charset="0"/>
                <a:cs typeface="Times New Roman" pitchFamily="18" charset="0"/>
              </a:rPr>
              <a:t> </a:t>
            </a:r>
            <a:r>
              <a:rPr lang="en-GB" sz="2400" dirty="0" err="1">
                <a:latin typeface="Times New Roman" pitchFamily="18" charset="0"/>
                <a:cs typeface="Times New Roman" pitchFamily="18" charset="0"/>
              </a:rPr>
              <a:t>lao</a:t>
            </a:r>
            <a:r>
              <a:rPr lang="en-GB" sz="2400" dirty="0">
                <a:latin typeface="Times New Roman" pitchFamily="18" charset="0"/>
                <a:cs typeface="Times New Roman" pitchFamily="18" charset="0"/>
              </a:rPr>
              <a:t> </a:t>
            </a:r>
            <a:r>
              <a:rPr lang="en-GB" sz="2400" dirty="0" err="1">
                <a:latin typeface="Times New Roman" pitchFamily="18" charset="0"/>
                <a:cs typeface="Times New Roman" pitchFamily="18" charset="0"/>
              </a:rPr>
              <a:t>động</a:t>
            </a:r>
            <a:r>
              <a:rPr lang="en-GB" sz="2400" dirty="0">
                <a:latin typeface="Times New Roman" pitchFamily="18" charset="0"/>
                <a:cs typeface="Times New Roman" pitchFamily="18" charset="0"/>
              </a:rPr>
              <a:t> </a:t>
            </a:r>
            <a:r>
              <a:rPr lang="en-GB" sz="2400" dirty="0" err="1">
                <a:latin typeface="Times New Roman" pitchFamily="18" charset="0"/>
                <a:cs typeface="Times New Roman" pitchFamily="18" charset="0"/>
              </a:rPr>
              <a:t>và</a:t>
            </a:r>
            <a:r>
              <a:rPr lang="en-GB" sz="2400" dirty="0">
                <a:latin typeface="Times New Roman" pitchFamily="18" charset="0"/>
                <a:cs typeface="Times New Roman" pitchFamily="18" charset="0"/>
              </a:rPr>
              <a:t> </a:t>
            </a:r>
            <a:r>
              <a:rPr lang="en-GB" sz="2400" dirty="0" err="1">
                <a:latin typeface="Times New Roman" pitchFamily="18" charset="0"/>
                <a:cs typeface="Times New Roman" pitchFamily="18" charset="0"/>
              </a:rPr>
              <a:t>các</a:t>
            </a:r>
            <a:r>
              <a:rPr lang="en-GB" sz="2400" dirty="0">
                <a:latin typeface="Times New Roman" pitchFamily="18" charset="0"/>
                <a:cs typeface="Times New Roman" pitchFamily="18" charset="0"/>
              </a:rPr>
              <a:t> </a:t>
            </a:r>
            <a:r>
              <a:rPr lang="en-GB" sz="2400" dirty="0" err="1">
                <a:latin typeface="Times New Roman" pitchFamily="18" charset="0"/>
                <a:cs typeface="Times New Roman" pitchFamily="18" charset="0"/>
              </a:rPr>
              <a:t>lực</a:t>
            </a:r>
            <a:r>
              <a:rPr lang="en-GB" sz="2400" dirty="0">
                <a:latin typeface="Times New Roman" pitchFamily="18" charset="0"/>
                <a:cs typeface="Times New Roman" pitchFamily="18" charset="0"/>
              </a:rPr>
              <a:t> </a:t>
            </a:r>
            <a:r>
              <a:rPr lang="en-GB" sz="2400" dirty="0" err="1">
                <a:latin typeface="Times New Roman" pitchFamily="18" charset="0"/>
                <a:cs typeface="Times New Roman" pitchFamily="18" charset="0"/>
              </a:rPr>
              <a:t>lượng</a:t>
            </a:r>
            <a:r>
              <a:rPr lang="en-GB" sz="2400" dirty="0">
                <a:latin typeface="Times New Roman" pitchFamily="18" charset="0"/>
                <a:cs typeface="Times New Roman" pitchFamily="18" charset="0"/>
              </a:rPr>
              <a:t> </a:t>
            </a:r>
            <a:r>
              <a:rPr lang="en-GB" sz="2400" dirty="0" err="1">
                <a:latin typeface="Times New Roman" pitchFamily="18" charset="0"/>
                <a:cs typeface="Times New Roman" pitchFamily="18" charset="0"/>
              </a:rPr>
              <a:t>xã</a:t>
            </a:r>
            <a:r>
              <a:rPr lang="en-GB" sz="2400" dirty="0">
                <a:latin typeface="Times New Roman" pitchFamily="18" charset="0"/>
                <a:cs typeface="Times New Roman" pitchFamily="18" charset="0"/>
              </a:rPr>
              <a:t> </a:t>
            </a:r>
            <a:r>
              <a:rPr lang="en-GB" sz="2400" dirty="0" err="1">
                <a:latin typeface="Times New Roman" pitchFamily="18" charset="0"/>
                <a:cs typeface="Times New Roman" pitchFamily="18" charset="0"/>
              </a:rPr>
              <a:t>hội</a:t>
            </a:r>
            <a:r>
              <a:rPr lang="en-GB" sz="2400" dirty="0">
                <a:latin typeface="Times New Roman" pitchFamily="18" charset="0"/>
                <a:cs typeface="Times New Roman" pitchFamily="18" charset="0"/>
              </a:rPr>
              <a:t> </a:t>
            </a:r>
            <a:r>
              <a:rPr lang="en-GB" sz="2400" dirty="0" err="1">
                <a:latin typeface="Times New Roman" pitchFamily="18" charset="0"/>
                <a:cs typeface="Times New Roman" pitchFamily="18" charset="0"/>
              </a:rPr>
              <a:t>tiến</a:t>
            </a:r>
            <a:r>
              <a:rPr lang="en-GB" sz="2400" dirty="0">
                <a:latin typeface="Times New Roman" pitchFamily="18" charset="0"/>
                <a:cs typeface="Times New Roman" pitchFamily="18" charset="0"/>
              </a:rPr>
              <a:t> </a:t>
            </a:r>
            <a:r>
              <a:rPr lang="en-GB" sz="2400" dirty="0" err="1">
                <a:latin typeface="Times New Roman" pitchFamily="18" charset="0"/>
                <a:cs typeface="Times New Roman" pitchFamily="18" charset="0"/>
              </a:rPr>
              <a:t>bộ</a:t>
            </a:r>
            <a:r>
              <a:rPr lang="en-GB" sz="2400" dirty="0">
                <a:latin typeface="Times New Roman" pitchFamily="18" charset="0"/>
                <a:cs typeface="Times New Roman" pitchFamily="18" charset="0"/>
              </a:rPr>
              <a:t> </a:t>
            </a:r>
            <a:r>
              <a:rPr lang="en-GB" sz="2400" dirty="0" err="1">
                <a:latin typeface="Times New Roman" pitchFamily="18" charset="0"/>
                <a:cs typeface="Times New Roman" pitchFamily="18" charset="0"/>
              </a:rPr>
              <a:t>nhận</a:t>
            </a:r>
            <a:r>
              <a:rPr lang="en-GB" sz="2400" dirty="0">
                <a:latin typeface="Times New Roman" pitchFamily="18" charset="0"/>
                <a:cs typeface="Times New Roman" pitchFamily="18" charset="0"/>
              </a:rPr>
              <a:t> </a:t>
            </a:r>
            <a:r>
              <a:rPr lang="en-GB" sz="2400" dirty="0" err="1">
                <a:latin typeface="Times New Roman" pitchFamily="18" charset="0"/>
                <a:cs typeface="Times New Roman" pitchFamily="18" charset="0"/>
              </a:rPr>
              <a:t>thức</a:t>
            </a:r>
            <a:r>
              <a:rPr lang="en-GB" sz="2400" dirty="0">
                <a:latin typeface="Times New Roman" pitchFamily="18" charset="0"/>
                <a:cs typeface="Times New Roman" pitchFamily="18" charset="0"/>
              </a:rPr>
              <a:t> </a:t>
            </a:r>
            <a:r>
              <a:rPr lang="en-GB" sz="2400" dirty="0" err="1">
                <a:latin typeface="Times New Roman" pitchFamily="18" charset="0"/>
                <a:cs typeface="Times New Roman" pitchFamily="18" charset="0"/>
              </a:rPr>
              <a:t>đúng</a:t>
            </a:r>
            <a:r>
              <a:rPr lang="en-GB" sz="2400" dirty="0">
                <a:latin typeface="Times New Roman" pitchFamily="18" charset="0"/>
                <a:cs typeface="Times New Roman" pitchFamily="18" charset="0"/>
              </a:rPr>
              <a:t> </a:t>
            </a:r>
            <a:r>
              <a:rPr lang="vi-VN" sz="2400" dirty="0">
                <a:latin typeface="Times New Roman" pitchFamily="18" charset="0"/>
                <a:cs typeface="Times New Roman" pitchFamily="18" charset="0"/>
              </a:rPr>
              <a:t>đắn </a:t>
            </a:r>
            <a:r>
              <a:rPr lang="en-GB" sz="2400" dirty="0" err="1">
                <a:latin typeface="Times New Roman" pitchFamily="18" charset="0"/>
                <a:cs typeface="Times New Roman" pitchFamily="18" charset="0"/>
              </a:rPr>
              <a:t>và</a:t>
            </a:r>
            <a:r>
              <a:rPr lang="en-GB" sz="2400" dirty="0">
                <a:latin typeface="Times New Roman" pitchFamily="18" charset="0"/>
                <a:cs typeface="Times New Roman" pitchFamily="18" charset="0"/>
              </a:rPr>
              <a:t> </a:t>
            </a:r>
            <a:r>
              <a:rPr lang="en-GB" sz="2400" dirty="0" err="1">
                <a:latin typeface="Times New Roman" pitchFamily="18" charset="0"/>
                <a:cs typeface="Times New Roman" pitchFamily="18" charset="0"/>
              </a:rPr>
              <a:t>cải</a:t>
            </a:r>
            <a:r>
              <a:rPr lang="en-GB" sz="2400" dirty="0">
                <a:latin typeface="Times New Roman" pitchFamily="18" charset="0"/>
                <a:cs typeface="Times New Roman" pitchFamily="18" charset="0"/>
              </a:rPr>
              <a:t> </a:t>
            </a:r>
            <a:r>
              <a:rPr lang="en-GB" sz="2400" dirty="0" err="1">
                <a:latin typeface="Times New Roman" pitchFamily="18" charset="0"/>
                <a:cs typeface="Times New Roman" pitchFamily="18" charset="0"/>
              </a:rPr>
              <a:t>tạo</a:t>
            </a:r>
            <a:r>
              <a:rPr lang="en-GB" sz="2400" dirty="0">
                <a:latin typeface="Times New Roman" pitchFamily="18" charset="0"/>
                <a:cs typeface="Times New Roman" pitchFamily="18" charset="0"/>
              </a:rPr>
              <a:t> </a:t>
            </a:r>
            <a:r>
              <a:rPr lang="en-GB" sz="2400" dirty="0" err="1">
                <a:latin typeface="Times New Roman" pitchFamily="18" charset="0"/>
                <a:cs typeface="Times New Roman" pitchFamily="18" charset="0"/>
              </a:rPr>
              <a:t>hiệu</a:t>
            </a:r>
            <a:r>
              <a:rPr lang="en-GB" sz="2400" dirty="0">
                <a:latin typeface="Times New Roman" pitchFamily="18" charset="0"/>
                <a:cs typeface="Times New Roman" pitchFamily="18" charset="0"/>
              </a:rPr>
              <a:t> </a:t>
            </a:r>
            <a:r>
              <a:rPr lang="en-GB" sz="2400" dirty="0" err="1">
                <a:latin typeface="Times New Roman" pitchFamily="18" charset="0"/>
                <a:cs typeface="Times New Roman" pitchFamily="18" charset="0"/>
              </a:rPr>
              <a:t>quả</a:t>
            </a:r>
            <a:r>
              <a:rPr lang="en-GB" sz="2400" dirty="0">
                <a:latin typeface="Times New Roman" pitchFamily="18" charset="0"/>
                <a:cs typeface="Times New Roman" pitchFamily="18" charset="0"/>
              </a:rPr>
              <a:t> </a:t>
            </a:r>
            <a:r>
              <a:rPr lang="en-GB" sz="2400" dirty="0" err="1">
                <a:latin typeface="Times New Roman" pitchFamily="18" charset="0"/>
                <a:cs typeface="Times New Roman" pitchFamily="18" charset="0"/>
              </a:rPr>
              <a:t>thế</a:t>
            </a:r>
            <a:r>
              <a:rPr lang="en-GB" sz="2400" dirty="0">
                <a:latin typeface="Times New Roman" pitchFamily="18" charset="0"/>
                <a:cs typeface="Times New Roman" pitchFamily="18" charset="0"/>
              </a:rPr>
              <a:t> </a:t>
            </a:r>
            <a:r>
              <a:rPr lang="en-GB" sz="2400" dirty="0" err="1">
                <a:latin typeface="Times New Roman" pitchFamily="18" charset="0"/>
                <a:cs typeface="Times New Roman" pitchFamily="18" charset="0"/>
              </a:rPr>
              <a:t>giới</a:t>
            </a:r>
            <a:r>
              <a:rPr lang="en-GB" sz="2400" dirty="0">
                <a:latin typeface="Times New Roman" pitchFamily="18" charset="0"/>
                <a:cs typeface="Times New Roman" pitchFamily="18" charset="0"/>
              </a:rPr>
              <a:t>.</a:t>
            </a:r>
            <a:endParaRPr lang="vi-VN" sz="2400" dirty="0">
              <a:latin typeface="Times New Roman" pitchFamily="18" charset="0"/>
              <a:cs typeface="Times New Roman"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checkerboard(across)">
                                      <p:cBhvr>
                                        <p:cTn id="7" dur="500"/>
                                        <p:tgtEl>
                                          <p:spTgt spid="9"/>
                                        </p:tgtEl>
                                      </p:cBhvr>
                                    </p:animEffect>
                                  </p:childTnLst>
                                </p:cTn>
                              </p:par>
                              <p:par>
                                <p:cTn id="8" presetID="5" presetClass="entr" presetSubtype="10" fill="hold" nodeType="withEffect">
                                  <p:stCondLst>
                                    <p:cond delay="0"/>
                                  </p:stCondLst>
                                  <p:childTnLst>
                                    <p:set>
                                      <p:cBhvr>
                                        <p:cTn id="9" dur="1" fill="hold">
                                          <p:stCondLst>
                                            <p:cond delay="0"/>
                                          </p:stCondLst>
                                        </p:cTn>
                                        <p:tgtEl>
                                          <p:spTgt spid="49156"/>
                                        </p:tgtEl>
                                        <p:attrNameLst>
                                          <p:attrName>style.visibility</p:attrName>
                                        </p:attrNameLst>
                                      </p:cBhvr>
                                      <p:to>
                                        <p:strVal val="visible"/>
                                      </p:to>
                                    </p:set>
                                    <p:animEffect transition="in" filter="checkerboard(across)">
                                      <p:cBhvr>
                                        <p:cTn id="10" dur="500"/>
                                        <p:tgtEl>
                                          <p:spTgt spid="491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itle 1"/>
          <p:cNvSpPr>
            <a:spLocks noGrp="1"/>
          </p:cNvSpPr>
          <p:nvPr>
            <p:ph type="title"/>
          </p:nvPr>
        </p:nvSpPr>
        <p:spPr>
          <a:xfrm>
            <a:off x="0" y="76200"/>
            <a:ext cx="9144000" cy="838200"/>
          </a:xfrm>
        </p:spPr>
        <p:txBody>
          <a:bodyPr/>
          <a:lstStyle/>
          <a:p>
            <a:br>
              <a:rPr lang="vi-VN" altLang="en-US" sz="3600" i="1" dirty="0">
                <a:latin typeface="Times New Roman" pitchFamily="18" charset="0"/>
                <a:cs typeface="Times New Roman" pitchFamily="18" charset="0"/>
              </a:rPr>
            </a:br>
            <a:r>
              <a:rPr lang="en-GB" altLang="en-US" sz="3600" i="1" dirty="0">
                <a:latin typeface="Times New Roman" pitchFamily="18" charset="0"/>
                <a:cs typeface="Times New Roman" pitchFamily="18" charset="0"/>
              </a:rPr>
              <a:t>a. </a:t>
            </a:r>
            <a:r>
              <a:rPr lang="en-GB" altLang="en-US" sz="3600" i="1" dirty="0" err="1">
                <a:latin typeface="Times New Roman" pitchFamily="18" charset="0"/>
                <a:cs typeface="Times New Roman" pitchFamily="18" charset="0"/>
              </a:rPr>
              <a:t>Khái</a:t>
            </a:r>
            <a:r>
              <a:rPr lang="en-GB" altLang="en-US" sz="3600" i="1" dirty="0">
                <a:latin typeface="Times New Roman" pitchFamily="18" charset="0"/>
                <a:cs typeface="Times New Roman" pitchFamily="18" charset="0"/>
              </a:rPr>
              <a:t> </a:t>
            </a:r>
            <a:r>
              <a:rPr lang="en-GB" altLang="en-US" sz="3600" i="1" dirty="0" err="1">
                <a:latin typeface="Times New Roman" pitchFamily="18" charset="0"/>
                <a:cs typeface="Times New Roman" pitchFamily="18" charset="0"/>
              </a:rPr>
              <a:t>niệm</a:t>
            </a:r>
            <a:r>
              <a:rPr lang="en-GB" altLang="en-US" sz="3600" i="1" dirty="0">
                <a:latin typeface="Times New Roman" pitchFamily="18" charset="0"/>
                <a:cs typeface="Times New Roman" pitchFamily="18" charset="0"/>
              </a:rPr>
              <a:t> </a:t>
            </a:r>
            <a:r>
              <a:rPr lang="en-GB" altLang="en-US" sz="3600" i="1" dirty="0" err="1">
                <a:latin typeface="Times New Roman" pitchFamily="18" charset="0"/>
                <a:cs typeface="Times New Roman" pitchFamily="18" charset="0"/>
              </a:rPr>
              <a:t>triết</a:t>
            </a:r>
            <a:r>
              <a:rPr lang="en-GB" altLang="en-US" sz="3600" i="1" dirty="0">
                <a:latin typeface="Times New Roman" pitchFamily="18" charset="0"/>
                <a:cs typeface="Times New Roman" pitchFamily="18" charset="0"/>
              </a:rPr>
              <a:t> </a:t>
            </a:r>
            <a:r>
              <a:rPr lang="en-GB" altLang="en-US" sz="3600" i="1" dirty="0" err="1">
                <a:latin typeface="Times New Roman" pitchFamily="18" charset="0"/>
                <a:cs typeface="Times New Roman" pitchFamily="18" charset="0"/>
              </a:rPr>
              <a:t>học</a:t>
            </a:r>
            <a:r>
              <a:rPr lang="en-GB" altLang="en-US" sz="3600" i="1" dirty="0">
                <a:latin typeface="Times New Roman" pitchFamily="18" charset="0"/>
                <a:cs typeface="Times New Roman" pitchFamily="18" charset="0"/>
              </a:rPr>
              <a:t> </a:t>
            </a:r>
            <a:r>
              <a:rPr lang="en-GB" altLang="en-US" sz="3600" i="1" dirty="0" err="1">
                <a:latin typeface="Times New Roman" pitchFamily="18" charset="0"/>
                <a:cs typeface="Times New Roman" pitchFamily="18" charset="0"/>
              </a:rPr>
              <a:t>Mác</a:t>
            </a:r>
            <a:r>
              <a:rPr lang="en-GB" altLang="en-US" sz="3600" i="1" dirty="0">
                <a:latin typeface="Times New Roman" pitchFamily="18" charset="0"/>
                <a:cs typeface="Times New Roman" pitchFamily="18" charset="0"/>
              </a:rPr>
              <a:t> - </a:t>
            </a:r>
            <a:r>
              <a:rPr lang="en-GB" altLang="en-US" sz="3600" i="1" dirty="0" err="1">
                <a:latin typeface="Times New Roman" pitchFamily="18" charset="0"/>
                <a:cs typeface="Times New Roman" pitchFamily="18" charset="0"/>
              </a:rPr>
              <a:t>Lênin</a:t>
            </a:r>
            <a:br>
              <a:rPr lang="vi-VN" altLang="en-US" sz="3600" i="1" dirty="0">
                <a:latin typeface="Times New Roman" pitchFamily="18" charset="0"/>
                <a:cs typeface="Times New Roman" pitchFamily="18" charset="0"/>
              </a:rPr>
            </a:br>
            <a:endParaRPr lang="vi-VN" altLang="en-US" sz="3600" dirty="0">
              <a:latin typeface="Times New Roman" pitchFamily="18" charset="0"/>
              <a:cs typeface="Times New Roman" pitchFamily="18" charset="0"/>
            </a:endParaRPr>
          </a:p>
        </p:txBody>
      </p:sp>
      <p:sp>
        <p:nvSpPr>
          <p:cNvPr id="4" name="Date Placeholder 3"/>
          <p:cNvSpPr>
            <a:spLocks noGrp="1"/>
          </p:cNvSpPr>
          <p:nvPr>
            <p:ph type="dt" sz="quarter" idx="4294967295"/>
          </p:nvPr>
        </p:nvSpPr>
        <p:spPr>
          <a:xfrm>
            <a:off x="457200" y="6245225"/>
            <a:ext cx="2133600" cy="476250"/>
          </a:xfrm>
          <a:prstGeom prst="rect">
            <a:avLst/>
          </a:prstGeom>
        </p:spPr>
        <p:txBody>
          <a:bodyPr/>
          <a:lstStyle/>
          <a:p>
            <a:pPr>
              <a:defRPr/>
            </a:pPr>
            <a:fld id="{A7D7504A-A3E7-454E-A1F8-E755B891FD74}" type="datetime1">
              <a:rPr lang="en-US" smtClean="0"/>
              <a:pPr>
                <a:defRPr/>
              </a:pPr>
              <a:t>02/10/2023</a:t>
            </a:fld>
            <a:endParaRPr lang="en-US"/>
          </a:p>
        </p:txBody>
      </p:sp>
      <p:pic>
        <p:nvPicPr>
          <p:cNvPr id="50180" name="Picture 4" descr="HÃ¬nh áº£nh cÃ³ liÃªn quan"/>
          <p:cNvPicPr>
            <a:picLocks noChangeAspect="1" noChangeArrowheads="1"/>
          </p:cNvPicPr>
          <p:nvPr/>
        </p:nvPicPr>
        <p:blipFill>
          <a:blip r:embed="rId2"/>
          <a:srcRect/>
          <a:stretch>
            <a:fillRect/>
          </a:stretch>
        </p:blipFill>
        <p:spPr bwMode="auto">
          <a:xfrm>
            <a:off x="4897438" y="1219200"/>
            <a:ext cx="4114800" cy="5502275"/>
          </a:xfrm>
          <a:prstGeom prst="rect">
            <a:avLst/>
          </a:prstGeom>
          <a:noFill/>
          <a:ln w="9525">
            <a:noFill/>
            <a:miter lim="800000"/>
            <a:headEnd/>
            <a:tailEnd/>
          </a:ln>
        </p:spPr>
      </p:pic>
      <p:sp>
        <p:nvSpPr>
          <p:cNvPr id="10" name="Rounded Rectangle 9"/>
          <p:cNvSpPr/>
          <p:nvPr/>
        </p:nvSpPr>
        <p:spPr>
          <a:xfrm>
            <a:off x="14288" y="1120775"/>
            <a:ext cx="5527675" cy="1193800"/>
          </a:xfrm>
          <a:prstGeom prst="roundRect">
            <a:avLst/>
          </a:prstGeom>
        </p:spPr>
        <p:style>
          <a:lnRef idx="1">
            <a:schemeClr val="accent1"/>
          </a:lnRef>
          <a:fillRef idx="2">
            <a:schemeClr val="accent1"/>
          </a:fillRef>
          <a:effectRef idx="1">
            <a:schemeClr val="accent1"/>
          </a:effectRef>
          <a:fontRef idx="minor">
            <a:schemeClr val="dk1"/>
          </a:fontRef>
        </p:style>
        <p:txBody>
          <a:bodyPr anchor="ctr"/>
          <a:lstStyle/>
          <a:p>
            <a:pPr algn="just">
              <a:defRPr/>
            </a:pPr>
            <a:r>
              <a:rPr lang="en-GB" sz="2400" dirty="0" err="1">
                <a:solidFill>
                  <a:schemeClr val="tx1"/>
                </a:solidFill>
                <a:latin typeface="Times New Roman" pitchFamily="18" charset="0"/>
                <a:cs typeface="Times New Roman" pitchFamily="18" charset="0"/>
              </a:rPr>
              <a:t>Triết</a:t>
            </a:r>
            <a:r>
              <a:rPr lang="en-GB" sz="2400" dirty="0">
                <a:solidFill>
                  <a:schemeClr val="tx1"/>
                </a:solidFill>
                <a:latin typeface="Times New Roman" pitchFamily="18" charset="0"/>
                <a:cs typeface="Times New Roman" pitchFamily="18" charset="0"/>
              </a:rPr>
              <a:t> </a:t>
            </a:r>
            <a:r>
              <a:rPr lang="en-GB" sz="2400" dirty="0" err="1">
                <a:solidFill>
                  <a:schemeClr val="tx1"/>
                </a:solidFill>
                <a:latin typeface="Times New Roman" pitchFamily="18" charset="0"/>
                <a:cs typeface="Times New Roman" pitchFamily="18" charset="0"/>
              </a:rPr>
              <a:t>học</a:t>
            </a:r>
            <a:r>
              <a:rPr lang="en-GB" sz="2400" dirty="0">
                <a:solidFill>
                  <a:schemeClr val="tx1"/>
                </a:solidFill>
                <a:latin typeface="Times New Roman" pitchFamily="18" charset="0"/>
                <a:cs typeface="Times New Roman" pitchFamily="18" charset="0"/>
              </a:rPr>
              <a:t> </a:t>
            </a:r>
            <a:r>
              <a:rPr lang="en-GB" sz="2400" dirty="0" err="1">
                <a:solidFill>
                  <a:schemeClr val="tx1"/>
                </a:solidFill>
                <a:latin typeface="Times New Roman" pitchFamily="18" charset="0"/>
                <a:cs typeface="Times New Roman" pitchFamily="18" charset="0"/>
              </a:rPr>
              <a:t>Mác</a:t>
            </a:r>
            <a:r>
              <a:rPr lang="en-GB" sz="2400" dirty="0">
                <a:solidFill>
                  <a:schemeClr val="tx1"/>
                </a:solidFill>
                <a:latin typeface="Times New Roman" pitchFamily="18" charset="0"/>
                <a:cs typeface="Times New Roman" pitchFamily="18" charset="0"/>
              </a:rPr>
              <a:t> - </a:t>
            </a:r>
            <a:r>
              <a:rPr lang="en-GB" sz="2400" dirty="0" err="1">
                <a:solidFill>
                  <a:schemeClr val="tx1"/>
                </a:solidFill>
                <a:latin typeface="Times New Roman" pitchFamily="18" charset="0"/>
                <a:cs typeface="Times New Roman" pitchFamily="18" charset="0"/>
              </a:rPr>
              <a:t>Lênin</a:t>
            </a:r>
            <a:r>
              <a:rPr lang="en-GB" sz="2400" dirty="0">
                <a:solidFill>
                  <a:schemeClr val="tx1"/>
                </a:solidFill>
                <a:latin typeface="Times New Roman" pitchFamily="18" charset="0"/>
                <a:cs typeface="Times New Roman" pitchFamily="18" charset="0"/>
              </a:rPr>
              <a:t> </a:t>
            </a:r>
            <a:r>
              <a:rPr lang="en-GB" sz="2400" dirty="0" err="1">
                <a:solidFill>
                  <a:schemeClr val="tx1"/>
                </a:solidFill>
                <a:latin typeface="Times New Roman" pitchFamily="18" charset="0"/>
                <a:cs typeface="Times New Roman" pitchFamily="18" charset="0"/>
              </a:rPr>
              <a:t>là</a:t>
            </a:r>
            <a:r>
              <a:rPr lang="en-GB" sz="2400" dirty="0">
                <a:solidFill>
                  <a:schemeClr val="tx1"/>
                </a:solidFill>
                <a:latin typeface="Times New Roman" pitchFamily="18" charset="0"/>
                <a:cs typeface="Times New Roman" pitchFamily="18" charset="0"/>
              </a:rPr>
              <a:t> </a:t>
            </a:r>
            <a:r>
              <a:rPr lang="en-GB" sz="2400" dirty="0" err="1">
                <a:solidFill>
                  <a:schemeClr val="tx1"/>
                </a:solidFill>
                <a:latin typeface="Times New Roman" pitchFamily="18" charset="0"/>
                <a:cs typeface="Times New Roman" pitchFamily="18" charset="0"/>
              </a:rPr>
              <a:t>triết</a:t>
            </a:r>
            <a:r>
              <a:rPr lang="en-GB" sz="2400" dirty="0">
                <a:solidFill>
                  <a:schemeClr val="tx1"/>
                </a:solidFill>
                <a:latin typeface="Times New Roman" pitchFamily="18" charset="0"/>
                <a:cs typeface="Times New Roman" pitchFamily="18" charset="0"/>
              </a:rPr>
              <a:t> </a:t>
            </a:r>
            <a:r>
              <a:rPr lang="en-GB" sz="2400" dirty="0" err="1">
                <a:solidFill>
                  <a:schemeClr val="tx1"/>
                </a:solidFill>
                <a:latin typeface="Times New Roman" pitchFamily="18" charset="0"/>
                <a:cs typeface="Times New Roman" pitchFamily="18" charset="0"/>
              </a:rPr>
              <a:t>học</a:t>
            </a:r>
            <a:r>
              <a:rPr lang="en-GB" sz="2400" dirty="0">
                <a:solidFill>
                  <a:schemeClr val="tx1"/>
                </a:solidFill>
                <a:latin typeface="Times New Roman" pitchFamily="18" charset="0"/>
                <a:cs typeface="Times New Roman" pitchFamily="18" charset="0"/>
              </a:rPr>
              <a:t> </a:t>
            </a:r>
            <a:r>
              <a:rPr lang="en-GB" sz="2400" dirty="0" err="1">
                <a:solidFill>
                  <a:schemeClr val="tx1"/>
                </a:solidFill>
                <a:latin typeface="Times New Roman" pitchFamily="18" charset="0"/>
                <a:cs typeface="Times New Roman" pitchFamily="18" charset="0"/>
              </a:rPr>
              <a:t>duy</a:t>
            </a:r>
            <a:r>
              <a:rPr lang="en-GB" sz="2400" dirty="0">
                <a:solidFill>
                  <a:schemeClr val="tx1"/>
                </a:solidFill>
                <a:latin typeface="Times New Roman" pitchFamily="18" charset="0"/>
                <a:cs typeface="Times New Roman" pitchFamily="18" charset="0"/>
              </a:rPr>
              <a:t> </a:t>
            </a:r>
            <a:r>
              <a:rPr lang="en-GB" sz="2400" dirty="0" err="1">
                <a:solidFill>
                  <a:schemeClr val="tx1"/>
                </a:solidFill>
                <a:latin typeface="Times New Roman" pitchFamily="18" charset="0"/>
                <a:cs typeface="Times New Roman" pitchFamily="18" charset="0"/>
              </a:rPr>
              <a:t>vật</a:t>
            </a:r>
            <a:r>
              <a:rPr lang="en-GB" sz="2400" dirty="0">
                <a:solidFill>
                  <a:schemeClr val="tx1"/>
                </a:solidFill>
                <a:latin typeface="Times New Roman" pitchFamily="18" charset="0"/>
                <a:cs typeface="Times New Roman" pitchFamily="18" charset="0"/>
              </a:rPr>
              <a:t> </a:t>
            </a:r>
            <a:r>
              <a:rPr lang="en-GB" sz="2400" dirty="0" err="1">
                <a:solidFill>
                  <a:schemeClr val="tx1"/>
                </a:solidFill>
                <a:latin typeface="Times New Roman" pitchFamily="18" charset="0"/>
                <a:cs typeface="Times New Roman" pitchFamily="18" charset="0"/>
              </a:rPr>
              <a:t>biện</a:t>
            </a:r>
            <a:r>
              <a:rPr lang="en-GB" sz="2400" dirty="0">
                <a:solidFill>
                  <a:schemeClr val="tx1"/>
                </a:solidFill>
                <a:latin typeface="Times New Roman" pitchFamily="18" charset="0"/>
                <a:cs typeface="Times New Roman" pitchFamily="18" charset="0"/>
              </a:rPr>
              <a:t> </a:t>
            </a:r>
            <a:r>
              <a:rPr lang="en-GB" sz="2400" dirty="0" err="1">
                <a:solidFill>
                  <a:schemeClr val="tx1"/>
                </a:solidFill>
                <a:latin typeface="Times New Roman" pitchFamily="18" charset="0"/>
                <a:cs typeface="Times New Roman" pitchFamily="18" charset="0"/>
              </a:rPr>
              <a:t>chứng</a:t>
            </a:r>
            <a:r>
              <a:rPr lang="en-GB" sz="2400" dirty="0">
                <a:solidFill>
                  <a:schemeClr val="tx1"/>
                </a:solidFill>
                <a:latin typeface="Times New Roman" pitchFamily="18" charset="0"/>
                <a:cs typeface="Times New Roman" pitchFamily="18" charset="0"/>
              </a:rPr>
              <a:t> </a:t>
            </a:r>
            <a:r>
              <a:rPr lang="en-GB" sz="2400" dirty="0" err="1">
                <a:solidFill>
                  <a:schemeClr val="tx1"/>
                </a:solidFill>
                <a:latin typeface="Times New Roman" pitchFamily="18" charset="0"/>
                <a:cs typeface="Times New Roman" pitchFamily="18" charset="0"/>
              </a:rPr>
              <a:t>cả</a:t>
            </a:r>
            <a:r>
              <a:rPr lang="en-GB" sz="2400" dirty="0">
                <a:solidFill>
                  <a:schemeClr val="tx1"/>
                </a:solidFill>
                <a:latin typeface="Times New Roman" pitchFamily="18" charset="0"/>
                <a:cs typeface="Times New Roman" pitchFamily="18" charset="0"/>
              </a:rPr>
              <a:t> </a:t>
            </a:r>
            <a:r>
              <a:rPr lang="en-GB" sz="2400" dirty="0" err="1">
                <a:solidFill>
                  <a:schemeClr val="tx1"/>
                </a:solidFill>
                <a:latin typeface="Times New Roman" pitchFamily="18" charset="0"/>
                <a:cs typeface="Times New Roman" pitchFamily="18" charset="0"/>
              </a:rPr>
              <a:t>về</a:t>
            </a:r>
            <a:r>
              <a:rPr lang="en-GB" sz="2400" dirty="0">
                <a:solidFill>
                  <a:schemeClr val="tx1"/>
                </a:solidFill>
                <a:latin typeface="Times New Roman" pitchFamily="18" charset="0"/>
                <a:cs typeface="Times New Roman" pitchFamily="18" charset="0"/>
              </a:rPr>
              <a:t> </a:t>
            </a:r>
            <a:r>
              <a:rPr lang="en-GB" sz="2400" dirty="0" err="1">
                <a:solidFill>
                  <a:schemeClr val="tx1"/>
                </a:solidFill>
                <a:latin typeface="Times New Roman" pitchFamily="18" charset="0"/>
                <a:cs typeface="Times New Roman" pitchFamily="18" charset="0"/>
              </a:rPr>
              <a:t>tự</a:t>
            </a:r>
            <a:r>
              <a:rPr lang="en-GB" sz="2400" dirty="0">
                <a:solidFill>
                  <a:schemeClr val="tx1"/>
                </a:solidFill>
                <a:latin typeface="Times New Roman" pitchFamily="18" charset="0"/>
                <a:cs typeface="Times New Roman" pitchFamily="18" charset="0"/>
              </a:rPr>
              <a:t> </a:t>
            </a:r>
            <a:r>
              <a:rPr lang="en-GB" sz="2400" dirty="0" err="1">
                <a:solidFill>
                  <a:schemeClr val="tx1"/>
                </a:solidFill>
                <a:latin typeface="Times New Roman" pitchFamily="18" charset="0"/>
                <a:cs typeface="Times New Roman" pitchFamily="18" charset="0"/>
              </a:rPr>
              <a:t>nhiên</a:t>
            </a:r>
            <a:r>
              <a:rPr lang="en-GB" sz="2400" dirty="0">
                <a:solidFill>
                  <a:schemeClr val="tx1"/>
                </a:solidFill>
                <a:latin typeface="Times New Roman" pitchFamily="18" charset="0"/>
                <a:cs typeface="Times New Roman" pitchFamily="18" charset="0"/>
              </a:rPr>
              <a:t> </a:t>
            </a:r>
            <a:r>
              <a:rPr lang="en-GB" sz="2400" dirty="0" err="1">
                <a:solidFill>
                  <a:schemeClr val="tx1"/>
                </a:solidFill>
                <a:latin typeface="Times New Roman" pitchFamily="18" charset="0"/>
                <a:cs typeface="Times New Roman" pitchFamily="18" charset="0"/>
              </a:rPr>
              <a:t>và</a:t>
            </a:r>
            <a:r>
              <a:rPr lang="en-GB" sz="2400" dirty="0">
                <a:solidFill>
                  <a:schemeClr val="tx1"/>
                </a:solidFill>
                <a:latin typeface="Times New Roman" pitchFamily="18" charset="0"/>
                <a:cs typeface="Times New Roman" pitchFamily="18" charset="0"/>
              </a:rPr>
              <a:t> </a:t>
            </a:r>
            <a:r>
              <a:rPr lang="en-GB" sz="2400" dirty="0" err="1">
                <a:solidFill>
                  <a:schemeClr val="tx1"/>
                </a:solidFill>
                <a:latin typeface="Times New Roman" pitchFamily="18" charset="0"/>
                <a:cs typeface="Times New Roman" pitchFamily="18" charset="0"/>
              </a:rPr>
              <a:t>xã</a:t>
            </a:r>
            <a:r>
              <a:rPr lang="en-GB" sz="2400" dirty="0">
                <a:solidFill>
                  <a:schemeClr val="tx1"/>
                </a:solidFill>
                <a:latin typeface="Times New Roman" pitchFamily="18" charset="0"/>
                <a:cs typeface="Times New Roman" pitchFamily="18" charset="0"/>
              </a:rPr>
              <a:t> </a:t>
            </a:r>
            <a:r>
              <a:rPr lang="en-GB" sz="2400" dirty="0" err="1">
                <a:solidFill>
                  <a:schemeClr val="tx1"/>
                </a:solidFill>
                <a:latin typeface="Times New Roman" pitchFamily="18" charset="0"/>
                <a:cs typeface="Times New Roman" pitchFamily="18" charset="0"/>
              </a:rPr>
              <a:t>hội</a:t>
            </a:r>
            <a:endParaRPr lang="vi-VN" sz="2400" dirty="0">
              <a:solidFill>
                <a:schemeClr val="tx1"/>
              </a:solidFill>
              <a:latin typeface="Times New Roman" pitchFamily="18" charset="0"/>
              <a:cs typeface="Times New Roman" pitchFamily="18" charset="0"/>
            </a:endParaRPr>
          </a:p>
        </p:txBody>
      </p:sp>
      <p:sp>
        <p:nvSpPr>
          <p:cNvPr id="11" name="Rounded Rectangle 10"/>
          <p:cNvSpPr/>
          <p:nvPr/>
        </p:nvSpPr>
        <p:spPr>
          <a:xfrm>
            <a:off x="0" y="2520950"/>
            <a:ext cx="5541963" cy="1989138"/>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just">
              <a:defRPr/>
            </a:pPr>
            <a:r>
              <a:rPr lang="nl-NL" sz="2400" dirty="0">
                <a:solidFill>
                  <a:schemeClr val="tx1"/>
                </a:solidFill>
                <a:latin typeface="Times New Roman" pitchFamily="18" charset="0"/>
                <a:cs typeface="Times New Roman" pitchFamily="18" charset="0"/>
              </a:rPr>
              <a:t>Triết học Mác - Lênin trở thành thế giới quan, phương pháp luận</a:t>
            </a:r>
            <a:r>
              <a:rPr lang="en-GB" sz="2400" dirty="0">
                <a:solidFill>
                  <a:schemeClr val="tx1"/>
                </a:solidFill>
                <a:latin typeface="Times New Roman" pitchFamily="18" charset="0"/>
                <a:cs typeface="Times New Roman" pitchFamily="18" charset="0"/>
              </a:rPr>
              <a:t> </a:t>
            </a:r>
            <a:r>
              <a:rPr lang="en-GB" sz="2400" dirty="0" err="1">
                <a:solidFill>
                  <a:schemeClr val="tx1"/>
                </a:solidFill>
                <a:latin typeface="Times New Roman" pitchFamily="18" charset="0"/>
                <a:cs typeface="Times New Roman" pitchFamily="18" charset="0"/>
              </a:rPr>
              <a:t>khoa</a:t>
            </a:r>
            <a:r>
              <a:rPr lang="en-GB" sz="2400" dirty="0">
                <a:solidFill>
                  <a:schemeClr val="tx1"/>
                </a:solidFill>
                <a:latin typeface="Times New Roman" pitchFamily="18" charset="0"/>
                <a:cs typeface="Times New Roman" pitchFamily="18" charset="0"/>
              </a:rPr>
              <a:t> </a:t>
            </a:r>
            <a:r>
              <a:rPr lang="en-GB" sz="2400" dirty="0" err="1">
                <a:solidFill>
                  <a:schemeClr val="tx1"/>
                </a:solidFill>
                <a:latin typeface="Times New Roman" pitchFamily="18" charset="0"/>
                <a:cs typeface="Times New Roman" pitchFamily="18" charset="0"/>
              </a:rPr>
              <a:t>học</a:t>
            </a:r>
            <a:r>
              <a:rPr lang="en-GB" sz="2400" dirty="0">
                <a:solidFill>
                  <a:schemeClr val="tx1"/>
                </a:solidFill>
                <a:latin typeface="Times New Roman" pitchFamily="18" charset="0"/>
                <a:cs typeface="Times New Roman" pitchFamily="18" charset="0"/>
              </a:rPr>
              <a:t> </a:t>
            </a:r>
            <a:r>
              <a:rPr lang="en-GB" sz="2400" dirty="0" err="1">
                <a:solidFill>
                  <a:schemeClr val="tx1"/>
                </a:solidFill>
                <a:latin typeface="Times New Roman" pitchFamily="18" charset="0"/>
                <a:cs typeface="Times New Roman" pitchFamily="18" charset="0"/>
              </a:rPr>
              <a:t>của</a:t>
            </a:r>
            <a:r>
              <a:rPr lang="en-GB" sz="2400" dirty="0">
                <a:solidFill>
                  <a:schemeClr val="tx1"/>
                </a:solidFill>
                <a:latin typeface="Times New Roman" pitchFamily="18" charset="0"/>
                <a:cs typeface="Times New Roman" pitchFamily="18" charset="0"/>
              </a:rPr>
              <a:t> </a:t>
            </a:r>
            <a:r>
              <a:rPr lang="vi-VN" sz="2400" dirty="0">
                <a:solidFill>
                  <a:schemeClr val="tx1"/>
                </a:solidFill>
                <a:latin typeface="Times New Roman" pitchFamily="18" charset="0"/>
                <a:cs typeface="Times New Roman" pitchFamily="18" charset="0"/>
              </a:rPr>
              <a:t>giai cấp công nhân và các lực lượng tiến bộ trên thế giới</a:t>
            </a:r>
          </a:p>
        </p:txBody>
      </p:sp>
      <p:sp>
        <p:nvSpPr>
          <p:cNvPr id="12" name="Rounded Rectangle 11"/>
          <p:cNvSpPr/>
          <p:nvPr/>
        </p:nvSpPr>
        <p:spPr>
          <a:xfrm>
            <a:off x="26988" y="4687888"/>
            <a:ext cx="5514975" cy="1989137"/>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just">
              <a:defRPr/>
            </a:pPr>
            <a:r>
              <a:rPr lang="vi-VN" sz="2400" dirty="0">
                <a:solidFill>
                  <a:schemeClr val="tx1"/>
                </a:solidFill>
                <a:latin typeface="Times New Roman" pitchFamily="18" charset="0"/>
                <a:cs typeface="Times New Roman" pitchFamily="18" charset="0"/>
              </a:rPr>
              <a:t>N</a:t>
            </a:r>
            <a:r>
              <a:rPr lang="en-GB" sz="2400" dirty="0" err="1">
                <a:solidFill>
                  <a:schemeClr val="tx1"/>
                </a:solidFill>
                <a:latin typeface="Times New Roman" pitchFamily="18" charset="0"/>
                <a:cs typeface="Times New Roman" pitchFamily="18" charset="0"/>
              </a:rPr>
              <a:t>gày</a:t>
            </a:r>
            <a:r>
              <a:rPr lang="en-GB" sz="2400" dirty="0">
                <a:solidFill>
                  <a:schemeClr val="tx1"/>
                </a:solidFill>
                <a:latin typeface="Times New Roman" pitchFamily="18" charset="0"/>
                <a:cs typeface="Times New Roman" pitchFamily="18" charset="0"/>
              </a:rPr>
              <a:t> nay, </a:t>
            </a:r>
            <a:r>
              <a:rPr lang="en-GB" sz="2400" dirty="0" err="1">
                <a:solidFill>
                  <a:schemeClr val="tx1"/>
                </a:solidFill>
                <a:latin typeface="Times New Roman" pitchFamily="18" charset="0"/>
                <a:cs typeface="Times New Roman" pitchFamily="18" charset="0"/>
              </a:rPr>
              <a:t>triết</a:t>
            </a:r>
            <a:r>
              <a:rPr lang="en-GB" sz="2400" dirty="0">
                <a:solidFill>
                  <a:schemeClr val="tx1"/>
                </a:solidFill>
                <a:latin typeface="Times New Roman" pitchFamily="18" charset="0"/>
                <a:cs typeface="Times New Roman" pitchFamily="18" charset="0"/>
              </a:rPr>
              <a:t> </a:t>
            </a:r>
            <a:r>
              <a:rPr lang="en-GB" sz="2400" dirty="0" err="1">
                <a:solidFill>
                  <a:schemeClr val="tx1"/>
                </a:solidFill>
                <a:latin typeface="Times New Roman" pitchFamily="18" charset="0"/>
                <a:cs typeface="Times New Roman" pitchFamily="18" charset="0"/>
              </a:rPr>
              <a:t>học</a:t>
            </a:r>
            <a:r>
              <a:rPr lang="en-GB" sz="2400" dirty="0">
                <a:solidFill>
                  <a:schemeClr val="tx1"/>
                </a:solidFill>
                <a:latin typeface="Times New Roman" pitchFamily="18" charset="0"/>
                <a:cs typeface="Times New Roman" pitchFamily="18" charset="0"/>
              </a:rPr>
              <a:t> </a:t>
            </a:r>
            <a:r>
              <a:rPr lang="en-GB" sz="2400" dirty="0" err="1">
                <a:solidFill>
                  <a:schemeClr val="tx1"/>
                </a:solidFill>
                <a:latin typeface="Times New Roman" pitchFamily="18" charset="0"/>
                <a:cs typeface="Times New Roman" pitchFamily="18" charset="0"/>
              </a:rPr>
              <a:t>Mác</a:t>
            </a:r>
            <a:r>
              <a:rPr lang="en-GB" sz="2400" dirty="0">
                <a:solidFill>
                  <a:schemeClr val="tx1"/>
                </a:solidFill>
                <a:latin typeface="Times New Roman" pitchFamily="18" charset="0"/>
                <a:cs typeface="Times New Roman" pitchFamily="18" charset="0"/>
              </a:rPr>
              <a:t> - </a:t>
            </a:r>
            <a:r>
              <a:rPr lang="en-GB" sz="2400" dirty="0" err="1">
                <a:solidFill>
                  <a:schemeClr val="tx1"/>
                </a:solidFill>
                <a:latin typeface="Times New Roman" pitchFamily="18" charset="0"/>
                <a:cs typeface="Times New Roman" pitchFamily="18" charset="0"/>
              </a:rPr>
              <a:t>Lênin</a:t>
            </a:r>
            <a:r>
              <a:rPr lang="en-GB" sz="2400" dirty="0">
                <a:solidFill>
                  <a:schemeClr val="tx1"/>
                </a:solidFill>
                <a:latin typeface="Times New Roman" pitchFamily="18" charset="0"/>
                <a:cs typeface="Times New Roman" pitchFamily="18" charset="0"/>
              </a:rPr>
              <a:t> </a:t>
            </a:r>
            <a:r>
              <a:rPr lang="en-GB" sz="2400" dirty="0" err="1">
                <a:solidFill>
                  <a:schemeClr val="tx1"/>
                </a:solidFill>
                <a:latin typeface="Times New Roman" pitchFamily="18" charset="0"/>
                <a:cs typeface="Times New Roman" pitchFamily="18" charset="0"/>
              </a:rPr>
              <a:t>đang</a:t>
            </a:r>
            <a:r>
              <a:rPr lang="en-GB" sz="2400" dirty="0">
                <a:solidFill>
                  <a:schemeClr val="tx1"/>
                </a:solidFill>
                <a:latin typeface="Times New Roman" pitchFamily="18" charset="0"/>
                <a:cs typeface="Times New Roman" pitchFamily="18" charset="0"/>
              </a:rPr>
              <a:t> </a:t>
            </a:r>
            <a:r>
              <a:rPr lang="en-GB" sz="2400" dirty="0" err="1">
                <a:solidFill>
                  <a:schemeClr val="tx1"/>
                </a:solidFill>
                <a:latin typeface="Times New Roman" pitchFamily="18" charset="0"/>
                <a:cs typeface="Times New Roman" pitchFamily="18" charset="0"/>
              </a:rPr>
              <a:t>đứng</a:t>
            </a:r>
            <a:r>
              <a:rPr lang="en-GB" sz="2400" dirty="0">
                <a:solidFill>
                  <a:schemeClr val="tx1"/>
                </a:solidFill>
                <a:latin typeface="Times New Roman" pitchFamily="18" charset="0"/>
                <a:cs typeface="Times New Roman" pitchFamily="18" charset="0"/>
              </a:rPr>
              <a:t> ở </a:t>
            </a:r>
            <a:r>
              <a:rPr lang="en-GB" sz="2400" dirty="0" err="1">
                <a:solidFill>
                  <a:schemeClr val="tx1"/>
                </a:solidFill>
                <a:latin typeface="Times New Roman" pitchFamily="18" charset="0"/>
                <a:cs typeface="Times New Roman" pitchFamily="18" charset="0"/>
              </a:rPr>
              <a:t>đỉnh</a:t>
            </a:r>
            <a:r>
              <a:rPr lang="en-GB" sz="2400" dirty="0">
                <a:solidFill>
                  <a:schemeClr val="tx1"/>
                </a:solidFill>
                <a:latin typeface="Times New Roman" pitchFamily="18" charset="0"/>
                <a:cs typeface="Times New Roman" pitchFamily="18" charset="0"/>
              </a:rPr>
              <a:t> </a:t>
            </a:r>
            <a:r>
              <a:rPr lang="en-GB" sz="2400" dirty="0" err="1">
                <a:solidFill>
                  <a:schemeClr val="tx1"/>
                </a:solidFill>
                <a:latin typeface="Times New Roman" pitchFamily="18" charset="0"/>
                <a:cs typeface="Times New Roman" pitchFamily="18" charset="0"/>
              </a:rPr>
              <a:t>cao</a:t>
            </a:r>
            <a:r>
              <a:rPr lang="en-GB" sz="2400" dirty="0">
                <a:solidFill>
                  <a:schemeClr val="tx1"/>
                </a:solidFill>
                <a:latin typeface="Times New Roman" pitchFamily="18" charset="0"/>
                <a:cs typeface="Times New Roman" pitchFamily="18" charset="0"/>
              </a:rPr>
              <a:t> </a:t>
            </a:r>
            <a:r>
              <a:rPr lang="en-GB" sz="2400" dirty="0" err="1">
                <a:solidFill>
                  <a:schemeClr val="tx1"/>
                </a:solidFill>
                <a:latin typeface="Times New Roman" pitchFamily="18" charset="0"/>
                <a:cs typeface="Times New Roman" pitchFamily="18" charset="0"/>
              </a:rPr>
              <a:t>của</a:t>
            </a:r>
            <a:r>
              <a:rPr lang="en-GB" sz="2400" dirty="0">
                <a:solidFill>
                  <a:schemeClr val="tx1"/>
                </a:solidFill>
                <a:latin typeface="Times New Roman" pitchFamily="18" charset="0"/>
                <a:cs typeface="Times New Roman" pitchFamily="18" charset="0"/>
              </a:rPr>
              <a:t> </a:t>
            </a:r>
            <a:r>
              <a:rPr lang="en-GB" sz="2400" dirty="0" err="1">
                <a:solidFill>
                  <a:schemeClr val="tx1"/>
                </a:solidFill>
                <a:latin typeface="Times New Roman" pitchFamily="18" charset="0"/>
                <a:cs typeface="Times New Roman" pitchFamily="18" charset="0"/>
              </a:rPr>
              <a:t>tư</a:t>
            </a:r>
            <a:r>
              <a:rPr lang="en-GB" sz="2400" dirty="0">
                <a:solidFill>
                  <a:schemeClr val="tx1"/>
                </a:solidFill>
                <a:latin typeface="Times New Roman" pitchFamily="18" charset="0"/>
                <a:cs typeface="Times New Roman" pitchFamily="18" charset="0"/>
              </a:rPr>
              <a:t> </a:t>
            </a:r>
            <a:r>
              <a:rPr lang="en-GB" sz="2400" dirty="0" err="1">
                <a:solidFill>
                  <a:schemeClr val="tx1"/>
                </a:solidFill>
                <a:latin typeface="Times New Roman" pitchFamily="18" charset="0"/>
                <a:cs typeface="Times New Roman" pitchFamily="18" charset="0"/>
              </a:rPr>
              <a:t>duy</a:t>
            </a:r>
            <a:r>
              <a:rPr lang="en-GB" sz="2400" dirty="0">
                <a:solidFill>
                  <a:schemeClr val="tx1"/>
                </a:solidFill>
                <a:latin typeface="Times New Roman" pitchFamily="18" charset="0"/>
                <a:cs typeface="Times New Roman" pitchFamily="18" charset="0"/>
              </a:rPr>
              <a:t> </a:t>
            </a:r>
            <a:r>
              <a:rPr lang="en-GB" sz="2400" dirty="0" err="1">
                <a:solidFill>
                  <a:schemeClr val="tx1"/>
                </a:solidFill>
                <a:latin typeface="Times New Roman" pitchFamily="18" charset="0"/>
                <a:cs typeface="Times New Roman" pitchFamily="18" charset="0"/>
              </a:rPr>
              <a:t>triết</a:t>
            </a:r>
            <a:r>
              <a:rPr lang="en-GB" sz="2400" dirty="0">
                <a:solidFill>
                  <a:schemeClr val="tx1"/>
                </a:solidFill>
                <a:latin typeface="Times New Roman" pitchFamily="18" charset="0"/>
                <a:cs typeface="Times New Roman" pitchFamily="18" charset="0"/>
              </a:rPr>
              <a:t> </a:t>
            </a:r>
            <a:r>
              <a:rPr lang="en-GB" sz="2400" dirty="0" err="1">
                <a:solidFill>
                  <a:schemeClr val="tx1"/>
                </a:solidFill>
                <a:latin typeface="Times New Roman" pitchFamily="18" charset="0"/>
                <a:cs typeface="Times New Roman" pitchFamily="18" charset="0"/>
              </a:rPr>
              <a:t>học</a:t>
            </a:r>
            <a:r>
              <a:rPr lang="en-GB" sz="2400" dirty="0">
                <a:solidFill>
                  <a:schemeClr val="tx1"/>
                </a:solidFill>
                <a:latin typeface="Times New Roman" pitchFamily="18" charset="0"/>
                <a:cs typeface="Times New Roman" pitchFamily="18" charset="0"/>
              </a:rPr>
              <a:t> </a:t>
            </a:r>
            <a:r>
              <a:rPr lang="en-GB" sz="2400" dirty="0" err="1">
                <a:solidFill>
                  <a:schemeClr val="tx1"/>
                </a:solidFill>
                <a:latin typeface="Times New Roman" pitchFamily="18" charset="0"/>
                <a:cs typeface="Times New Roman" pitchFamily="18" charset="0"/>
              </a:rPr>
              <a:t>nhân</a:t>
            </a:r>
            <a:r>
              <a:rPr lang="en-GB" sz="2400" dirty="0">
                <a:solidFill>
                  <a:schemeClr val="tx1"/>
                </a:solidFill>
                <a:latin typeface="Times New Roman" pitchFamily="18" charset="0"/>
                <a:cs typeface="Times New Roman" pitchFamily="18" charset="0"/>
              </a:rPr>
              <a:t> </a:t>
            </a:r>
            <a:r>
              <a:rPr lang="en-GB" sz="2400" dirty="0" err="1">
                <a:solidFill>
                  <a:schemeClr val="tx1"/>
                </a:solidFill>
                <a:latin typeface="Times New Roman" pitchFamily="18" charset="0"/>
                <a:cs typeface="Times New Roman" pitchFamily="18" charset="0"/>
              </a:rPr>
              <a:t>loại</a:t>
            </a:r>
            <a:r>
              <a:rPr lang="en-GB" sz="2400" dirty="0">
                <a:solidFill>
                  <a:schemeClr val="tx1"/>
                </a:solidFill>
                <a:latin typeface="Times New Roman" pitchFamily="18" charset="0"/>
                <a:cs typeface="Times New Roman" pitchFamily="18" charset="0"/>
              </a:rPr>
              <a:t>, </a:t>
            </a:r>
            <a:r>
              <a:rPr lang="en-GB" sz="2400" dirty="0" err="1">
                <a:solidFill>
                  <a:schemeClr val="tx1"/>
                </a:solidFill>
                <a:latin typeface="Times New Roman" pitchFamily="18" charset="0"/>
                <a:cs typeface="Times New Roman" pitchFamily="18" charset="0"/>
              </a:rPr>
              <a:t>là</a:t>
            </a:r>
            <a:r>
              <a:rPr lang="en-GB" sz="2400" dirty="0">
                <a:solidFill>
                  <a:schemeClr val="tx1"/>
                </a:solidFill>
                <a:latin typeface="Times New Roman" pitchFamily="18" charset="0"/>
                <a:cs typeface="Times New Roman" pitchFamily="18" charset="0"/>
              </a:rPr>
              <a:t> </a:t>
            </a:r>
            <a:r>
              <a:rPr lang="en-GB" sz="2400" dirty="0" err="1">
                <a:solidFill>
                  <a:schemeClr val="tx1"/>
                </a:solidFill>
                <a:latin typeface="Times New Roman" pitchFamily="18" charset="0"/>
                <a:cs typeface="Times New Roman" pitchFamily="18" charset="0"/>
              </a:rPr>
              <a:t>hình</a:t>
            </a:r>
            <a:r>
              <a:rPr lang="en-GB" sz="2400" dirty="0">
                <a:solidFill>
                  <a:schemeClr val="tx1"/>
                </a:solidFill>
                <a:latin typeface="Times New Roman" pitchFamily="18" charset="0"/>
                <a:cs typeface="Times New Roman" pitchFamily="18" charset="0"/>
              </a:rPr>
              <a:t> </a:t>
            </a:r>
            <a:r>
              <a:rPr lang="en-GB" sz="2400" dirty="0" err="1">
                <a:solidFill>
                  <a:schemeClr val="tx1"/>
                </a:solidFill>
                <a:latin typeface="Times New Roman" pitchFamily="18" charset="0"/>
                <a:cs typeface="Times New Roman" pitchFamily="18" charset="0"/>
              </a:rPr>
              <a:t>thức</a:t>
            </a:r>
            <a:r>
              <a:rPr lang="en-GB" sz="2400" dirty="0">
                <a:solidFill>
                  <a:schemeClr val="tx1"/>
                </a:solidFill>
                <a:latin typeface="Times New Roman" pitchFamily="18" charset="0"/>
                <a:cs typeface="Times New Roman" pitchFamily="18" charset="0"/>
              </a:rPr>
              <a:t> </a:t>
            </a:r>
            <a:r>
              <a:rPr lang="en-GB" sz="2400" dirty="0" err="1">
                <a:solidFill>
                  <a:schemeClr val="tx1"/>
                </a:solidFill>
                <a:latin typeface="Times New Roman" pitchFamily="18" charset="0"/>
                <a:cs typeface="Times New Roman" pitchFamily="18" charset="0"/>
              </a:rPr>
              <a:t>phát</a:t>
            </a:r>
            <a:r>
              <a:rPr lang="en-GB" sz="2400" dirty="0">
                <a:solidFill>
                  <a:schemeClr val="tx1"/>
                </a:solidFill>
                <a:latin typeface="Times New Roman" pitchFamily="18" charset="0"/>
                <a:cs typeface="Times New Roman" pitchFamily="18" charset="0"/>
              </a:rPr>
              <a:t> </a:t>
            </a:r>
            <a:r>
              <a:rPr lang="en-GB" sz="2400" dirty="0" err="1">
                <a:solidFill>
                  <a:schemeClr val="tx1"/>
                </a:solidFill>
                <a:latin typeface="Times New Roman" pitchFamily="18" charset="0"/>
                <a:cs typeface="Times New Roman" pitchFamily="18" charset="0"/>
              </a:rPr>
              <a:t>triển</a:t>
            </a:r>
            <a:r>
              <a:rPr lang="en-GB" sz="2400" dirty="0">
                <a:solidFill>
                  <a:schemeClr val="tx1"/>
                </a:solidFill>
                <a:latin typeface="Times New Roman" pitchFamily="18" charset="0"/>
                <a:cs typeface="Times New Roman" pitchFamily="18" charset="0"/>
              </a:rPr>
              <a:t> </a:t>
            </a:r>
            <a:r>
              <a:rPr lang="en-GB" sz="2400" dirty="0" err="1">
                <a:solidFill>
                  <a:schemeClr val="tx1"/>
                </a:solidFill>
                <a:latin typeface="Times New Roman" pitchFamily="18" charset="0"/>
                <a:cs typeface="Times New Roman" pitchFamily="18" charset="0"/>
              </a:rPr>
              <a:t>cao</a:t>
            </a:r>
            <a:r>
              <a:rPr lang="en-GB" sz="2400" dirty="0">
                <a:solidFill>
                  <a:schemeClr val="tx1"/>
                </a:solidFill>
                <a:latin typeface="Times New Roman" pitchFamily="18" charset="0"/>
                <a:cs typeface="Times New Roman" pitchFamily="18" charset="0"/>
              </a:rPr>
              <a:t> </a:t>
            </a:r>
            <a:r>
              <a:rPr lang="en-GB" sz="2400" dirty="0" err="1">
                <a:solidFill>
                  <a:schemeClr val="tx1"/>
                </a:solidFill>
                <a:latin typeface="Times New Roman" pitchFamily="18" charset="0"/>
                <a:cs typeface="Times New Roman" pitchFamily="18" charset="0"/>
              </a:rPr>
              <a:t>nhất</a:t>
            </a:r>
            <a:r>
              <a:rPr lang="vi-VN" sz="2400" dirty="0">
                <a:solidFill>
                  <a:schemeClr val="tx1"/>
                </a:solidFill>
                <a:latin typeface="Times New Roman" pitchFamily="18" charset="0"/>
                <a:cs typeface="Times New Roman" pitchFamily="18" charset="0"/>
              </a:rPr>
              <a:t> </a:t>
            </a:r>
            <a:r>
              <a:rPr lang="en-GB" sz="2400" dirty="0" err="1">
                <a:solidFill>
                  <a:schemeClr val="tx1"/>
                </a:solidFill>
                <a:latin typeface="Times New Roman" pitchFamily="18" charset="0"/>
                <a:cs typeface="Times New Roman" pitchFamily="18" charset="0"/>
              </a:rPr>
              <a:t>trong</a:t>
            </a:r>
            <a:r>
              <a:rPr lang="vi-VN" sz="2400" dirty="0">
                <a:solidFill>
                  <a:schemeClr val="tx1"/>
                </a:solidFill>
                <a:latin typeface="Times New Roman" pitchFamily="18" charset="0"/>
                <a:cs typeface="Times New Roman" pitchFamily="18" charset="0"/>
              </a:rPr>
              <a:t> số </a:t>
            </a:r>
            <a:r>
              <a:rPr lang="en-GB" sz="2400" dirty="0" err="1">
                <a:solidFill>
                  <a:schemeClr val="tx1"/>
                </a:solidFill>
                <a:latin typeface="Times New Roman" pitchFamily="18" charset="0"/>
                <a:cs typeface="Times New Roman" pitchFamily="18" charset="0"/>
              </a:rPr>
              <a:t>các</a:t>
            </a:r>
            <a:r>
              <a:rPr lang="en-GB" sz="2400" dirty="0">
                <a:solidFill>
                  <a:schemeClr val="tx1"/>
                </a:solidFill>
                <a:latin typeface="Times New Roman" pitchFamily="18" charset="0"/>
                <a:cs typeface="Times New Roman" pitchFamily="18" charset="0"/>
              </a:rPr>
              <a:t> </a:t>
            </a:r>
            <a:r>
              <a:rPr lang="en-GB" sz="2400" dirty="0" err="1">
                <a:solidFill>
                  <a:schemeClr val="tx1"/>
                </a:solidFill>
                <a:latin typeface="Times New Roman" pitchFamily="18" charset="0"/>
                <a:cs typeface="Times New Roman" pitchFamily="18" charset="0"/>
              </a:rPr>
              <a:t>hình</a:t>
            </a:r>
            <a:r>
              <a:rPr lang="en-GB" sz="2400" dirty="0">
                <a:solidFill>
                  <a:schemeClr val="tx1"/>
                </a:solidFill>
                <a:latin typeface="Times New Roman" pitchFamily="18" charset="0"/>
                <a:cs typeface="Times New Roman" pitchFamily="18" charset="0"/>
              </a:rPr>
              <a:t> </a:t>
            </a:r>
            <a:r>
              <a:rPr lang="en-GB" sz="2400" dirty="0" err="1">
                <a:solidFill>
                  <a:schemeClr val="tx1"/>
                </a:solidFill>
                <a:latin typeface="Times New Roman" pitchFamily="18" charset="0"/>
                <a:cs typeface="Times New Roman" pitchFamily="18" charset="0"/>
              </a:rPr>
              <a:t>thức</a:t>
            </a:r>
            <a:r>
              <a:rPr lang="en-GB" sz="2400" dirty="0">
                <a:solidFill>
                  <a:schemeClr val="tx1"/>
                </a:solidFill>
                <a:latin typeface="Times New Roman" pitchFamily="18" charset="0"/>
                <a:cs typeface="Times New Roman" pitchFamily="18" charset="0"/>
              </a:rPr>
              <a:t> </a:t>
            </a:r>
            <a:r>
              <a:rPr lang="en-GB" sz="2400" dirty="0" err="1">
                <a:solidFill>
                  <a:schemeClr val="tx1"/>
                </a:solidFill>
                <a:latin typeface="Times New Roman" pitchFamily="18" charset="0"/>
                <a:cs typeface="Times New Roman" pitchFamily="18" charset="0"/>
              </a:rPr>
              <a:t>triết</a:t>
            </a:r>
            <a:r>
              <a:rPr lang="en-GB" sz="2400" dirty="0">
                <a:solidFill>
                  <a:schemeClr val="tx1"/>
                </a:solidFill>
                <a:latin typeface="Times New Roman" pitchFamily="18" charset="0"/>
                <a:cs typeface="Times New Roman" pitchFamily="18" charset="0"/>
              </a:rPr>
              <a:t> </a:t>
            </a:r>
            <a:r>
              <a:rPr lang="en-GB" sz="2400" dirty="0" err="1">
                <a:solidFill>
                  <a:schemeClr val="tx1"/>
                </a:solidFill>
                <a:latin typeface="Times New Roman" pitchFamily="18" charset="0"/>
                <a:cs typeface="Times New Roman" pitchFamily="18" charset="0"/>
              </a:rPr>
              <a:t>học</a:t>
            </a:r>
            <a:r>
              <a:rPr lang="en-GB" sz="2400" dirty="0">
                <a:solidFill>
                  <a:schemeClr val="tx1"/>
                </a:solidFill>
                <a:latin typeface="Times New Roman" pitchFamily="18" charset="0"/>
                <a:cs typeface="Times New Roman" pitchFamily="18" charset="0"/>
              </a:rPr>
              <a:t> </a:t>
            </a:r>
            <a:r>
              <a:rPr lang="vi-VN" sz="2400" dirty="0">
                <a:solidFill>
                  <a:schemeClr val="tx1"/>
                </a:solidFill>
                <a:latin typeface="Times New Roman" pitchFamily="18" charset="0"/>
                <a:cs typeface="Times New Roman" pitchFamily="18" charset="0"/>
              </a:rPr>
              <a:t>từng có</a:t>
            </a:r>
            <a:r>
              <a:rPr lang="en-GB" sz="2400" dirty="0">
                <a:solidFill>
                  <a:schemeClr val="tx1"/>
                </a:solidFill>
                <a:latin typeface="Times New Roman" pitchFamily="18" charset="0"/>
                <a:cs typeface="Times New Roman" pitchFamily="18" charset="0"/>
              </a:rPr>
              <a:t> </a:t>
            </a:r>
            <a:r>
              <a:rPr lang="en-GB" sz="2400" dirty="0" err="1">
                <a:solidFill>
                  <a:schemeClr val="tx1"/>
                </a:solidFill>
                <a:latin typeface="Times New Roman" pitchFamily="18" charset="0"/>
                <a:cs typeface="Times New Roman" pitchFamily="18" charset="0"/>
              </a:rPr>
              <a:t>lịch</a:t>
            </a:r>
            <a:r>
              <a:rPr lang="en-GB" sz="2400" dirty="0">
                <a:solidFill>
                  <a:schemeClr val="tx1"/>
                </a:solidFill>
                <a:latin typeface="Times New Roman" pitchFamily="18" charset="0"/>
                <a:cs typeface="Times New Roman" pitchFamily="18" charset="0"/>
              </a:rPr>
              <a:t> </a:t>
            </a:r>
            <a:r>
              <a:rPr lang="en-GB" sz="2400" dirty="0" err="1">
                <a:solidFill>
                  <a:schemeClr val="tx1"/>
                </a:solidFill>
                <a:latin typeface="Times New Roman" pitchFamily="18" charset="0"/>
                <a:cs typeface="Times New Roman" pitchFamily="18" charset="0"/>
              </a:rPr>
              <a:t>sử</a:t>
            </a:r>
            <a:endParaRPr lang="vi-VN" sz="2400" dirty="0">
              <a:solidFill>
                <a:schemeClr val="tx1"/>
              </a:solidFill>
              <a:latin typeface="Times New Roman" pitchFamily="18" charset="0"/>
              <a:cs typeface="Times New Roman"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circle(in)">
                                      <p:cBhvr>
                                        <p:cTn id="7" dur="20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barn(inVertical)">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wipe(down)">
                                      <p:cBhvr>
                                        <p:cTn id="1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itle 1"/>
          <p:cNvSpPr>
            <a:spLocks noGrp="1"/>
          </p:cNvSpPr>
          <p:nvPr>
            <p:ph type="title"/>
          </p:nvPr>
        </p:nvSpPr>
        <p:spPr>
          <a:xfrm>
            <a:off x="0" y="76200"/>
            <a:ext cx="9144000" cy="990600"/>
          </a:xfrm>
        </p:spPr>
        <p:txBody>
          <a:bodyPr/>
          <a:lstStyle/>
          <a:p>
            <a:r>
              <a:rPr lang="en-US" altLang="en-US" sz="3600" i="1">
                <a:latin typeface="Times New Roman" pitchFamily="18" charset="0"/>
                <a:cs typeface="Times New Roman" pitchFamily="18" charset="0"/>
              </a:rPr>
              <a:t>b. </a:t>
            </a:r>
            <a:r>
              <a:rPr lang="en-GB" altLang="en-US" sz="3600" i="1">
                <a:latin typeface="Times New Roman" pitchFamily="18" charset="0"/>
                <a:cs typeface="Times New Roman" pitchFamily="18" charset="0"/>
              </a:rPr>
              <a:t>Đối tượng của triết học Mác - Lênin</a:t>
            </a:r>
            <a:endParaRPr lang="vi-VN" altLang="en-US" sz="3600">
              <a:latin typeface="Times New Roman" pitchFamily="18" charset="0"/>
              <a:cs typeface="Times New Roman" pitchFamily="18" charset="0"/>
            </a:endParaRPr>
          </a:p>
        </p:txBody>
      </p:sp>
      <p:sp>
        <p:nvSpPr>
          <p:cNvPr id="4" name="Date Placeholder 3"/>
          <p:cNvSpPr>
            <a:spLocks noGrp="1"/>
          </p:cNvSpPr>
          <p:nvPr>
            <p:ph type="dt" sz="quarter" idx="4294967295"/>
          </p:nvPr>
        </p:nvSpPr>
        <p:spPr>
          <a:xfrm>
            <a:off x="457200" y="6245225"/>
            <a:ext cx="2133600" cy="476250"/>
          </a:xfrm>
          <a:prstGeom prst="rect">
            <a:avLst/>
          </a:prstGeom>
        </p:spPr>
        <p:txBody>
          <a:bodyPr/>
          <a:lstStyle/>
          <a:p>
            <a:pPr>
              <a:defRPr/>
            </a:pPr>
            <a:fld id="{59BF1CD9-1682-4E31-B444-9BB31591FE22}" type="datetime1">
              <a:rPr lang="en-US" smtClean="0"/>
              <a:pPr>
                <a:defRPr/>
              </a:pPr>
              <a:t>02/10/2023</a:t>
            </a:fld>
            <a:endParaRPr lang="en-US"/>
          </a:p>
        </p:txBody>
      </p:sp>
      <p:sp>
        <p:nvSpPr>
          <p:cNvPr id="3" name="Vertical Scroll 2"/>
          <p:cNvSpPr/>
          <p:nvPr/>
        </p:nvSpPr>
        <p:spPr>
          <a:xfrm>
            <a:off x="-152400" y="1066800"/>
            <a:ext cx="4156075" cy="4343400"/>
          </a:xfrm>
          <a:prstGeom prst="verticalScroll">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just">
              <a:defRPr/>
            </a:pPr>
            <a:r>
              <a:rPr lang="vi-VN" altLang="en-US" sz="2400" dirty="0">
                <a:solidFill>
                  <a:schemeClr val="tx1"/>
                </a:solidFill>
                <a:latin typeface="Times New Roman" panose="02020603050405020304" pitchFamily="18" charset="0"/>
                <a:cs typeface="Times New Roman" panose="02020603050405020304" pitchFamily="18" charset="0"/>
              </a:rPr>
              <a:t>Triết học Mác - Lênin </a:t>
            </a:r>
            <a:r>
              <a:rPr lang="en-GB" altLang="en-US" sz="2400" dirty="0" err="1">
                <a:solidFill>
                  <a:schemeClr val="tx1"/>
                </a:solidFill>
                <a:latin typeface="Times New Roman" panose="02020603050405020304" pitchFamily="18" charset="0"/>
                <a:cs typeface="Times New Roman" panose="02020603050405020304" pitchFamily="18" charset="0"/>
              </a:rPr>
              <a:t>giải</a:t>
            </a:r>
            <a:r>
              <a:rPr lang="en-GB" altLang="en-US" sz="2400" dirty="0">
                <a:solidFill>
                  <a:schemeClr val="tx1"/>
                </a:solidFill>
                <a:latin typeface="Times New Roman" panose="02020603050405020304" pitchFamily="18" charset="0"/>
                <a:cs typeface="Times New Roman" panose="02020603050405020304" pitchFamily="18" charset="0"/>
              </a:rPr>
              <a:t> </a:t>
            </a:r>
            <a:r>
              <a:rPr lang="en-GB" altLang="en-US" sz="2400" dirty="0" err="1">
                <a:solidFill>
                  <a:schemeClr val="tx1"/>
                </a:solidFill>
                <a:latin typeface="Times New Roman" panose="02020603050405020304" pitchFamily="18" charset="0"/>
                <a:cs typeface="Times New Roman" panose="02020603050405020304" pitchFamily="18" charset="0"/>
              </a:rPr>
              <a:t>quyết</a:t>
            </a:r>
            <a:r>
              <a:rPr lang="en-GB" altLang="en-US" sz="2400" dirty="0">
                <a:solidFill>
                  <a:schemeClr val="tx1"/>
                </a:solidFill>
                <a:latin typeface="Times New Roman" panose="02020603050405020304" pitchFamily="18" charset="0"/>
                <a:cs typeface="Times New Roman" panose="02020603050405020304" pitchFamily="18" charset="0"/>
              </a:rPr>
              <a:t> </a:t>
            </a:r>
            <a:r>
              <a:rPr lang="en-GB" altLang="en-US" sz="2400" dirty="0" err="1">
                <a:solidFill>
                  <a:schemeClr val="tx1"/>
                </a:solidFill>
                <a:latin typeface="Times New Roman" panose="02020603050405020304" pitchFamily="18" charset="0"/>
                <a:cs typeface="Times New Roman" panose="02020603050405020304" pitchFamily="18" charset="0"/>
              </a:rPr>
              <a:t>mối</a:t>
            </a:r>
            <a:r>
              <a:rPr lang="en-GB" altLang="en-US" sz="2400" dirty="0">
                <a:solidFill>
                  <a:schemeClr val="tx1"/>
                </a:solidFill>
                <a:latin typeface="Times New Roman" panose="02020603050405020304" pitchFamily="18" charset="0"/>
                <a:cs typeface="Times New Roman" panose="02020603050405020304" pitchFamily="18" charset="0"/>
              </a:rPr>
              <a:t> </a:t>
            </a:r>
            <a:r>
              <a:rPr lang="en-GB" altLang="en-US" sz="2400" dirty="0" err="1">
                <a:solidFill>
                  <a:schemeClr val="tx1"/>
                </a:solidFill>
                <a:latin typeface="Times New Roman" panose="02020603050405020304" pitchFamily="18" charset="0"/>
                <a:cs typeface="Times New Roman" panose="02020603050405020304" pitchFamily="18" charset="0"/>
              </a:rPr>
              <a:t>quan</a:t>
            </a:r>
            <a:r>
              <a:rPr lang="en-GB" altLang="en-US" sz="2400" dirty="0">
                <a:solidFill>
                  <a:schemeClr val="tx1"/>
                </a:solidFill>
                <a:latin typeface="Times New Roman" panose="02020603050405020304" pitchFamily="18" charset="0"/>
                <a:cs typeface="Times New Roman" panose="02020603050405020304" pitchFamily="18" charset="0"/>
              </a:rPr>
              <a:t> </a:t>
            </a:r>
            <a:r>
              <a:rPr lang="en-GB" altLang="en-US" sz="2400" dirty="0" err="1">
                <a:solidFill>
                  <a:schemeClr val="tx1"/>
                </a:solidFill>
                <a:latin typeface="Times New Roman" panose="02020603050405020304" pitchFamily="18" charset="0"/>
                <a:cs typeface="Times New Roman" panose="02020603050405020304" pitchFamily="18" charset="0"/>
              </a:rPr>
              <a:t>hệ</a:t>
            </a:r>
            <a:r>
              <a:rPr lang="en-GB" altLang="en-US" sz="2400" dirty="0">
                <a:solidFill>
                  <a:schemeClr val="tx1"/>
                </a:solidFill>
                <a:latin typeface="Times New Roman" panose="02020603050405020304" pitchFamily="18" charset="0"/>
                <a:cs typeface="Times New Roman" panose="02020603050405020304" pitchFamily="18" charset="0"/>
              </a:rPr>
              <a:t> </a:t>
            </a:r>
            <a:r>
              <a:rPr lang="en-GB" altLang="en-US" sz="2400" dirty="0" err="1">
                <a:solidFill>
                  <a:schemeClr val="tx1"/>
                </a:solidFill>
                <a:latin typeface="Times New Roman" panose="02020603050405020304" pitchFamily="18" charset="0"/>
                <a:cs typeface="Times New Roman" panose="02020603050405020304" pitchFamily="18" charset="0"/>
              </a:rPr>
              <a:t>giữa</a:t>
            </a:r>
            <a:r>
              <a:rPr lang="en-GB" altLang="en-US" sz="2400" dirty="0">
                <a:solidFill>
                  <a:schemeClr val="tx1"/>
                </a:solidFill>
                <a:latin typeface="Times New Roman" panose="02020603050405020304" pitchFamily="18" charset="0"/>
                <a:cs typeface="Times New Roman" panose="02020603050405020304" pitchFamily="18" charset="0"/>
              </a:rPr>
              <a:t> </a:t>
            </a:r>
            <a:r>
              <a:rPr lang="en-GB" altLang="en-US" sz="2400" dirty="0" err="1">
                <a:solidFill>
                  <a:schemeClr val="tx1"/>
                </a:solidFill>
                <a:latin typeface="Times New Roman" panose="02020603050405020304" pitchFamily="18" charset="0"/>
                <a:cs typeface="Times New Roman" panose="02020603050405020304" pitchFamily="18" charset="0"/>
              </a:rPr>
              <a:t>vật</a:t>
            </a:r>
            <a:r>
              <a:rPr lang="en-GB" altLang="en-US" sz="2400" dirty="0">
                <a:solidFill>
                  <a:schemeClr val="tx1"/>
                </a:solidFill>
                <a:latin typeface="Times New Roman" panose="02020603050405020304" pitchFamily="18" charset="0"/>
                <a:cs typeface="Times New Roman" panose="02020603050405020304" pitchFamily="18" charset="0"/>
              </a:rPr>
              <a:t> </a:t>
            </a:r>
            <a:r>
              <a:rPr lang="en-GB" altLang="en-US" sz="2400" dirty="0" err="1">
                <a:solidFill>
                  <a:schemeClr val="tx1"/>
                </a:solidFill>
                <a:latin typeface="Times New Roman" panose="02020603050405020304" pitchFamily="18" charset="0"/>
                <a:cs typeface="Times New Roman" panose="02020603050405020304" pitchFamily="18" charset="0"/>
              </a:rPr>
              <a:t>chất</a:t>
            </a:r>
            <a:r>
              <a:rPr lang="en-GB" altLang="en-US" sz="2400" dirty="0">
                <a:solidFill>
                  <a:schemeClr val="tx1"/>
                </a:solidFill>
                <a:latin typeface="Times New Roman" panose="02020603050405020304" pitchFamily="18" charset="0"/>
                <a:cs typeface="Times New Roman" panose="02020603050405020304" pitchFamily="18" charset="0"/>
              </a:rPr>
              <a:t> </a:t>
            </a:r>
            <a:r>
              <a:rPr lang="en-GB" altLang="en-US" sz="2400" dirty="0" err="1">
                <a:solidFill>
                  <a:schemeClr val="tx1"/>
                </a:solidFill>
                <a:latin typeface="Times New Roman" panose="02020603050405020304" pitchFamily="18" charset="0"/>
                <a:cs typeface="Times New Roman" panose="02020603050405020304" pitchFamily="18" charset="0"/>
              </a:rPr>
              <a:t>và</a:t>
            </a:r>
            <a:r>
              <a:rPr lang="en-GB" altLang="en-US" sz="2400" dirty="0">
                <a:solidFill>
                  <a:schemeClr val="tx1"/>
                </a:solidFill>
                <a:latin typeface="Times New Roman" panose="02020603050405020304" pitchFamily="18" charset="0"/>
                <a:cs typeface="Times New Roman" panose="02020603050405020304" pitchFamily="18" charset="0"/>
              </a:rPr>
              <a:t> ý </a:t>
            </a:r>
            <a:r>
              <a:rPr lang="en-GB" altLang="en-US" sz="2400" dirty="0" err="1">
                <a:solidFill>
                  <a:schemeClr val="tx1"/>
                </a:solidFill>
                <a:latin typeface="Times New Roman" panose="02020603050405020304" pitchFamily="18" charset="0"/>
                <a:cs typeface="Times New Roman" panose="02020603050405020304" pitchFamily="18" charset="0"/>
              </a:rPr>
              <a:t>thức</a:t>
            </a:r>
            <a:r>
              <a:rPr lang="en-GB" altLang="en-US" sz="2400" dirty="0">
                <a:solidFill>
                  <a:schemeClr val="tx1"/>
                </a:solidFill>
                <a:latin typeface="Times New Roman" panose="02020603050405020304" pitchFamily="18" charset="0"/>
                <a:cs typeface="Times New Roman" panose="02020603050405020304" pitchFamily="18" charset="0"/>
              </a:rPr>
              <a:t> </a:t>
            </a:r>
            <a:r>
              <a:rPr lang="en-GB" altLang="en-US" sz="2400" dirty="0" err="1">
                <a:solidFill>
                  <a:schemeClr val="tx1"/>
                </a:solidFill>
                <a:latin typeface="Times New Roman" panose="02020603050405020304" pitchFamily="18" charset="0"/>
                <a:cs typeface="Times New Roman" panose="02020603050405020304" pitchFamily="18" charset="0"/>
              </a:rPr>
              <a:t>trên</a:t>
            </a:r>
            <a:r>
              <a:rPr lang="en-GB" altLang="en-US" sz="2400" dirty="0">
                <a:solidFill>
                  <a:schemeClr val="tx1"/>
                </a:solidFill>
                <a:latin typeface="Times New Roman" panose="02020603050405020304" pitchFamily="18" charset="0"/>
                <a:cs typeface="Times New Roman" panose="02020603050405020304" pitchFamily="18" charset="0"/>
              </a:rPr>
              <a:t> </a:t>
            </a:r>
            <a:r>
              <a:rPr lang="en-GB" altLang="en-US" sz="2400" dirty="0" err="1">
                <a:solidFill>
                  <a:schemeClr val="tx1"/>
                </a:solidFill>
                <a:latin typeface="Times New Roman" panose="02020603050405020304" pitchFamily="18" charset="0"/>
                <a:cs typeface="Times New Roman" panose="02020603050405020304" pitchFamily="18" charset="0"/>
              </a:rPr>
              <a:t>lập</a:t>
            </a:r>
            <a:r>
              <a:rPr lang="en-GB" altLang="en-US" sz="2400" dirty="0">
                <a:solidFill>
                  <a:schemeClr val="tx1"/>
                </a:solidFill>
                <a:latin typeface="Times New Roman" panose="02020603050405020304" pitchFamily="18" charset="0"/>
                <a:cs typeface="Times New Roman" panose="02020603050405020304" pitchFamily="18" charset="0"/>
              </a:rPr>
              <a:t> </a:t>
            </a:r>
            <a:r>
              <a:rPr lang="en-GB" altLang="en-US" sz="2400" dirty="0" err="1">
                <a:solidFill>
                  <a:schemeClr val="tx1"/>
                </a:solidFill>
                <a:latin typeface="Times New Roman" panose="02020603050405020304" pitchFamily="18" charset="0"/>
                <a:cs typeface="Times New Roman" panose="02020603050405020304" pitchFamily="18" charset="0"/>
              </a:rPr>
              <a:t>trường</a:t>
            </a:r>
            <a:r>
              <a:rPr lang="en-GB" altLang="en-US" sz="2400" dirty="0">
                <a:solidFill>
                  <a:schemeClr val="tx1"/>
                </a:solidFill>
                <a:latin typeface="Times New Roman" panose="02020603050405020304" pitchFamily="18" charset="0"/>
                <a:cs typeface="Times New Roman" panose="02020603050405020304" pitchFamily="18" charset="0"/>
              </a:rPr>
              <a:t> </a:t>
            </a:r>
            <a:r>
              <a:rPr lang="en-GB" altLang="en-US" sz="2400" dirty="0" err="1">
                <a:solidFill>
                  <a:schemeClr val="tx1"/>
                </a:solidFill>
                <a:latin typeface="Times New Roman" panose="02020603050405020304" pitchFamily="18" charset="0"/>
                <a:cs typeface="Times New Roman" panose="02020603050405020304" pitchFamily="18" charset="0"/>
              </a:rPr>
              <a:t>duy</a:t>
            </a:r>
            <a:r>
              <a:rPr lang="en-GB" altLang="en-US" sz="2400" dirty="0">
                <a:solidFill>
                  <a:schemeClr val="tx1"/>
                </a:solidFill>
                <a:latin typeface="Times New Roman" panose="02020603050405020304" pitchFamily="18" charset="0"/>
                <a:cs typeface="Times New Roman" panose="02020603050405020304" pitchFamily="18" charset="0"/>
              </a:rPr>
              <a:t> </a:t>
            </a:r>
            <a:r>
              <a:rPr lang="en-GB" altLang="en-US" sz="2400" dirty="0" err="1">
                <a:solidFill>
                  <a:schemeClr val="tx1"/>
                </a:solidFill>
                <a:latin typeface="Times New Roman" panose="02020603050405020304" pitchFamily="18" charset="0"/>
                <a:cs typeface="Times New Roman" panose="02020603050405020304" pitchFamily="18" charset="0"/>
              </a:rPr>
              <a:t>vật</a:t>
            </a:r>
            <a:r>
              <a:rPr lang="en-GB" altLang="en-US" sz="2400" dirty="0">
                <a:solidFill>
                  <a:schemeClr val="tx1"/>
                </a:solidFill>
                <a:latin typeface="Times New Roman" panose="02020603050405020304" pitchFamily="18" charset="0"/>
                <a:cs typeface="Times New Roman" panose="02020603050405020304" pitchFamily="18" charset="0"/>
              </a:rPr>
              <a:t> </a:t>
            </a:r>
            <a:r>
              <a:rPr lang="en-GB" altLang="en-US" sz="2400" dirty="0" err="1">
                <a:solidFill>
                  <a:schemeClr val="tx1"/>
                </a:solidFill>
                <a:latin typeface="Times New Roman" panose="02020603050405020304" pitchFamily="18" charset="0"/>
                <a:cs typeface="Times New Roman" panose="02020603050405020304" pitchFamily="18" charset="0"/>
              </a:rPr>
              <a:t>biện</a:t>
            </a:r>
            <a:r>
              <a:rPr lang="en-GB" altLang="en-US" sz="2400" dirty="0">
                <a:solidFill>
                  <a:schemeClr val="tx1"/>
                </a:solidFill>
                <a:latin typeface="Times New Roman" panose="02020603050405020304" pitchFamily="18" charset="0"/>
                <a:cs typeface="Times New Roman" panose="02020603050405020304" pitchFamily="18" charset="0"/>
              </a:rPr>
              <a:t> </a:t>
            </a:r>
            <a:r>
              <a:rPr lang="en-GB" altLang="en-US" sz="2400" dirty="0" err="1">
                <a:solidFill>
                  <a:schemeClr val="tx1"/>
                </a:solidFill>
                <a:latin typeface="Times New Roman" panose="02020603050405020304" pitchFamily="18" charset="0"/>
                <a:cs typeface="Times New Roman" panose="02020603050405020304" pitchFamily="18" charset="0"/>
              </a:rPr>
              <a:t>chứng</a:t>
            </a:r>
            <a:r>
              <a:rPr lang="en-GB" altLang="en-US" sz="2400" dirty="0">
                <a:solidFill>
                  <a:schemeClr val="tx1"/>
                </a:solidFill>
                <a:latin typeface="Times New Roman" panose="02020603050405020304" pitchFamily="18" charset="0"/>
                <a:cs typeface="Times New Roman" panose="02020603050405020304" pitchFamily="18" charset="0"/>
              </a:rPr>
              <a:t> </a:t>
            </a:r>
            <a:r>
              <a:rPr lang="en-GB" altLang="en-US" sz="2400" dirty="0" err="1">
                <a:solidFill>
                  <a:schemeClr val="tx1"/>
                </a:solidFill>
                <a:latin typeface="Times New Roman" panose="02020603050405020304" pitchFamily="18" charset="0"/>
                <a:cs typeface="Times New Roman" panose="02020603050405020304" pitchFamily="18" charset="0"/>
              </a:rPr>
              <a:t>và</a:t>
            </a:r>
            <a:r>
              <a:rPr lang="en-GB" altLang="en-US" sz="2400" dirty="0">
                <a:solidFill>
                  <a:schemeClr val="tx1"/>
                </a:solidFill>
                <a:latin typeface="Times New Roman" panose="02020603050405020304" pitchFamily="18" charset="0"/>
                <a:cs typeface="Times New Roman" panose="02020603050405020304" pitchFamily="18" charset="0"/>
              </a:rPr>
              <a:t> </a:t>
            </a:r>
            <a:r>
              <a:rPr lang="en-GB" altLang="en-US" sz="2400" dirty="0" err="1">
                <a:solidFill>
                  <a:schemeClr val="tx1"/>
                </a:solidFill>
                <a:latin typeface="Times New Roman" panose="02020603050405020304" pitchFamily="18" charset="0"/>
                <a:cs typeface="Times New Roman" panose="02020603050405020304" pitchFamily="18" charset="0"/>
              </a:rPr>
              <a:t>nghiên</a:t>
            </a:r>
            <a:r>
              <a:rPr lang="en-GB" altLang="en-US" sz="2400" dirty="0">
                <a:solidFill>
                  <a:schemeClr val="tx1"/>
                </a:solidFill>
                <a:latin typeface="Times New Roman" panose="02020603050405020304" pitchFamily="18" charset="0"/>
                <a:cs typeface="Times New Roman" panose="02020603050405020304" pitchFamily="18" charset="0"/>
              </a:rPr>
              <a:t> </a:t>
            </a:r>
            <a:r>
              <a:rPr lang="en-GB" altLang="en-US" sz="2400" dirty="0" err="1">
                <a:solidFill>
                  <a:schemeClr val="tx1"/>
                </a:solidFill>
                <a:latin typeface="Times New Roman" panose="02020603050405020304" pitchFamily="18" charset="0"/>
                <a:cs typeface="Times New Roman" panose="02020603050405020304" pitchFamily="18" charset="0"/>
              </a:rPr>
              <a:t>cứu</a:t>
            </a:r>
            <a:r>
              <a:rPr lang="en-GB" altLang="en-US" sz="2400" dirty="0">
                <a:solidFill>
                  <a:schemeClr val="tx1"/>
                </a:solidFill>
                <a:latin typeface="Times New Roman" panose="02020603050405020304" pitchFamily="18" charset="0"/>
                <a:cs typeface="Times New Roman" panose="02020603050405020304" pitchFamily="18" charset="0"/>
              </a:rPr>
              <a:t> </a:t>
            </a:r>
            <a:r>
              <a:rPr lang="en-GB" altLang="en-US" sz="2400" dirty="0" err="1">
                <a:solidFill>
                  <a:schemeClr val="tx1"/>
                </a:solidFill>
                <a:latin typeface="Times New Roman" panose="02020603050405020304" pitchFamily="18" charset="0"/>
                <a:cs typeface="Times New Roman" panose="02020603050405020304" pitchFamily="18" charset="0"/>
              </a:rPr>
              <a:t>những</a:t>
            </a:r>
            <a:r>
              <a:rPr lang="en-GB" altLang="en-US" sz="2400" dirty="0">
                <a:solidFill>
                  <a:schemeClr val="tx1"/>
                </a:solidFill>
                <a:latin typeface="Times New Roman" panose="02020603050405020304" pitchFamily="18" charset="0"/>
                <a:cs typeface="Times New Roman" panose="02020603050405020304" pitchFamily="18" charset="0"/>
              </a:rPr>
              <a:t> </a:t>
            </a:r>
            <a:r>
              <a:rPr lang="en-GB" altLang="en-US" sz="2400" dirty="0" err="1">
                <a:solidFill>
                  <a:schemeClr val="tx1"/>
                </a:solidFill>
                <a:latin typeface="Times New Roman" panose="02020603050405020304" pitchFamily="18" charset="0"/>
                <a:cs typeface="Times New Roman" panose="02020603050405020304" pitchFamily="18" charset="0"/>
              </a:rPr>
              <a:t>quy</a:t>
            </a:r>
            <a:r>
              <a:rPr lang="en-GB" altLang="en-US" sz="2400" dirty="0">
                <a:solidFill>
                  <a:schemeClr val="tx1"/>
                </a:solidFill>
                <a:latin typeface="Times New Roman" panose="02020603050405020304" pitchFamily="18" charset="0"/>
                <a:cs typeface="Times New Roman" panose="02020603050405020304" pitchFamily="18" charset="0"/>
              </a:rPr>
              <a:t> </a:t>
            </a:r>
            <a:r>
              <a:rPr lang="en-GB" altLang="en-US" sz="2400" dirty="0" err="1">
                <a:solidFill>
                  <a:schemeClr val="tx1"/>
                </a:solidFill>
                <a:latin typeface="Times New Roman" panose="02020603050405020304" pitchFamily="18" charset="0"/>
                <a:cs typeface="Times New Roman" panose="02020603050405020304" pitchFamily="18" charset="0"/>
              </a:rPr>
              <a:t>luật</a:t>
            </a:r>
            <a:r>
              <a:rPr lang="en-GB" altLang="en-US" sz="2400" dirty="0">
                <a:solidFill>
                  <a:schemeClr val="tx1"/>
                </a:solidFill>
                <a:latin typeface="Times New Roman" panose="02020603050405020304" pitchFamily="18" charset="0"/>
                <a:cs typeface="Times New Roman" panose="02020603050405020304" pitchFamily="18" charset="0"/>
              </a:rPr>
              <a:t> </a:t>
            </a:r>
            <a:r>
              <a:rPr lang="en-GB" altLang="en-US" sz="2400" dirty="0" err="1">
                <a:solidFill>
                  <a:schemeClr val="tx1"/>
                </a:solidFill>
                <a:latin typeface="Times New Roman" panose="02020603050405020304" pitchFamily="18" charset="0"/>
                <a:cs typeface="Times New Roman" panose="02020603050405020304" pitchFamily="18" charset="0"/>
              </a:rPr>
              <a:t>vận</a:t>
            </a:r>
            <a:r>
              <a:rPr lang="en-GB" altLang="en-US" sz="2400" dirty="0">
                <a:solidFill>
                  <a:schemeClr val="tx1"/>
                </a:solidFill>
                <a:latin typeface="Times New Roman" panose="02020603050405020304" pitchFamily="18" charset="0"/>
                <a:cs typeface="Times New Roman" panose="02020603050405020304" pitchFamily="18" charset="0"/>
              </a:rPr>
              <a:t> </a:t>
            </a:r>
            <a:r>
              <a:rPr lang="en-GB" altLang="en-US" sz="2400" dirty="0" err="1">
                <a:solidFill>
                  <a:schemeClr val="tx1"/>
                </a:solidFill>
                <a:latin typeface="Times New Roman" panose="02020603050405020304" pitchFamily="18" charset="0"/>
                <a:cs typeface="Times New Roman" panose="02020603050405020304" pitchFamily="18" charset="0"/>
              </a:rPr>
              <a:t>động</a:t>
            </a:r>
            <a:r>
              <a:rPr lang="en-GB" altLang="en-US" sz="2400" dirty="0">
                <a:solidFill>
                  <a:schemeClr val="tx1"/>
                </a:solidFill>
                <a:latin typeface="Times New Roman" panose="02020603050405020304" pitchFamily="18" charset="0"/>
                <a:cs typeface="Times New Roman" panose="02020603050405020304" pitchFamily="18" charset="0"/>
              </a:rPr>
              <a:t>, </a:t>
            </a:r>
            <a:r>
              <a:rPr lang="en-GB" altLang="en-US" sz="2400" dirty="0" err="1">
                <a:solidFill>
                  <a:schemeClr val="tx1"/>
                </a:solidFill>
                <a:latin typeface="Times New Roman" panose="02020603050405020304" pitchFamily="18" charset="0"/>
                <a:cs typeface="Times New Roman" panose="02020603050405020304" pitchFamily="18" charset="0"/>
              </a:rPr>
              <a:t>phát</a:t>
            </a:r>
            <a:r>
              <a:rPr lang="en-GB" altLang="en-US" sz="2400" dirty="0">
                <a:solidFill>
                  <a:schemeClr val="tx1"/>
                </a:solidFill>
                <a:latin typeface="Times New Roman" panose="02020603050405020304" pitchFamily="18" charset="0"/>
                <a:cs typeface="Times New Roman" panose="02020603050405020304" pitchFamily="18" charset="0"/>
              </a:rPr>
              <a:t> </a:t>
            </a:r>
            <a:r>
              <a:rPr lang="en-GB" altLang="en-US" sz="2400" dirty="0" err="1">
                <a:solidFill>
                  <a:schemeClr val="tx1"/>
                </a:solidFill>
                <a:latin typeface="Times New Roman" panose="02020603050405020304" pitchFamily="18" charset="0"/>
                <a:cs typeface="Times New Roman" panose="02020603050405020304" pitchFamily="18" charset="0"/>
              </a:rPr>
              <a:t>triển</a:t>
            </a:r>
            <a:r>
              <a:rPr lang="en-GB" altLang="en-US" sz="2400" dirty="0">
                <a:solidFill>
                  <a:schemeClr val="tx1"/>
                </a:solidFill>
                <a:latin typeface="Times New Roman" panose="02020603050405020304" pitchFamily="18" charset="0"/>
                <a:cs typeface="Times New Roman" panose="02020603050405020304" pitchFamily="18" charset="0"/>
              </a:rPr>
              <a:t> </a:t>
            </a:r>
            <a:r>
              <a:rPr lang="en-GB" altLang="en-US" sz="2400" dirty="0" err="1">
                <a:solidFill>
                  <a:schemeClr val="tx1"/>
                </a:solidFill>
                <a:latin typeface="Times New Roman" panose="02020603050405020304" pitchFamily="18" charset="0"/>
                <a:cs typeface="Times New Roman" panose="02020603050405020304" pitchFamily="18" charset="0"/>
              </a:rPr>
              <a:t>chung</a:t>
            </a:r>
            <a:r>
              <a:rPr lang="en-GB" altLang="en-US" sz="2400" dirty="0">
                <a:solidFill>
                  <a:schemeClr val="tx1"/>
                </a:solidFill>
                <a:latin typeface="Times New Roman" panose="02020603050405020304" pitchFamily="18" charset="0"/>
                <a:cs typeface="Times New Roman" panose="02020603050405020304" pitchFamily="18" charset="0"/>
              </a:rPr>
              <a:t> </a:t>
            </a:r>
            <a:r>
              <a:rPr lang="en-GB" altLang="en-US" sz="2400" dirty="0" err="1">
                <a:solidFill>
                  <a:schemeClr val="tx1"/>
                </a:solidFill>
                <a:latin typeface="Times New Roman" panose="02020603050405020304" pitchFamily="18" charset="0"/>
                <a:cs typeface="Times New Roman" panose="02020603050405020304" pitchFamily="18" charset="0"/>
              </a:rPr>
              <a:t>nhất</a:t>
            </a:r>
            <a:r>
              <a:rPr lang="en-GB" altLang="en-US" sz="2400" dirty="0">
                <a:solidFill>
                  <a:schemeClr val="tx1"/>
                </a:solidFill>
                <a:latin typeface="Times New Roman" panose="02020603050405020304" pitchFamily="18" charset="0"/>
                <a:cs typeface="Times New Roman" panose="02020603050405020304" pitchFamily="18" charset="0"/>
              </a:rPr>
              <a:t> </a:t>
            </a:r>
            <a:r>
              <a:rPr lang="en-GB" altLang="en-US" sz="2400" dirty="0" err="1">
                <a:solidFill>
                  <a:schemeClr val="tx1"/>
                </a:solidFill>
                <a:latin typeface="Times New Roman" panose="02020603050405020304" pitchFamily="18" charset="0"/>
                <a:cs typeface="Times New Roman" panose="02020603050405020304" pitchFamily="18" charset="0"/>
              </a:rPr>
              <a:t>của</a:t>
            </a:r>
            <a:r>
              <a:rPr lang="en-GB" altLang="en-US" sz="2400" dirty="0">
                <a:solidFill>
                  <a:schemeClr val="tx1"/>
                </a:solidFill>
                <a:latin typeface="Times New Roman" panose="02020603050405020304" pitchFamily="18" charset="0"/>
                <a:cs typeface="Times New Roman" panose="02020603050405020304" pitchFamily="18" charset="0"/>
              </a:rPr>
              <a:t> </a:t>
            </a:r>
            <a:r>
              <a:rPr lang="en-GB" altLang="en-US" sz="2400" dirty="0" err="1">
                <a:solidFill>
                  <a:schemeClr val="tx1"/>
                </a:solidFill>
                <a:latin typeface="Times New Roman" panose="02020603050405020304" pitchFamily="18" charset="0"/>
                <a:cs typeface="Times New Roman" panose="02020603050405020304" pitchFamily="18" charset="0"/>
              </a:rPr>
              <a:t>tự</a:t>
            </a:r>
            <a:r>
              <a:rPr lang="en-GB" altLang="en-US" sz="2400" dirty="0">
                <a:solidFill>
                  <a:schemeClr val="tx1"/>
                </a:solidFill>
                <a:latin typeface="Times New Roman" panose="02020603050405020304" pitchFamily="18" charset="0"/>
                <a:cs typeface="Times New Roman" panose="02020603050405020304" pitchFamily="18" charset="0"/>
              </a:rPr>
              <a:t> </a:t>
            </a:r>
            <a:r>
              <a:rPr lang="en-GB" altLang="en-US" sz="2400" dirty="0" err="1">
                <a:solidFill>
                  <a:schemeClr val="tx1"/>
                </a:solidFill>
                <a:latin typeface="Times New Roman" panose="02020603050405020304" pitchFamily="18" charset="0"/>
                <a:cs typeface="Times New Roman" panose="02020603050405020304" pitchFamily="18" charset="0"/>
              </a:rPr>
              <a:t>nhiên</a:t>
            </a:r>
            <a:r>
              <a:rPr lang="en-GB" altLang="en-US" sz="2400" dirty="0">
                <a:solidFill>
                  <a:schemeClr val="tx1"/>
                </a:solidFill>
                <a:latin typeface="Times New Roman" panose="02020603050405020304" pitchFamily="18" charset="0"/>
                <a:cs typeface="Times New Roman" panose="02020603050405020304" pitchFamily="18" charset="0"/>
              </a:rPr>
              <a:t>, </a:t>
            </a:r>
            <a:r>
              <a:rPr lang="en-GB" altLang="en-US" sz="2400" dirty="0" err="1">
                <a:solidFill>
                  <a:schemeClr val="tx1"/>
                </a:solidFill>
                <a:latin typeface="Times New Roman" panose="02020603050405020304" pitchFamily="18" charset="0"/>
                <a:cs typeface="Times New Roman" panose="02020603050405020304" pitchFamily="18" charset="0"/>
              </a:rPr>
              <a:t>xã</a:t>
            </a:r>
            <a:r>
              <a:rPr lang="en-GB" altLang="en-US" sz="2400" dirty="0">
                <a:solidFill>
                  <a:schemeClr val="tx1"/>
                </a:solidFill>
                <a:latin typeface="Times New Roman" panose="02020603050405020304" pitchFamily="18" charset="0"/>
                <a:cs typeface="Times New Roman" panose="02020603050405020304" pitchFamily="18" charset="0"/>
              </a:rPr>
              <a:t> </a:t>
            </a:r>
            <a:r>
              <a:rPr lang="en-GB" altLang="en-US" sz="2400" dirty="0" err="1">
                <a:solidFill>
                  <a:schemeClr val="tx1"/>
                </a:solidFill>
                <a:latin typeface="Times New Roman" panose="02020603050405020304" pitchFamily="18" charset="0"/>
                <a:cs typeface="Times New Roman" panose="02020603050405020304" pitchFamily="18" charset="0"/>
              </a:rPr>
              <a:t>hội</a:t>
            </a:r>
            <a:r>
              <a:rPr lang="en-GB" altLang="en-US" sz="2400" dirty="0">
                <a:solidFill>
                  <a:schemeClr val="tx1"/>
                </a:solidFill>
                <a:latin typeface="Times New Roman" panose="02020603050405020304" pitchFamily="18" charset="0"/>
                <a:cs typeface="Times New Roman" panose="02020603050405020304" pitchFamily="18" charset="0"/>
              </a:rPr>
              <a:t> </a:t>
            </a:r>
            <a:r>
              <a:rPr lang="en-GB" altLang="en-US" sz="2400" dirty="0" err="1">
                <a:solidFill>
                  <a:schemeClr val="tx1"/>
                </a:solidFill>
                <a:latin typeface="Times New Roman" panose="02020603050405020304" pitchFamily="18" charset="0"/>
                <a:cs typeface="Times New Roman" panose="02020603050405020304" pitchFamily="18" charset="0"/>
              </a:rPr>
              <a:t>và</a:t>
            </a:r>
            <a:r>
              <a:rPr lang="en-GB" altLang="en-US" sz="2400" dirty="0">
                <a:solidFill>
                  <a:schemeClr val="tx1"/>
                </a:solidFill>
                <a:latin typeface="Times New Roman" panose="02020603050405020304" pitchFamily="18" charset="0"/>
                <a:cs typeface="Times New Roman" panose="02020603050405020304" pitchFamily="18" charset="0"/>
              </a:rPr>
              <a:t> </a:t>
            </a:r>
            <a:r>
              <a:rPr lang="en-GB" altLang="en-US" sz="2400" dirty="0" err="1">
                <a:solidFill>
                  <a:schemeClr val="tx1"/>
                </a:solidFill>
                <a:latin typeface="Times New Roman" panose="02020603050405020304" pitchFamily="18" charset="0"/>
                <a:cs typeface="Times New Roman" panose="02020603050405020304" pitchFamily="18" charset="0"/>
              </a:rPr>
              <a:t>tư</a:t>
            </a:r>
            <a:r>
              <a:rPr lang="en-GB" altLang="en-US" sz="2400" dirty="0">
                <a:solidFill>
                  <a:schemeClr val="tx1"/>
                </a:solidFill>
                <a:latin typeface="Times New Roman" panose="02020603050405020304" pitchFamily="18" charset="0"/>
                <a:cs typeface="Times New Roman" panose="02020603050405020304" pitchFamily="18" charset="0"/>
              </a:rPr>
              <a:t> </a:t>
            </a:r>
            <a:r>
              <a:rPr lang="en-GB" altLang="en-US" sz="2400" dirty="0" err="1">
                <a:solidFill>
                  <a:schemeClr val="tx1"/>
                </a:solidFill>
                <a:latin typeface="Times New Roman" panose="02020603050405020304" pitchFamily="18" charset="0"/>
                <a:cs typeface="Times New Roman" panose="02020603050405020304" pitchFamily="18" charset="0"/>
              </a:rPr>
              <a:t>duy</a:t>
            </a:r>
            <a:r>
              <a:rPr lang="en-GB" altLang="en-US" sz="2400" dirty="0">
                <a:solidFill>
                  <a:schemeClr val="tx1"/>
                </a:solidFill>
                <a:latin typeface="Times New Roman" panose="02020603050405020304" pitchFamily="18" charset="0"/>
                <a:cs typeface="Times New Roman" panose="02020603050405020304" pitchFamily="18" charset="0"/>
              </a:rPr>
              <a:t>.</a:t>
            </a:r>
          </a:p>
        </p:txBody>
      </p:sp>
      <p:sp>
        <p:nvSpPr>
          <p:cNvPr id="5" name="Vertical Scroll 4"/>
          <p:cNvSpPr/>
          <p:nvPr/>
        </p:nvSpPr>
        <p:spPr>
          <a:xfrm>
            <a:off x="3435350" y="2133600"/>
            <a:ext cx="3276600" cy="3830638"/>
          </a:xfrm>
          <a:prstGeom prst="verticalScroll">
            <a:avLst/>
          </a:prstGeom>
        </p:spPr>
        <p:style>
          <a:lnRef idx="1">
            <a:schemeClr val="accent1"/>
          </a:lnRef>
          <a:fillRef idx="2">
            <a:schemeClr val="accent1"/>
          </a:fillRef>
          <a:effectRef idx="1">
            <a:schemeClr val="accent1"/>
          </a:effectRef>
          <a:fontRef idx="minor">
            <a:schemeClr val="dk1"/>
          </a:fontRef>
        </p:style>
        <p:txBody>
          <a:bodyPr anchor="ctr"/>
          <a:lstStyle/>
          <a:p>
            <a:pPr algn="just">
              <a:defRPr/>
            </a:pPr>
            <a:r>
              <a:rPr lang="en-GB" altLang="en-US" sz="2400">
                <a:solidFill>
                  <a:schemeClr val="tx1"/>
                </a:solidFill>
                <a:latin typeface="Times New Roman" panose="02020603050405020304" pitchFamily="18" charset="0"/>
                <a:cs typeface="Times New Roman" panose="02020603050405020304" pitchFamily="18" charset="0"/>
              </a:rPr>
              <a:t>Triết học Mác - Lênin phân biệt rõ ràng đối tượng của triết học và đối tượng của các khoa học cụ thể</a:t>
            </a:r>
            <a:endParaRPr lang="en-GB" altLang="en-US" sz="2400" dirty="0">
              <a:solidFill>
                <a:schemeClr val="tx1"/>
              </a:solidFill>
              <a:latin typeface="Times New Roman" panose="02020603050405020304" pitchFamily="18" charset="0"/>
              <a:cs typeface="Times New Roman" panose="02020603050405020304" pitchFamily="18" charset="0"/>
            </a:endParaRPr>
          </a:p>
        </p:txBody>
      </p:sp>
      <p:sp>
        <p:nvSpPr>
          <p:cNvPr id="8" name="Vertical Scroll 7"/>
          <p:cNvSpPr/>
          <p:nvPr/>
        </p:nvSpPr>
        <p:spPr>
          <a:xfrm>
            <a:off x="6178550" y="3505200"/>
            <a:ext cx="3079750" cy="3352800"/>
          </a:xfrm>
          <a:prstGeom prst="verticalScroll">
            <a:avLst/>
          </a:prstGeom>
        </p:spPr>
        <p:style>
          <a:lnRef idx="1">
            <a:schemeClr val="accent4"/>
          </a:lnRef>
          <a:fillRef idx="2">
            <a:schemeClr val="accent4"/>
          </a:fillRef>
          <a:effectRef idx="1">
            <a:schemeClr val="accent4"/>
          </a:effectRef>
          <a:fontRef idx="minor">
            <a:schemeClr val="dk1"/>
          </a:fontRef>
        </p:style>
        <p:txBody>
          <a:bodyPr anchor="ctr"/>
          <a:lstStyle/>
          <a:p>
            <a:pPr algn="just">
              <a:defRPr/>
            </a:pPr>
            <a:r>
              <a:rPr lang="en-GB" altLang="en-US" sz="2400">
                <a:solidFill>
                  <a:schemeClr val="tx1"/>
                </a:solidFill>
                <a:latin typeface="Times New Roman" panose="02020603050405020304" pitchFamily="18" charset="0"/>
                <a:cs typeface="Times New Roman" panose="02020603050405020304" pitchFamily="18" charset="0"/>
              </a:rPr>
              <a:t>Triết học Mác - Lênin có mối quan hệ gắn bó chặt chẽ với các khoa học cụ thể</a:t>
            </a:r>
            <a:endParaRPr lang="vi-VN" altLang="en-US" sz="2400" dirty="0">
              <a:solidFill>
                <a:schemeClr val="tx1"/>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0" presetClass="entr" presetSubtype="0" decel="10000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strVal val="#ppt_w+.3"/>
                                          </p:val>
                                        </p:tav>
                                        <p:tav tm="100000">
                                          <p:val>
                                            <p:strVal val="#ppt_w"/>
                                          </p:val>
                                        </p:tav>
                                      </p:tavLst>
                                    </p:anim>
                                    <p:anim calcmode="lin" valueType="num">
                                      <p:cBhvr>
                                        <p:cTn id="8" dur="1000" fill="hold"/>
                                        <p:tgtEl>
                                          <p:spTgt spid="3"/>
                                        </p:tgtEl>
                                        <p:attrNameLst>
                                          <p:attrName>ppt_h</p:attrName>
                                        </p:attrNameLst>
                                      </p:cBhvr>
                                      <p:tavLst>
                                        <p:tav tm="0">
                                          <p:val>
                                            <p:strVal val="#ppt_h"/>
                                          </p:val>
                                        </p:tav>
                                        <p:tav tm="100000">
                                          <p:val>
                                            <p:strVal val="#ppt_h"/>
                                          </p:val>
                                        </p:tav>
                                      </p:tavLst>
                                    </p:anim>
                                    <p:animEffect transition="in" filter="fade">
                                      <p:cBhvr>
                                        <p:cTn id="9" dur="1000"/>
                                        <p:tgtEl>
                                          <p:spTgt spid="3"/>
                                        </p:tgtEl>
                                      </p:cBhvr>
                                    </p:animEffect>
                                  </p:childTnLst>
                                </p:cTn>
                              </p:par>
                            </p:childTnLst>
                          </p:cTn>
                        </p:par>
                      </p:childTnLst>
                    </p:cTn>
                  </p:par>
                  <p:par>
                    <p:cTn id="10" fill="hold">
                      <p:stCondLst>
                        <p:cond delay="indefinite"/>
                      </p:stCondLst>
                      <p:childTnLst>
                        <p:par>
                          <p:cTn id="11" fill="hold">
                            <p:stCondLst>
                              <p:cond delay="0"/>
                            </p:stCondLst>
                            <p:childTnLst>
                              <p:par>
                                <p:cTn id="12" presetID="37" presetClass="entr" presetSubtype="0"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900" decel="100000" fill="hold"/>
                                        <p:tgtEl>
                                          <p:spTgt spid="5"/>
                                        </p:tgtEl>
                                        <p:attrNameLst>
                                          <p:attrName>ppt_y</p:attrName>
                                        </p:attrNameLst>
                                      </p:cBhvr>
                                      <p:tavLst>
                                        <p:tav tm="0">
                                          <p:val>
                                            <p:strVal val="#ppt_y+1"/>
                                          </p:val>
                                        </p:tav>
                                        <p:tav tm="100000">
                                          <p:val>
                                            <p:strVal val="#ppt_y-.03"/>
                                          </p:val>
                                        </p:tav>
                                      </p:tavLst>
                                    </p:anim>
                                    <p:anim calcmode="lin" valueType="num">
                                      <p:cBhvr>
                                        <p:cTn id="17" dur="100" accel="100000" fill="hold">
                                          <p:stCondLst>
                                            <p:cond delay="900"/>
                                          </p:stCondLst>
                                        </p:cTn>
                                        <p:tgtEl>
                                          <p:spTgt spid="5"/>
                                        </p:tgtEl>
                                        <p:attrNameLst>
                                          <p:attrName>ppt_y</p:attrName>
                                        </p:attrNameLst>
                                      </p:cBhvr>
                                      <p:tavLst>
                                        <p:tav tm="0">
                                          <p:val>
                                            <p:strVal val="#ppt_y-.03"/>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43"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100"/>
                                        <p:tgtEl>
                                          <p:spTgt spid="8"/>
                                        </p:tgtEl>
                                      </p:cBhvr>
                                    </p:animEffect>
                                    <p:anim calcmode="lin" valueType="num">
                                      <p:cBhvr>
                                        <p:cTn id="23" dur="400" fill="hold"/>
                                        <p:tgtEl>
                                          <p:spTgt spid="8"/>
                                        </p:tgtEl>
                                        <p:attrNameLst>
                                          <p:attrName>ppt_x</p:attrName>
                                        </p:attrNameLst>
                                      </p:cBhvr>
                                      <p:tavLst>
                                        <p:tav tm="0">
                                          <p:val>
                                            <p:strVal val="#ppt_x"/>
                                          </p:val>
                                        </p:tav>
                                        <p:tav tm="100000">
                                          <p:val>
                                            <p:strVal val="#ppt_x"/>
                                          </p:val>
                                        </p:tav>
                                      </p:tavLst>
                                    </p:anim>
                                    <p:anim calcmode="lin" valueType="num">
                                      <p:cBhvr>
                                        <p:cTn id="24" dur="400" fill="hold"/>
                                        <p:tgtEl>
                                          <p:spTgt spid="8"/>
                                        </p:tgtEl>
                                        <p:attrNameLst>
                                          <p:attrName>ppt_y</p:attrName>
                                        </p:attrNameLst>
                                      </p:cBhvr>
                                      <p:tavLst>
                                        <p:tav tm="0">
                                          <p:val>
                                            <p:strVal val="#ppt_y+0.31"/>
                                          </p:val>
                                        </p:tav>
                                        <p:tav tm="100000">
                                          <p:val>
                                            <p:strVal val="#ppt_y+0.31"/>
                                          </p:val>
                                        </p:tav>
                                      </p:tavLst>
                                    </p:anim>
                                    <p:anim calcmode="lin" valueType="num">
                                      <p:cBhvr>
                                        <p:cTn id="25" dur="600" decel="50000" fill="hold">
                                          <p:stCondLst>
                                            <p:cond delay="400"/>
                                          </p:stCondLst>
                                        </p:cTn>
                                        <p:tgtEl>
                                          <p:spTgt spid="8"/>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26" dur="600" decel="50000" fill="hold">
                                          <p:stCondLst>
                                            <p:cond delay="400"/>
                                          </p:stCondLst>
                                        </p:cTn>
                                        <p:tgtEl>
                                          <p:spTgt spid="8"/>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8"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304800" y="228600"/>
            <a:ext cx="8610600" cy="914400"/>
          </a:xfrm>
        </p:spPr>
        <p:txBody>
          <a:bodyPr/>
          <a:lstStyle/>
          <a:p>
            <a:r>
              <a:rPr lang="en-US" altLang="en-US" sz="3600" i="1">
                <a:latin typeface="Times New Roman" pitchFamily="18" charset="0"/>
                <a:cs typeface="Times New Roman" pitchFamily="18" charset="0"/>
              </a:rPr>
              <a:t>c. </a:t>
            </a:r>
            <a:r>
              <a:rPr lang="en-GB" altLang="en-US" sz="3600" i="1">
                <a:latin typeface="Times New Roman" pitchFamily="18" charset="0"/>
                <a:cs typeface="Times New Roman" pitchFamily="18" charset="0"/>
              </a:rPr>
              <a:t>Chức năng của triết học Mác - Lênin</a:t>
            </a:r>
            <a:endParaRPr lang="en-US" altLang="en-US" sz="3600">
              <a:latin typeface="Times New Roman" pitchFamily="18" charset="0"/>
              <a:cs typeface="Times New Roman" pitchFamily="18" charset="0"/>
            </a:endParaRPr>
          </a:p>
        </p:txBody>
      </p:sp>
      <p:sp>
        <p:nvSpPr>
          <p:cNvPr id="4" name="Date Placeholder 3"/>
          <p:cNvSpPr>
            <a:spLocks noGrp="1"/>
          </p:cNvSpPr>
          <p:nvPr>
            <p:ph type="dt" sz="quarter" idx="4294967295"/>
          </p:nvPr>
        </p:nvSpPr>
        <p:spPr>
          <a:xfrm>
            <a:off x="457200" y="6245225"/>
            <a:ext cx="2133600" cy="476250"/>
          </a:xfrm>
          <a:prstGeom prst="rect">
            <a:avLst/>
          </a:prstGeom>
        </p:spPr>
        <p:txBody>
          <a:bodyPr/>
          <a:lstStyle/>
          <a:p>
            <a:pPr>
              <a:defRPr/>
            </a:pPr>
            <a:fld id="{A7D7504A-A3E7-454E-A1F8-E755B891FD74}" type="datetime1">
              <a:rPr lang="en-US" smtClean="0"/>
              <a:pPr>
                <a:defRPr/>
              </a:pPr>
              <a:t>02/10/2023</a:t>
            </a:fld>
            <a:endParaRPr lang="en-US"/>
          </a:p>
        </p:txBody>
      </p:sp>
      <p:sp>
        <p:nvSpPr>
          <p:cNvPr id="7" name="Oval 6"/>
          <p:cNvSpPr/>
          <p:nvPr/>
        </p:nvSpPr>
        <p:spPr>
          <a:xfrm>
            <a:off x="2032000" y="1295400"/>
            <a:ext cx="5580063" cy="768350"/>
          </a:xfrm>
          <a:prstGeom prst="ellipse">
            <a:avLst/>
          </a:prstGeom>
        </p:spPr>
        <p:style>
          <a:lnRef idx="1">
            <a:schemeClr val="accent6"/>
          </a:lnRef>
          <a:fillRef idx="2">
            <a:schemeClr val="accent6"/>
          </a:fillRef>
          <a:effectRef idx="1">
            <a:schemeClr val="accent6"/>
          </a:effectRef>
          <a:fontRef idx="minor">
            <a:schemeClr val="dk1"/>
          </a:fontRef>
        </p:style>
        <p:txBody>
          <a:bodyPr anchor="ctr"/>
          <a:lstStyle/>
          <a:p>
            <a:pPr algn="ctr">
              <a:defRPr/>
            </a:pPr>
            <a:r>
              <a:rPr lang="en-US" altLang="en-US" sz="2800" b="1" kern="0">
                <a:solidFill>
                  <a:srgbClr val="000000"/>
                </a:solidFill>
                <a:latin typeface="Times New Roman" panose="02020603050405020304" pitchFamily="18" charset="0"/>
                <a:cs typeface="Times New Roman" panose="02020603050405020304" pitchFamily="18" charset="0"/>
              </a:rPr>
              <a:t>Chức năng thế giới quan</a:t>
            </a:r>
            <a:endParaRPr lang="en-US" sz="1600"/>
          </a:p>
        </p:txBody>
      </p:sp>
      <p:sp>
        <p:nvSpPr>
          <p:cNvPr id="8" name="Flowchart: Alternate Process 7"/>
          <p:cNvSpPr/>
          <p:nvPr/>
        </p:nvSpPr>
        <p:spPr>
          <a:xfrm>
            <a:off x="26988" y="2986088"/>
            <a:ext cx="3429000" cy="3735387"/>
          </a:xfrm>
          <a:prstGeom prst="flowChartAlternateProcess">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path path="circle">
              <a:fillToRect t="100000" r="100000"/>
            </a:path>
            <a:tileRect l="-100000" b="-100000"/>
          </a:gra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just">
              <a:defRPr/>
            </a:pPr>
            <a:r>
              <a:rPr lang="en-US" altLang="en-US" sz="2400" dirty="0" err="1">
                <a:solidFill>
                  <a:schemeClr val="tx1"/>
                </a:solidFill>
                <a:latin typeface="Times New Roman" panose="02020603050405020304" pitchFamily="18" charset="0"/>
                <a:cs typeface="Times New Roman" panose="02020603050405020304" pitchFamily="18" charset="0"/>
              </a:rPr>
              <a:t>Giúp</a:t>
            </a:r>
            <a:r>
              <a:rPr lang="en-US" altLang="en-US" sz="2400" dirty="0">
                <a:solidFill>
                  <a:schemeClr val="tx1"/>
                </a:solidFill>
                <a:latin typeface="Times New Roman" panose="02020603050405020304" pitchFamily="18" charset="0"/>
                <a:cs typeface="Times New Roman" panose="02020603050405020304" pitchFamily="18" charset="0"/>
              </a:rPr>
              <a:t> con </a:t>
            </a:r>
            <a:r>
              <a:rPr lang="en-US" altLang="en-US" sz="2400" dirty="0" err="1">
                <a:solidFill>
                  <a:schemeClr val="tx1"/>
                </a:solidFill>
                <a:latin typeface="Times New Roman" panose="02020603050405020304" pitchFamily="18" charset="0"/>
                <a:cs typeface="Times New Roman" panose="02020603050405020304" pitchFamily="18" charset="0"/>
              </a:rPr>
              <a:t>người</a:t>
            </a:r>
            <a:r>
              <a:rPr lang="en-US" altLang="en-US" sz="2400" dirty="0">
                <a:solidFill>
                  <a:schemeClr val="tx1"/>
                </a:solidFill>
                <a:latin typeface="Times New Roman" panose="02020603050405020304" pitchFamily="18" charset="0"/>
                <a:cs typeface="Times New Roman" panose="02020603050405020304" pitchFamily="18" charset="0"/>
              </a:rPr>
              <a:t> </a:t>
            </a:r>
            <a:r>
              <a:rPr lang="en-US" altLang="en-US" sz="2400" dirty="0" err="1">
                <a:solidFill>
                  <a:schemeClr val="tx1"/>
                </a:solidFill>
                <a:latin typeface="Times New Roman" panose="02020603050405020304" pitchFamily="18" charset="0"/>
                <a:cs typeface="Times New Roman" panose="02020603050405020304" pitchFamily="18" charset="0"/>
              </a:rPr>
              <a:t>nhận</a:t>
            </a:r>
            <a:r>
              <a:rPr lang="en-US" altLang="en-US" sz="2400" dirty="0">
                <a:solidFill>
                  <a:schemeClr val="tx1"/>
                </a:solidFill>
                <a:latin typeface="Times New Roman" panose="02020603050405020304" pitchFamily="18" charset="0"/>
                <a:cs typeface="Times New Roman" panose="02020603050405020304" pitchFamily="18" charset="0"/>
              </a:rPr>
              <a:t> </a:t>
            </a:r>
            <a:r>
              <a:rPr lang="en-US" altLang="en-US" sz="2400" dirty="0" err="1">
                <a:solidFill>
                  <a:schemeClr val="tx1"/>
                </a:solidFill>
                <a:latin typeface="Times New Roman" panose="02020603050405020304" pitchFamily="18" charset="0"/>
                <a:cs typeface="Times New Roman" panose="02020603050405020304" pitchFamily="18" charset="0"/>
              </a:rPr>
              <a:t>thức</a:t>
            </a:r>
            <a:r>
              <a:rPr lang="en-US" altLang="en-US" sz="2400" dirty="0">
                <a:solidFill>
                  <a:schemeClr val="tx1"/>
                </a:solidFill>
                <a:latin typeface="Times New Roman" panose="02020603050405020304" pitchFamily="18" charset="0"/>
                <a:cs typeface="Times New Roman" panose="02020603050405020304" pitchFamily="18" charset="0"/>
              </a:rPr>
              <a:t> </a:t>
            </a:r>
            <a:r>
              <a:rPr lang="en-US" altLang="en-US" sz="2400" dirty="0" err="1">
                <a:solidFill>
                  <a:schemeClr val="tx1"/>
                </a:solidFill>
                <a:latin typeface="Times New Roman" panose="02020603050405020304" pitchFamily="18" charset="0"/>
                <a:cs typeface="Times New Roman" panose="02020603050405020304" pitchFamily="18" charset="0"/>
              </a:rPr>
              <a:t>đúng</a:t>
            </a:r>
            <a:r>
              <a:rPr lang="en-US" altLang="en-US" sz="2400" dirty="0">
                <a:solidFill>
                  <a:schemeClr val="tx1"/>
                </a:solidFill>
                <a:latin typeface="Times New Roman" panose="02020603050405020304" pitchFamily="18" charset="0"/>
                <a:cs typeface="Times New Roman" panose="02020603050405020304" pitchFamily="18" charset="0"/>
              </a:rPr>
              <a:t> </a:t>
            </a:r>
            <a:r>
              <a:rPr lang="en-US" altLang="en-US" sz="2400" dirty="0" err="1">
                <a:solidFill>
                  <a:schemeClr val="tx1"/>
                </a:solidFill>
                <a:latin typeface="Times New Roman" panose="02020603050405020304" pitchFamily="18" charset="0"/>
                <a:cs typeface="Times New Roman" panose="02020603050405020304" pitchFamily="18" charset="0"/>
              </a:rPr>
              <a:t>đắn</a:t>
            </a:r>
            <a:r>
              <a:rPr lang="en-US" altLang="en-US" sz="2400" dirty="0">
                <a:solidFill>
                  <a:schemeClr val="tx1"/>
                </a:solidFill>
                <a:latin typeface="Times New Roman" panose="02020603050405020304" pitchFamily="18" charset="0"/>
                <a:cs typeface="Times New Roman" panose="02020603050405020304" pitchFamily="18" charset="0"/>
              </a:rPr>
              <a:t> </a:t>
            </a:r>
            <a:r>
              <a:rPr lang="en-US" altLang="en-US" sz="2400" dirty="0" err="1">
                <a:solidFill>
                  <a:schemeClr val="tx1"/>
                </a:solidFill>
                <a:latin typeface="Times New Roman" panose="02020603050405020304" pitchFamily="18" charset="0"/>
                <a:cs typeface="Times New Roman" panose="02020603050405020304" pitchFamily="18" charset="0"/>
              </a:rPr>
              <a:t>thế</a:t>
            </a:r>
            <a:r>
              <a:rPr lang="en-US" altLang="en-US" sz="2400" dirty="0">
                <a:solidFill>
                  <a:schemeClr val="tx1"/>
                </a:solidFill>
                <a:latin typeface="Times New Roman" panose="02020603050405020304" pitchFamily="18" charset="0"/>
                <a:cs typeface="Times New Roman" panose="02020603050405020304" pitchFamily="18" charset="0"/>
              </a:rPr>
              <a:t> </a:t>
            </a:r>
            <a:r>
              <a:rPr lang="en-US" altLang="en-US" sz="2400" dirty="0" err="1">
                <a:solidFill>
                  <a:schemeClr val="tx1"/>
                </a:solidFill>
                <a:latin typeface="Times New Roman" panose="02020603050405020304" pitchFamily="18" charset="0"/>
                <a:cs typeface="Times New Roman" panose="02020603050405020304" pitchFamily="18" charset="0"/>
              </a:rPr>
              <a:t>giới</a:t>
            </a:r>
            <a:r>
              <a:rPr lang="en-US" altLang="en-US" sz="2400" dirty="0">
                <a:solidFill>
                  <a:schemeClr val="tx1"/>
                </a:solidFill>
                <a:latin typeface="Times New Roman" panose="02020603050405020304" pitchFamily="18" charset="0"/>
                <a:cs typeface="Times New Roman" panose="02020603050405020304" pitchFamily="18" charset="0"/>
              </a:rPr>
              <a:t> </a:t>
            </a:r>
            <a:r>
              <a:rPr lang="en-US" altLang="en-US" sz="2400" dirty="0" err="1">
                <a:solidFill>
                  <a:schemeClr val="tx1"/>
                </a:solidFill>
                <a:latin typeface="Times New Roman" panose="02020603050405020304" pitchFamily="18" charset="0"/>
                <a:cs typeface="Times New Roman" panose="02020603050405020304" pitchFamily="18" charset="0"/>
              </a:rPr>
              <a:t>và</a:t>
            </a:r>
            <a:r>
              <a:rPr lang="en-US" altLang="en-US" sz="2400" dirty="0">
                <a:solidFill>
                  <a:schemeClr val="tx1"/>
                </a:solidFill>
                <a:latin typeface="Times New Roman" panose="02020603050405020304" pitchFamily="18" charset="0"/>
                <a:cs typeface="Times New Roman" panose="02020603050405020304" pitchFamily="18" charset="0"/>
              </a:rPr>
              <a:t> </a:t>
            </a:r>
            <a:r>
              <a:rPr lang="en-US" altLang="en-US" sz="2400" dirty="0" err="1">
                <a:solidFill>
                  <a:schemeClr val="tx1"/>
                </a:solidFill>
                <a:latin typeface="Times New Roman" panose="02020603050405020304" pitchFamily="18" charset="0"/>
                <a:cs typeface="Times New Roman" panose="02020603050405020304" pitchFamily="18" charset="0"/>
              </a:rPr>
              <a:t>bản</a:t>
            </a:r>
            <a:r>
              <a:rPr lang="en-US" altLang="en-US" sz="2400" dirty="0">
                <a:solidFill>
                  <a:schemeClr val="tx1"/>
                </a:solidFill>
                <a:latin typeface="Times New Roman" panose="02020603050405020304" pitchFamily="18" charset="0"/>
                <a:cs typeface="Times New Roman" panose="02020603050405020304" pitchFamily="18" charset="0"/>
              </a:rPr>
              <a:t> </a:t>
            </a:r>
            <a:r>
              <a:rPr lang="en-US" altLang="en-US" sz="2400" dirty="0" err="1">
                <a:solidFill>
                  <a:schemeClr val="tx1"/>
                </a:solidFill>
                <a:latin typeface="Times New Roman" panose="02020603050405020304" pitchFamily="18" charset="0"/>
                <a:cs typeface="Times New Roman" panose="02020603050405020304" pitchFamily="18" charset="0"/>
              </a:rPr>
              <a:t>thân</a:t>
            </a:r>
            <a:r>
              <a:rPr lang="en-US" altLang="en-US" sz="2400" dirty="0">
                <a:solidFill>
                  <a:schemeClr val="tx1"/>
                </a:solidFill>
                <a:latin typeface="Times New Roman" panose="02020603050405020304" pitchFamily="18" charset="0"/>
                <a:cs typeface="Times New Roman" panose="02020603050405020304" pitchFamily="18" charset="0"/>
              </a:rPr>
              <a:t> </a:t>
            </a:r>
            <a:r>
              <a:rPr lang="en-US" altLang="en-US" sz="2400" dirty="0" err="1">
                <a:solidFill>
                  <a:schemeClr val="tx1"/>
                </a:solidFill>
                <a:latin typeface="Times New Roman" panose="02020603050405020304" pitchFamily="18" charset="0"/>
                <a:cs typeface="Times New Roman" panose="02020603050405020304" pitchFamily="18" charset="0"/>
              </a:rPr>
              <a:t>để</a:t>
            </a:r>
            <a:r>
              <a:rPr lang="en-US" altLang="en-US" sz="2400" dirty="0">
                <a:solidFill>
                  <a:schemeClr val="tx1"/>
                </a:solidFill>
                <a:latin typeface="Times New Roman" panose="02020603050405020304" pitchFamily="18" charset="0"/>
                <a:cs typeface="Times New Roman" panose="02020603050405020304" pitchFamily="18" charset="0"/>
              </a:rPr>
              <a:t> </a:t>
            </a:r>
            <a:r>
              <a:rPr lang="en-US" altLang="en-US" sz="2400" dirty="0" err="1">
                <a:solidFill>
                  <a:schemeClr val="tx1"/>
                </a:solidFill>
                <a:latin typeface="Times New Roman" panose="02020603050405020304" pitchFamily="18" charset="0"/>
                <a:cs typeface="Times New Roman" panose="02020603050405020304" pitchFamily="18" charset="0"/>
              </a:rPr>
              <a:t>từ</a:t>
            </a:r>
            <a:r>
              <a:rPr lang="en-US" altLang="en-US" sz="2400" dirty="0">
                <a:solidFill>
                  <a:schemeClr val="tx1"/>
                </a:solidFill>
                <a:latin typeface="Times New Roman" panose="02020603050405020304" pitchFamily="18" charset="0"/>
                <a:cs typeface="Times New Roman" panose="02020603050405020304" pitchFamily="18" charset="0"/>
              </a:rPr>
              <a:t> </a:t>
            </a:r>
            <a:r>
              <a:rPr lang="en-US" altLang="en-US" sz="2400" dirty="0" err="1">
                <a:solidFill>
                  <a:schemeClr val="tx1"/>
                </a:solidFill>
                <a:latin typeface="Times New Roman" panose="02020603050405020304" pitchFamily="18" charset="0"/>
                <a:cs typeface="Times New Roman" panose="02020603050405020304" pitchFamily="18" charset="0"/>
              </a:rPr>
              <a:t>đó</a:t>
            </a:r>
            <a:r>
              <a:rPr lang="en-US" altLang="en-US" sz="2400" dirty="0">
                <a:solidFill>
                  <a:schemeClr val="tx1"/>
                </a:solidFill>
                <a:latin typeface="Times New Roman" panose="02020603050405020304" pitchFamily="18" charset="0"/>
                <a:cs typeface="Times New Roman" panose="02020603050405020304" pitchFamily="18" charset="0"/>
              </a:rPr>
              <a:t> </a:t>
            </a:r>
            <a:r>
              <a:rPr lang="en-US" altLang="en-US" sz="2400" dirty="0" err="1">
                <a:solidFill>
                  <a:schemeClr val="tx1"/>
                </a:solidFill>
                <a:latin typeface="Times New Roman" panose="02020603050405020304" pitchFamily="18" charset="0"/>
                <a:cs typeface="Times New Roman" panose="02020603050405020304" pitchFamily="18" charset="0"/>
              </a:rPr>
              <a:t>nhận</a:t>
            </a:r>
            <a:r>
              <a:rPr lang="en-US" altLang="en-US" sz="2400" dirty="0">
                <a:solidFill>
                  <a:schemeClr val="tx1"/>
                </a:solidFill>
                <a:latin typeface="Times New Roman" panose="02020603050405020304" pitchFamily="18" charset="0"/>
                <a:cs typeface="Times New Roman" panose="02020603050405020304" pitchFamily="18" charset="0"/>
              </a:rPr>
              <a:t> </a:t>
            </a:r>
            <a:r>
              <a:rPr lang="en-US" altLang="en-US" sz="2400" dirty="0" err="1">
                <a:solidFill>
                  <a:schemeClr val="tx1"/>
                </a:solidFill>
                <a:latin typeface="Times New Roman" panose="02020603050405020304" pitchFamily="18" charset="0"/>
                <a:cs typeface="Times New Roman" panose="02020603050405020304" pitchFamily="18" charset="0"/>
              </a:rPr>
              <a:t>thức</a:t>
            </a:r>
            <a:r>
              <a:rPr lang="en-US" altLang="en-US" sz="2400" dirty="0">
                <a:solidFill>
                  <a:schemeClr val="tx1"/>
                </a:solidFill>
                <a:latin typeface="Times New Roman" panose="02020603050405020304" pitchFamily="18" charset="0"/>
                <a:cs typeface="Times New Roman" panose="02020603050405020304" pitchFamily="18" charset="0"/>
              </a:rPr>
              <a:t> </a:t>
            </a:r>
            <a:r>
              <a:rPr lang="en-US" altLang="en-US" sz="2400" dirty="0" err="1">
                <a:solidFill>
                  <a:schemeClr val="tx1"/>
                </a:solidFill>
                <a:latin typeface="Times New Roman" panose="02020603050405020304" pitchFamily="18" charset="0"/>
                <a:cs typeface="Times New Roman" panose="02020603050405020304" pitchFamily="18" charset="0"/>
              </a:rPr>
              <a:t>đúng</a:t>
            </a:r>
            <a:r>
              <a:rPr lang="en-US" altLang="en-US" sz="2400" dirty="0">
                <a:solidFill>
                  <a:schemeClr val="tx1"/>
                </a:solidFill>
                <a:latin typeface="Times New Roman" panose="02020603050405020304" pitchFamily="18" charset="0"/>
                <a:cs typeface="Times New Roman" panose="02020603050405020304" pitchFamily="18" charset="0"/>
              </a:rPr>
              <a:t> </a:t>
            </a:r>
            <a:r>
              <a:rPr lang="en-US" altLang="en-US" sz="2400" dirty="0" err="1">
                <a:solidFill>
                  <a:schemeClr val="tx1"/>
                </a:solidFill>
                <a:latin typeface="Times New Roman" panose="02020603050405020304" pitchFamily="18" charset="0"/>
                <a:cs typeface="Times New Roman" panose="02020603050405020304" pitchFamily="18" charset="0"/>
              </a:rPr>
              <a:t>bản</a:t>
            </a:r>
            <a:r>
              <a:rPr lang="en-US" altLang="en-US" sz="2400" dirty="0">
                <a:solidFill>
                  <a:schemeClr val="tx1"/>
                </a:solidFill>
                <a:latin typeface="Times New Roman" panose="02020603050405020304" pitchFamily="18" charset="0"/>
                <a:cs typeface="Times New Roman" panose="02020603050405020304" pitchFamily="18" charset="0"/>
              </a:rPr>
              <a:t> </a:t>
            </a:r>
            <a:r>
              <a:rPr lang="en-US" altLang="en-US" sz="2400" dirty="0" err="1">
                <a:solidFill>
                  <a:schemeClr val="tx1"/>
                </a:solidFill>
                <a:latin typeface="Times New Roman" panose="02020603050405020304" pitchFamily="18" charset="0"/>
                <a:cs typeface="Times New Roman" panose="02020603050405020304" pitchFamily="18" charset="0"/>
              </a:rPr>
              <a:t>chất</a:t>
            </a:r>
            <a:r>
              <a:rPr lang="en-US" altLang="en-US" sz="2400" dirty="0">
                <a:solidFill>
                  <a:schemeClr val="tx1"/>
                </a:solidFill>
                <a:latin typeface="Times New Roman" panose="02020603050405020304" pitchFamily="18" charset="0"/>
                <a:cs typeface="Times New Roman" panose="02020603050405020304" pitchFamily="18" charset="0"/>
              </a:rPr>
              <a:t> </a:t>
            </a:r>
            <a:r>
              <a:rPr lang="en-US" altLang="en-US" sz="2400" dirty="0" err="1">
                <a:solidFill>
                  <a:schemeClr val="tx1"/>
                </a:solidFill>
                <a:latin typeface="Times New Roman" panose="02020603050405020304" pitchFamily="18" charset="0"/>
                <a:cs typeface="Times New Roman" panose="02020603050405020304" pitchFamily="18" charset="0"/>
              </a:rPr>
              <a:t>của</a:t>
            </a:r>
            <a:r>
              <a:rPr lang="en-US" altLang="en-US" sz="2400" dirty="0">
                <a:solidFill>
                  <a:schemeClr val="tx1"/>
                </a:solidFill>
                <a:latin typeface="Times New Roman" panose="02020603050405020304" pitchFamily="18" charset="0"/>
                <a:cs typeface="Times New Roman" panose="02020603050405020304" pitchFamily="18" charset="0"/>
              </a:rPr>
              <a:t> </a:t>
            </a:r>
            <a:r>
              <a:rPr lang="en-US" altLang="en-US" sz="2400" dirty="0" err="1">
                <a:solidFill>
                  <a:schemeClr val="tx1"/>
                </a:solidFill>
                <a:latin typeface="Times New Roman" panose="02020603050405020304" pitchFamily="18" charset="0"/>
                <a:cs typeface="Times New Roman" panose="02020603050405020304" pitchFamily="18" charset="0"/>
              </a:rPr>
              <a:t>tự</a:t>
            </a:r>
            <a:r>
              <a:rPr lang="en-US" altLang="en-US" sz="2400" dirty="0">
                <a:solidFill>
                  <a:schemeClr val="tx1"/>
                </a:solidFill>
                <a:latin typeface="Times New Roman" panose="02020603050405020304" pitchFamily="18" charset="0"/>
                <a:cs typeface="Times New Roman" panose="02020603050405020304" pitchFamily="18" charset="0"/>
              </a:rPr>
              <a:t> </a:t>
            </a:r>
            <a:r>
              <a:rPr lang="en-US" altLang="en-US" sz="2400" dirty="0" err="1">
                <a:solidFill>
                  <a:schemeClr val="tx1"/>
                </a:solidFill>
                <a:latin typeface="Times New Roman" panose="02020603050405020304" pitchFamily="18" charset="0"/>
                <a:cs typeface="Times New Roman" panose="02020603050405020304" pitchFamily="18" charset="0"/>
              </a:rPr>
              <a:t>nhiên</a:t>
            </a:r>
            <a:r>
              <a:rPr lang="en-US" altLang="en-US" sz="2400" dirty="0">
                <a:solidFill>
                  <a:schemeClr val="tx1"/>
                </a:solidFill>
                <a:latin typeface="Times New Roman" panose="02020603050405020304" pitchFamily="18" charset="0"/>
                <a:cs typeface="Times New Roman" panose="02020603050405020304" pitchFamily="18" charset="0"/>
              </a:rPr>
              <a:t> </a:t>
            </a:r>
            <a:r>
              <a:rPr lang="en-US" altLang="en-US" sz="2400" dirty="0" err="1">
                <a:solidFill>
                  <a:schemeClr val="tx1"/>
                </a:solidFill>
                <a:latin typeface="Times New Roman" panose="02020603050405020304" pitchFamily="18" charset="0"/>
                <a:cs typeface="Times New Roman" panose="02020603050405020304" pitchFamily="18" charset="0"/>
              </a:rPr>
              <a:t>và</a:t>
            </a:r>
            <a:r>
              <a:rPr lang="en-US" altLang="en-US" sz="2400" dirty="0">
                <a:solidFill>
                  <a:schemeClr val="tx1"/>
                </a:solidFill>
                <a:latin typeface="Times New Roman" panose="02020603050405020304" pitchFamily="18" charset="0"/>
                <a:cs typeface="Times New Roman" panose="02020603050405020304" pitchFamily="18" charset="0"/>
              </a:rPr>
              <a:t> </a:t>
            </a:r>
            <a:r>
              <a:rPr lang="en-US" altLang="en-US" sz="2400" dirty="0" err="1">
                <a:solidFill>
                  <a:schemeClr val="tx1"/>
                </a:solidFill>
                <a:latin typeface="Times New Roman" panose="02020603050405020304" pitchFamily="18" charset="0"/>
                <a:cs typeface="Times New Roman" panose="02020603050405020304" pitchFamily="18" charset="0"/>
              </a:rPr>
              <a:t>xã</a:t>
            </a:r>
            <a:r>
              <a:rPr lang="en-US" altLang="en-US" sz="2400" dirty="0">
                <a:solidFill>
                  <a:schemeClr val="tx1"/>
                </a:solidFill>
                <a:latin typeface="Times New Roman" panose="02020603050405020304" pitchFamily="18" charset="0"/>
                <a:cs typeface="Times New Roman" panose="02020603050405020304" pitchFamily="18" charset="0"/>
              </a:rPr>
              <a:t> </a:t>
            </a:r>
            <a:r>
              <a:rPr lang="en-US" altLang="en-US" sz="2400" dirty="0" err="1">
                <a:solidFill>
                  <a:schemeClr val="tx1"/>
                </a:solidFill>
                <a:latin typeface="Times New Roman" panose="02020603050405020304" pitchFamily="18" charset="0"/>
                <a:cs typeface="Times New Roman" panose="02020603050405020304" pitchFamily="18" charset="0"/>
              </a:rPr>
              <a:t>hội</a:t>
            </a:r>
            <a:r>
              <a:rPr lang="en-US" altLang="en-US" sz="2400" dirty="0">
                <a:solidFill>
                  <a:schemeClr val="tx1"/>
                </a:solidFill>
                <a:latin typeface="Times New Roman" panose="02020603050405020304" pitchFamily="18" charset="0"/>
                <a:cs typeface="Times New Roman" panose="02020603050405020304" pitchFamily="18" charset="0"/>
              </a:rPr>
              <a:t> </a:t>
            </a:r>
            <a:r>
              <a:rPr lang="en-US" altLang="en-US" sz="2400" dirty="0" err="1">
                <a:solidFill>
                  <a:schemeClr val="tx1"/>
                </a:solidFill>
                <a:latin typeface="Times New Roman" panose="02020603050405020304" pitchFamily="18" charset="0"/>
                <a:cs typeface="Times New Roman" panose="02020603050405020304" pitchFamily="18" charset="0"/>
              </a:rPr>
              <a:t>giúp</a:t>
            </a:r>
            <a:r>
              <a:rPr lang="en-US" altLang="en-US" sz="2400" dirty="0">
                <a:solidFill>
                  <a:schemeClr val="tx1"/>
                </a:solidFill>
                <a:latin typeface="Times New Roman" panose="02020603050405020304" pitchFamily="18" charset="0"/>
                <a:cs typeface="Times New Roman" panose="02020603050405020304" pitchFamily="18" charset="0"/>
              </a:rPr>
              <a:t> con </a:t>
            </a:r>
            <a:r>
              <a:rPr lang="en-US" altLang="en-US" sz="2400" dirty="0" err="1">
                <a:solidFill>
                  <a:schemeClr val="tx1"/>
                </a:solidFill>
                <a:latin typeface="Times New Roman" panose="02020603050405020304" pitchFamily="18" charset="0"/>
                <a:cs typeface="Times New Roman" panose="02020603050405020304" pitchFamily="18" charset="0"/>
              </a:rPr>
              <a:t>người</a:t>
            </a:r>
            <a:r>
              <a:rPr lang="en-US" altLang="en-US" sz="2400" dirty="0">
                <a:solidFill>
                  <a:schemeClr val="tx1"/>
                </a:solidFill>
                <a:latin typeface="Times New Roman" panose="02020603050405020304" pitchFamily="18" charset="0"/>
                <a:cs typeface="Times New Roman" panose="02020603050405020304" pitchFamily="18" charset="0"/>
              </a:rPr>
              <a:t> </a:t>
            </a:r>
            <a:r>
              <a:rPr lang="en-US" altLang="en-US" sz="2400" dirty="0" err="1">
                <a:solidFill>
                  <a:schemeClr val="tx1"/>
                </a:solidFill>
                <a:latin typeface="Times New Roman" panose="02020603050405020304" pitchFamily="18" charset="0"/>
                <a:cs typeface="Times New Roman" panose="02020603050405020304" pitchFamily="18" charset="0"/>
              </a:rPr>
              <a:t>hình</a:t>
            </a:r>
            <a:r>
              <a:rPr lang="en-US" altLang="en-US" sz="2400" dirty="0">
                <a:solidFill>
                  <a:schemeClr val="tx1"/>
                </a:solidFill>
                <a:latin typeface="Times New Roman" panose="02020603050405020304" pitchFamily="18" charset="0"/>
                <a:cs typeface="Times New Roman" panose="02020603050405020304" pitchFamily="18" charset="0"/>
              </a:rPr>
              <a:t> </a:t>
            </a:r>
            <a:r>
              <a:rPr lang="en-US" altLang="en-US" sz="2400" dirty="0" err="1">
                <a:solidFill>
                  <a:schemeClr val="tx1"/>
                </a:solidFill>
                <a:latin typeface="Times New Roman" panose="02020603050405020304" pitchFamily="18" charset="0"/>
                <a:cs typeface="Times New Roman" panose="02020603050405020304" pitchFamily="18" charset="0"/>
              </a:rPr>
              <a:t>thành</a:t>
            </a:r>
            <a:r>
              <a:rPr lang="en-US" altLang="en-US" sz="2400" dirty="0">
                <a:solidFill>
                  <a:schemeClr val="tx1"/>
                </a:solidFill>
                <a:latin typeface="Times New Roman" panose="02020603050405020304" pitchFamily="18" charset="0"/>
                <a:cs typeface="Times New Roman" panose="02020603050405020304" pitchFamily="18" charset="0"/>
              </a:rPr>
              <a:t> </a:t>
            </a:r>
            <a:r>
              <a:rPr lang="en-US" altLang="en-US" sz="2400" dirty="0" err="1">
                <a:solidFill>
                  <a:schemeClr val="tx1"/>
                </a:solidFill>
                <a:latin typeface="Times New Roman" panose="02020603050405020304" pitchFamily="18" charset="0"/>
                <a:cs typeface="Times New Roman" panose="02020603050405020304" pitchFamily="18" charset="0"/>
              </a:rPr>
              <a:t>quan</a:t>
            </a:r>
            <a:r>
              <a:rPr lang="en-US" altLang="en-US" sz="2400" dirty="0">
                <a:solidFill>
                  <a:schemeClr val="tx1"/>
                </a:solidFill>
                <a:latin typeface="Times New Roman" panose="02020603050405020304" pitchFamily="18" charset="0"/>
                <a:cs typeface="Times New Roman" panose="02020603050405020304" pitchFamily="18" charset="0"/>
              </a:rPr>
              <a:t> </a:t>
            </a:r>
            <a:r>
              <a:rPr lang="en-US" altLang="en-US" sz="2400" dirty="0" err="1">
                <a:solidFill>
                  <a:schemeClr val="tx1"/>
                </a:solidFill>
                <a:latin typeface="Times New Roman" panose="02020603050405020304" pitchFamily="18" charset="0"/>
                <a:cs typeface="Times New Roman" panose="02020603050405020304" pitchFamily="18" charset="0"/>
              </a:rPr>
              <a:t>điểm</a:t>
            </a:r>
            <a:r>
              <a:rPr lang="en-US" altLang="en-US" sz="2400" dirty="0">
                <a:solidFill>
                  <a:schemeClr val="tx1"/>
                </a:solidFill>
                <a:latin typeface="Times New Roman" panose="02020603050405020304" pitchFamily="18" charset="0"/>
                <a:cs typeface="Times New Roman" panose="02020603050405020304" pitchFamily="18" charset="0"/>
              </a:rPr>
              <a:t> </a:t>
            </a:r>
            <a:r>
              <a:rPr lang="en-US" altLang="en-US" sz="2400" dirty="0" err="1">
                <a:solidFill>
                  <a:schemeClr val="tx1"/>
                </a:solidFill>
                <a:latin typeface="Times New Roman" panose="02020603050405020304" pitchFamily="18" charset="0"/>
                <a:cs typeface="Times New Roman" panose="02020603050405020304" pitchFamily="18" charset="0"/>
              </a:rPr>
              <a:t>khoa</a:t>
            </a:r>
            <a:r>
              <a:rPr lang="en-US" altLang="en-US" sz="2400" dirty="0">
                <a:solidFill>
                  <a:schemeClr val="tx1"/>
                </a:solidFill>
                <a:latin typeface="Times New Roman" panose="02020603050405020304" pitchFamily="18" charset="0"/>
                <a:cs typeface="Times New Roman" panose="02020603050405020304" pitchFamily="18" charset="0"/>
              </a:rPr>
              <a:t> </a:t>
            </a:r>
            <a:r>
              <a:rPr lang="en-US" altLang="en-US" sz="2400" dirty="0" err="1">
                <a:solidFill>
                  <a:schemeClr val="tx1"/>
                </a:solidFill>
                <a:latin typeface="Times New Roman" panose="02020603050405020304" pitchFamily="18" charset="0"/>
                <a:cs typeface="Times New Roman" panose="02020603050405020304" pitchFamily="18" charset="0"/>
              </a:rPr>
              <a:t>học</a:t>
            </a:r>
            <a:r>
              <a:rPr lang="en-US" altLang="en-US" sz="2400" dirty="0">
                <a:solidFill>
                  <a:schemeClr val="tx1"/>
                </a:solidFill>
                <a:latin typeface="Times New Roman" panose="02020603050405020304" pitchFamily="18" charset="0"/>
                <a:cs typeface="Times New Roman" panose="02020603050405020304" pitchFamily="18" charset="0"/>
              </a:rPr>
              <a:t>, </a:t>
            </a:r>
            <a:r>
              <a:rPr lang="en-US" altLang="en-US" sz="2400" dirty="0" err="1">
                <a:solidFill>
                  <a:schemeClr val="tx1"/>
                </a:solidFill>
                <a:latin typeface="Times New Roman" panose="02020603050405020304" pitchFamily="18" charset="0"/>
                <a:cs typeface="Times New Roman" panose="02020603050405020304" pitchFamily="18" charset="0"/>
              </a:rPr>
              <a:t>xác</a:t>
            </a:r>
            <a:r>
              <a:rPr lang="en-US" altLang="en-US" sz="2400" dirty="0">
                <a:solidFill>
                  <a:schemeClr val="tx1"/>
                </a:solidFill>
                <a:latin typeface="Times New Roman" panose="02020603050405020304" pitchFamily="18" charset="0"/>
                <a:cs typeface="Times New Roman" panose="02020603050405020304" pitchFamily="18" charset="0"/>
              </a:rPr>
              <a:t> </a:t>
            </a:r>
            <a:r>
              <a:rPr lang="en-US" altLang="en-US" sz="2400" dirty="0" err="1">
                <a:solidFill>
                  <a:schemeClr val="tx1"/>
                </a:solidFill>
                <a:latin typeface="Times New Roman" panose="02020603050405020304" pitchFamily="18" charset="0"/>
                <a:cs typeface="Times New Roman" panose="02020603050405020304" pitchFamily="18" charset="0"/>
              </a:rPr>
              <a:t>định</a:t>
            </a:r>
            <a:r>
              <a:rPr lang="en-US" altLang="en-US" sz="2400" dirty="0">
                <a:solidFill>
                  <a:schemeClr val="tx1"/>
                </a:solidFill>
                <a:latin typeface="Times New Roman" panose="02020603050405020304" pitchFamily="18" charset="0"/>
                <a:cs typeface="Times New Roman" panose="02020603050405020304" pitchFamily="18" charset="0"/>
              </a:rPr>
              <a:t> </a:t>
            </a:r>
            <a:r>
              <a:rPr lang="en-US" altLang="en-US" sz="2400" dirty="0" err="1">
                <a:solidFill>
                  <a:schemeClr val="tx1"/>
                </a:solidFill>
                <a:latin typeface="Times New Roman" panose="02020603050405020304" pitchFamily="18" charset="0"/>
                <a:cs typeface="Times New Roman" panose="02020603050405020304" pitchFamily="18" charset="0"/>
              </a:rPr>
              <a:t>thái</a:t>
            </a:r>
            <a:r>
              <a:rPr lang="en-US" altLang="en-US" sz="2400" dirty="0">
                <a:solidFill>
                  <a:schemeClr val="tx1"/>
                </a:solidFill>
                <a:latin typeface="Times New Roman" panose="02020603050405020304" pitchFamily="18" charset="0"/>
                <a:cs typeface="Times New Roman" panose="02020603050405020304" pitchFamily="18" charset="0"/>
              </a:rPr>
              <a:t> </a:t>
            </a:r>
            <a:r>
              <a:rPr lang="en-US" altLang="en-US" sz="2400" dirty="0" err="1">
                <a:solidFill>
                  <a:schemeClr val="tx1"/>
                </a:solidFill>
                <a:latin typeface="Times New Roman" panose="02020603050405020304" pitchFamily="18" charset="0"/>
                <a:cs typeface="Times New Roman" panose="02020603050405020304" pitchFamily="18" charset="0"/>
              </a:rPr>
              <a:t>độ</a:t>
            </a:r>
            <a:r>
              <a:rPr lang="en-US" altLang="en-US" sz="2400" dirty="0">
                <a:solidFill>
                  <a:schemeClr val="tx1"/>
                </a:solidFill>
                <a:latin typeface="Times New Roman" panose="02020603050405020304" pitchFamily="18" charset="0"/>
                <a:cs typeface="Times New Roman" panose="02020603050405020304" pitchFamily="18" charset="0"/>
              </a:rPr>
              <a:t> </a:t>
            </a:r>
            <a:r>
              <a:rPr lang="en-US" altLang="en-US" sz="2400" dirty="0" err="1">
                <a:solidFill>
                  <a:schemeClr val="tx1"/>
                </a:solidFill>
                <a:latin typeface="Times New Roman" panose="02020603050405020304" pitchFamily="18" charset="0"/>
                <a:cs typeface="Times New Roman" panose="02020603050405020304" pitchFamily="18" charset="0"/>
              </a:rPr>
              <a:t>và</a:t>
            </a:r>
            <a:r>
              <a:rPr lang="en-US" altLang="en-US" sz="2400" dirty="0">
                <a:solidFill>
                  <a:schemeClr val="tx1"/>
                </a:solidFill>
                <a:latin typeface="Times New Roman" panose="02020603050405020304" pitchFamily="18" charset="0"/>
                <a:cs typeface="Times New Roman" panose="02020603050405020304" pitchFamily="18" charset="0"/>
              </a:rPr>
              <a:t> </a:t>
            </a:r>
            <a:r>
              <a:rPr lang="en-US" altLang="en-US" sz="2400" dirty="0" err="1">
                <a:solidFill>
                  <a:schemeClr val="tx1"/>
                </a:solidFill>
                <a:latin typeface="Times New Roman" panose="02020603050405020304" pitchFamily="18" charset="0"/>
                <a:cs typeface="Times New Roman" panose="02020603050405020304" pitchFamily="18" charset="0"/>
              </a:rPr>
              <a:t>cách</a:t>
            </a:r>
            <a:r>
              <a:rPr lang="en-US" altLang="en-US" sz="2400" dirty="0">
                <a:solidFill>
                  <a:schemeClr val="tx1"/>
                </a:solidFill>
                <a:latin typeface="Times New Roman" panose="02020603050405020304" pitchFamily="18" charset="0"/>
                <a:cs typeface="Times New Roman" panose="02020603050405020304" pitchFamily="18" charset="0"/>
              </a:rPr>
              <a:t> </a:t>
            </a:r>
            <a:r>
              <a:rPr lang="en-US" altLang="en-US" sz="2400" dirty="0" err="1">
                <a:solidFill>
                  <a:schemeClr val="tx1"/>
                </a:solidFill>
                <a:latin typeface="Times New Roman" panose="02020603050405020304" pitchFamily="18" charset="0"/>
                <a:cs typeface="Times New Roman" panose="02020603050405020304" pitchFamily="18" charset="0"/>
              </a:rPr>
              <a:t>thức</a:t>
            </a:r>
            <a:r>
              <a:rPr lang="en-US" altLang="en-US" sz="2400" dirty="0">
                <a:solidFill>
                  <a:schemeClr val="tx1"/>
                </a:solidFill>
                <a:latin typeface="Times New Roman" panose="02020603050405020304" pitchFamily="18" charset="0"/>
                <a:cs typeface="Times New Roman" panose="02020603050405020304" pitchFamily="18" charset="0"/>
              </a:rPr>
              <a:t> </a:t>
            </a:r>
            <a:r>
              <a:rPr lang="en-US" altLang="en-US" sz="2400" dirty="0" err="1">
                <a:solidFill>
                  <a:schemeClr val="tx1"/>
                </a:solidFill>
                <a:latin typeface="Times New Roman" panose="02020603050405020304" pitchFamily="18" charset="0"/>
                <a:cs typeface="Times New Roman" panose="02020603050405020304" pitchFamily="18" charset="0"/>
              </a:rPr>
              <a:t>hoạt</a:t>
            </a:r>
            <a:r>
              <a:rPr lang="en-US" altLang="en-US" sz="2400" dirty="0">
                <a:solidFill>
                  <a:schemeClr val="tx1"/>
                </a:solidFill>
                <a:latin typeface="Times New Roman" panose="02020603050405020304" pitchFamily="18" charset="0"/>
                <a:cs typeface="Times New Roman" panose="02020603050405020304" pitchFamily="18" charset="0"/>
              </a:rPr>
              <a:t> </a:t>
            </a:r>
            <a:r>
              <a:rPr lang="en-US" altLang="en-US" sz="2400" dirty="0" err="1">
                <a:solidFill>
                  <a:schemeClr val="tx1"/>
                </a:solidFill>
                <a:latin typeface="Times New Roman" panose="02020603050405020304" pitchFamily="18" charset="0"/>
                <a:cs typeface="Times New Roman" panose="02020603050405020304" pitchFamily="18" charset="0"/>
              </a:rPr>
              <a:t>động</a:t>
            </a:r>
            <a:r>
              <a:rPr lang="en-US" altLang="en-US" sz="2400" dirty="0">
                <a:solidFill>
                  <a:schemeClr val="tx1"/>
                </a:solidFill>
                <a:latin typeface="Times New Roman" panose="02020603050405020304" pitchFamily="18" charset="0"/>
                <a:cs typeface="Times New Roman" panose="02020603050405020304" pitchFamily="18" charset="0"/>
              </a:rPr>
              <a:t> </a:t>
            </a:r>
            <a:r>
              <a:rPr lang="en-US" altLang="en-US" sz="2400" dirty="0" err="1">
                <a:solidFill>
                  <a:schemeClr val="tx1"/>
                </a:solidFill>
                <a:latin typeface="Times New Roman" panose="02020603050405020304" pitchFamily="18" charset="0"/>
                <a:cs typeface="Times New Roman" panose="02020603050405020304" pitchFamily="18" charset="0"/>
              </a:rPr>
              <a:t>của</a:t>
            </a:r>
            <a:r>
              <a:rPr lang="en-US" altLang="en-US" sz="2400" dirty="0">
                <a:solidFill>
                  <a:schemeClr val="tx1"/>
                </a:solidFill>
                <a:latin typeface="Times New Roman" panose="02020603050405020304" pitchFamily="18" charset="0"/>
                <a:cs typeface="Times New Roman" panose="02020603050405020304" pitchFamily="18" charset="0"/>
              </a:rPr>
              <a:t> </a:t>
            </a:r>
            <a:r>
              <a:rPr lang="en-US" altLang="en-US" sz="2400" dirty="0" err="1">
                <a:solidFill>
                  <a:schemeClr val="tx1"/>
                </a:solidFill>
                <a:latin typeface="Times New Roman" panose="02020603050405020304" pitchFamily="18" charset="0"/>
                <a:cs typeface="Times New Roman" panose="02020603050405020304" pitchFamily="18" charset="0"/>
              </a:rPr>
              <a:t>bản</a:t>
            </a:r>
            <a:r>
              <a:rPr lang="en-US" altLang="en-US" sz="2400" dirty="0">
                <a:solidFill>
                  <a:schemeClr val="tx1"/>
                </a:solidFill>
                <a:latin typeface="Times New Roman" panose="02020603050405020304" pitchFamily="18" charset="0"/>
                <a:cs typeface="Times New Roman" panose="02020603050405020304" pitchFamily="18" charset="0"/>
              </a:rPr>
              <a:t> </a:t>
            </a:r>
            <a:r>
              <a:rPr lang="en-US" altLang="en-US" sz="2400" dirty="0" err="1">
                <a:solidFill>
                  <a:schemeClr val="tx1"/>
                </a:solidFill>
                <a:latin typeface="Times New Roman" panose="02020603050405020304" pitchFamily="18" charset="0"/>
                <a:cs typeface="Times New Roman" panose="02020603050405020304" pitchFamily="18" charset="0"/>
              </a:rPr>
              <a:t>thân</a:t>
            </a:r>
            <a:r>
              <a:rPr lang="en-US" altLang="en-US" sz="2400" dirty="0">
                <a:solidFill>
                  <a:schemeClr val="tx1"/>
                </a:solidFill>
                <a:latin typeface="Times New Roman" panose="02020603050405020304" pitchFamily="18" charset="0"/>
                <a:cs typeface="Times New Roman" panose="02020603050405020304" pitchFamily="18" charset="0"/>
              </a:rPr>
              <a:t>.</a:t>
            </a:r>
          </a:p>
        </p:txBody>
      </p:sp>
      <p:sp>
        <p:nvSpPr>
          <p:cNvPr id="9" name="Flowchart: Alternate Process 8"/>
          <p:cNvSpPr/>
          <p:nvPr/>
        </p:nvSpPr>
        <p:spPr>
          <a:xfrm>
            <a:off x="3735388" y="2971800"/>
            <a:ext cx="2171700" cy="3749675"/>
          </a:xfrm>
          <a:prstGeom prst="flowChartAlternateProcess">
            <a:avLst/>
          </a:prstGeom>
        </p:spPr>
        <p:style>
          <a:lnRef idx="1">
            <a:schemeClr val="accent5"/>
          </a:lnRef>
          <a:fillRef idx="2">
            <a:schemeClr val="accent5"/>
          </a:fillRef>
          <a:effectRef idx="1">
            <a:schemeClr val="accent5"/>
          </a:effectRef>
          <a:fontRef idx="minor">
            <a:schemeClr val="dk1"/>
          </a:fontRef>
        </p:style>
        <p:txBody>
          <a:bodyPr anchor="ctr"/>
          <a:lstStyle/>
          <a:p>
            <a:pPr algn="just">
              <a:defRPr/>
            </a:pPr>
            <a:r>
              <a:rPr lang="en-US" altLang="en-US" sz="2400" dirty="0" err="1">
                <a:solidFill>
                  <a:schemeClr val="tx1"/>
                </a:solidFill>
                <a:latin typeface="Times New Roman" panose="02020603050405020304" pitchFamily="18" charset="0"/>
                <a:cs typeface="Times New Roman" panose="02020603050405020304" pitchFamily="18" charset="0"/>
              </a:rPr>
              <a:t>Thế</a:t>
            </a:r>
            <a:r>
              <a:rPr lang="en-US" altLang="en-US" sz="2400" dirty="0">
                <a:solidFill>
                  <a:schemeClr val="tx1"/>
                </a:solidFill>
                <a:latin typeface="Times New Roman" panose="02020603050405020304" pitchFamily="18" charset="0"/>
                <a:cs typeface="Times New Roman" panose="02020603050405020304" pitchFamily="18" charset="0"/>
              </a:rPr>
              <a:t> </a:t>
            </a:r>
            <a:r>
              <a:rPr lang="en-US" altLang="en-US" sz="2400" dirty="0" err="1">
                <a:solidFill>
                  <a:schemeClr val="tx1"/>
                </a:solidFill>
                <a:latin typeface="Times New Roman" panose="02020603050405020304" pitchFamily="18" charset="0"/>
                <a:cs typeface="Times New Roman" panose="02020603050405020304" pitchFamily="18" charset="0"/>
              </a:rPr>
              <a:t>giới</a:t>
            </a:r>
            <a:r>
              <a:rPr lang="en-US" altLang="en-US" sz="2400" dirty="0">
                <a:solidFill>
                  <a:schemeClr val="tx1"/>
                </a:solidFill>
                <a:latin typeface="Times New Roman" panose="02020603050405020304" pitchFamily="18" charset="0"/>
                <a:cs typeface="Times New Roman" panose="02020603050405020304" pitchFamily="18" charset="0"/>
              </a:rPr>
              <a:t> </a:t>
            </a:r>
            <a:r>
              <a:rPr lang="en-US" altLang="en-US" sz="2400" dirty="0" err="1">
                <a:solidFill>
                  <a:schemeClr val="tx1"/>
                </a:solidFill>
                <a:latin typeface="Times New Roman" panose="02020603050405020304" pitchFamily="18" charset="0"/>
                <a:cs typeface="Times New Roman" panose="02020603050405020304" pitchFamily="18" charset="0"/>
              </a:rPr>
              <a:t>quan</a:t>
            </a:r>
            <a:r>
              <a:rPr lang="en-US" altLang="en-US" sz="2400" dirty="0">
                <a:solidFill>
                  <a:schemeClr val="tx1"/>
                </a:solidFill>
                <a:latin typeface="Times New Roman" panose="02020603050405020304" pitchFamily="18" charset="0"/>
                <a:cs typeface="Times New Roman" panose="02020603050405020304" pitchFamily="18" charset="0"/>
              </a:rPr>
              <a:t> </a:t>
            </a:r>
            <a:r>
              <a:rPr lang="en-US" altLang="en-US" sz="2400" dirty="0" err="1">
                <a:solidFill>
                  <a:schemeClr val="tx1"/>
                </a:solidFill>
                <a:latin typeface="Times New Roman" panose="02020603050405020304" pitchFamily="18" charset="0"/>
                <a:cs typeface="Times New Roman" panose="02020603050405020304" pitchFamily="18" charset="0"/>
              </a:rPr>
              <a:t>duy</a:t>
            </a:r>
            <a:r>
              <a:rPr lang="en-US" altLang="en-US" sz="2400" dirty="0">
                <a:solidFill>
                  <a:schemeClr val="tx1"/>
                </a:solidFill>
                <a:latin typeface="Times New Roman" panose="02020603050405020304" pitchFamily="18" charset="0"/>
                <a:cs typeface="Times New Roman" panose="02020603050405020304" pitchFamily="18" charset="0"/>
              </a:rPr>
              <a:t> </a:t>
            </a:r>
            <a:r>
              <a:rPr lang="en-US" altLang="en-US" sz="2400" dirty="0" err="1">
                <a:solidFill>
                  <a:schemeClr val="tx1"/>
                </a:solidFill>
                <a:latin typeface="Times New Roman" panose="02020603050405020304" pitchFamily="18" charset="0"/>
                <a:cs typeface="Times New Roman" panose="02020603050405020304" pitchFamily="18" charset="0"/>
              </a:rPr>
              <a:t>vật</a:t>
            </a:r>
            <a:r>
              <a:rPr lang="en-US" altLang="en-US" sz="2400" dirty="0">
                <a:solidFill>
                  <a:schemeClr val="tx1"/>
                </a:solidFill>
                <a:latin typeface="Times New Roman" panose="02020603050405020304" pitchFamily="18" charset="0"/>
                <a:cs typeface="Times New Roman" panose="02020603050405020304" pitchFamily="18" charset="0"/>
              </a:rPr>
              <a:t> </a:t>
            </a:r>
            <a:r>
              <a:rPr lang="en-US" altLang="en-US" sz="2400" dirty="0" err="1">
                <a:solidFill>
                  <a:schemeClr val="tx1"/>
                </a:solidFill>
                <a:latin typeface="Times New Roman" panose="02020603050405020304" pitchFamily="18" charset="0"/>
                <a:cs typeface="Times New Roman" panose="02020603050405020304" pitchFamily="18" charset="0"/>
              </a:rPr>
              <a:t>biện</a:t>
            </a:r>
            <a:r>
              <a:rPr lang="en-US" altLang="en-US" sz="2400" dirty="0">
                <a:solidFill>
                  <a:schemeClr val="tx1"/>
                </a:solidFill>
                <a:latin typeface="Times New Roman" panose="02020603050405020304" pitchFamily="18" charset="0"/>
                <a:cs typeface="Times New Roman" panose="02020603050405020304" pitchFamily="18" charset="0"/>
              </a:rPr>
              <a:t> </a:t>
            </a:r>
            <a:r>
              <a:rPr lang="en-US" altLang="en-US" sz="2400" dirty="0" err="1">
                <a:solidFill>
                  <a:schemeClr val="tx1"/>
                </a:solidFill>
                <a:latin typeface="Times New Roman" panose="02020603050405020304" pitchFamily="18" charset="0"/>
                <a:cs typeface="Times New Roman" panose="02020603050405020304" pitchFamily="18" charset="0"/>
              </a:rPr>
              <a:t>chứng</a:t>
            </a:r>
            <a:r>
              <a:rPr lang="en-US" altLang="en-US" sz="2400" dirty="0">
                <a:solidFill>
                  <a:schemeClr val="tx1"/>
                </a:solidFill>
                <a:latin typeface="Times New Roman" panose="02020603050405020304" pitchFamily="18" charset="0"/>
                <a:cs typeface="Times New Roman" panose="02020603050405020304" pitchFamily="18" charset="0"/>
              </a:rPr>
              <a:t> </a:t>
            </a:r>
            <a:r>
              <a:rPr lang="nl-NL" altLang="en-US" sz="2400" dirty="0">
                <a:solidFill>
                  <a:schemeClr val="tx1"/>
                </a:solidFill>
                <a:latin typeface="Times New Roman" panose="02020603050405020304" pitchFamily="18" charset="0"/>
                <a:cs typeface="Times New Roman" panose="02020603050405020304" pitchFamily="18" charset="0"/>
              </a:rPr>
              <a:t>nâng cao vai trò tích cực, sáng tạo của con người</a:t>
            </a:r>
          </a:p>
        </p:txBody>
      </p:sp>
      <p:sp>
        <p:nvSpPr>
          <p:cNvPr id="10" name="Flowchart: Alternate Process 9"/>
          <p:cNvSpPr/>
          <p:nvPr/>
        </p:nvSpPr>
        <p:spPr>
          <a:xfrm>
            <a:off x="6172200" y="2986088"/>
            <a:ext cx="2971800" cy="3735387"/>
          </a:xfrm>
          <a:prstGeom prst="flowChartAlternateProcess">
            <a:avLst/>
          </a:prstGeom>
          <a:solidFill>
            <a:schemeClr val="bg1">
              <a:lumMod val="75000"/>
            </a:schemeClr>
          </a:solidFill>
        </p:spPr>
        <p:style>
          <a:lnRef idx="1">
            <a:schemeClr val="accent2"/>
          </a:lnRef>
          <a:fillRef idx="2">
            <a:schemeClr val="accent2"/>
          </a:fillRef>
          <a:effectRef idx="1">
            <a:schemeClr val="accent2"/>
          </a:effectRef>
          <a:fontRef idx="minor">
            <a:schemeClr val="dk1"/>
          </a:fontRef>
        </p:style>
        <p:txBody>
          <a:bodyPr anchor="ctr"/>
          <a:lstStyle/>
          <a:p>
            <a:pPr algn="just">
              <a:defRPr/>
            </a:pPr>
            <a:r>
              <a:rPr lang="nl-NL" altLang="en-US" sz="2400" dirty="0">
                <a:solidFill>
                  <a:schemeClr val="tx1"/>
                </a:solidFill>
                <a:latin typeface="Times New Roman" panose="02020603050405020304" pitchFamily="18" charset="0"/>
                <a:cs typeface="Times New Roman" panose="02020603050405020304" pitchFamily="18" charset="0"/>
              </a:rPr>
              <a:t>Thế giới quan DVBC có vai trò là cơ sở khoa học để đấu tranh với các loại thế giới quan duy tâm, tôn giáo, phản khoa học.</a:t>
            </a:r>
            <a:endParaRPr lang="en-US" altLang="en-US" sz="2400" dirty="0">
              <a:solidFill>
                <a:schemeClr val="tx1"/>
              </a:solidFill>
              <a:latin typeface="Times New Roman" panose="02020603050405020304" pitchFamily="18" charset="0"/>
              <a:cs typeface="Times New Roman" panose="02020603050405020304" pitchFamily="18" charset="0"/>
            </a:endParaRPr>
          </a:p>
        </p:txBody>
      </p:sp>
      <p:cxnSp>
        <p:nvCxnSpPr>
          <p:cNvPr id="12" name="Straight Arrow Connector 11"/>
          <p:cNvCxnSpPr>
            <a:stCxn id="7" idx="4"/>
            <a:endCxn id="0" idx="0"/>
          </p:cNvCxnSpPr>
          <p:nvPr/>
        </p:nvCxnSpPr>
        <p:spPr>
          <a:xfrm flipH="1">
            <a:off x="1741488" y="2063750"/>
            <a:ext cx="3079750" cy="922338"/>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16" name="Straight Arrow Connector 15"/>
          <p:cNvCxnSpPr>
            <a:stCxn id="7" idx="4"/>
            <a:endCxn id="9" idx="0"/>
          </p:cNvCxnSpPr>
          <p:nvPr/>
        </p:nvCxnSpPr>
        <p:spPr>
          <a:xfrm>
            <a:off x="4821238" y="2063750"/>
            <a:ext cx="0" cy="90805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20" name="Straight Arrow Connector 19"/>
          <p:cNvCxnSpPr>
            <a:stCxn id="7" idx="4"/>
            <a:endCxn id="10" idx="0"/>
          </p:cNvCxnSpPr>
          <p:nvPr/>
        </p:nvCxnSpPr>
        <p:spPr>
          <a:xfrm>
            <a:off x="4821238" y="2063750"/>
            <a:ext cx="2836862" cy="922338"/>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ox(i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down)">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3" presetClass="entr" presetSubtype="16"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plus(in)">
                                      <p:cBhvr>
                                        <p:cTn id="17" dur="2000"/>
                                        <p:tgtEl>
                                          <p:spTgt spid="12"/>
                                        </p:tgtEl>
                                      </p:cBhvr>
                                    </p:animEffect>
                                  </p:childTnLst>
                                </p:cTn>
                              </p:par>
                              <p:par>
                                <p:cTn id="18" presetID="13" presetClass="entr" presetSubtype="16" fill="hold" nodeType="with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plus(in)">
                                      <p:cBhvr>
                                        <p:cTn id="20" dur="2000"/>
                                        <p:tgtEl>
                                          <p:spTgt spid="8"/>
                                        </p:tgtEl>
                                      </p:cBhvr>
                                    </p:animEffect>
                                  </p:childTnLst>
                                </p:cTn>
                              </p:par>
                            </p:childTnLst>
                          </p:cTn>
                        </p:par>
                      </p:childTnLst>
                    </p:cTn>
                  </p:par>
                  <p:par>
                    <p:cTn id="21" fill="hold">
                      <p:stCondLst>
                        <p:cond delay="indefinite"/>
                      </p:stCondLst>
                      <p:childTnLst>
                        <p:par>
                          <p:cTn id="22" fill="hold">
                            <p:stCondLst>
                              <p:cond delay="0"/>
                            </p:stCondLst>
                            <p:childTnLst>
                              <p:par>
                                <p:cTn id="23" presetID="18" presetClass="entr" presetSubtype="12" fill="hold" nodeType="click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strips(downLeft)">
                                      <p:cBhvr>
                                        <p:cTn id="25" dur="500"/>
                                        <p:tgtEl>
                                          <p:spTgt spid="16"/>
                                        </p:tgtEl>
                                      </p:cBhvr>
                                    </p:animEffect>
                                  </p:childTnLst>
                                </p:cTn>
                              </p:par>
                              <p:par>
                                <p:cTn id="26" presetID="18" presetClass="entr" presetSubtype="12" fill="hold" grpId="0" nodeType="with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strips(downLeft)">
                                      <p:cBhvr>
                                        <p:cTn id="28" dur="500"/>
                                        <p:tgtEl>
                                          <p:spTgt spid="9"/>
                                        </p:tgtEl>
                                      </p:cBhvr>
                                    </p:animEffect>
                                  </p:childTnLst>
                                </p:cTn>
                              </p:par>
                            </p:childTnLst>
                          </p:cTn>
                        </p:par>
                      </p:childTnLst>
                    </p:cTn>
                  </p:par>
                  <p:par>
                    <p:cTn id="29" fill="hold">
                      <p:stCondLst>
                        <p:cond delay="indefinite"/>
                      </p:stCondLst>
                      <p:childTnLst>
                        <p:par>
                          <p:cTn id="30" fill="hold">
                            <p:stCondLst>
                              <p:cond delay="0"/>
                            </p:stCondLst>
                            <p:childTnLst>
                              <p:par>
                                <p:cTn id="31" presetID="50" presetClass="entr" presetSubtype="0" decel="100000" fill="hold" nodeType="clickEffect">
                                  <p:stCondLst>
                                    <p:cond delay="0"/>
                                  </p:stCondLst>
                                  <p:childTnLst>
                                    <p:set>
                                      <p:cBhvr>
                                        <p:cTn id="32" dur="1" fill="hold">
                                          <p:stCondLst>
                                            <p:cond delay="0"/>
                                          </p:stCondLst>
                                        </p:cTn>
                                        <p:tgtEl>
                                          <p:spTgt spid="20"/>
                                        </p:tgtEl>
                                        <p:attrNameLst>
                                          <p:attrName>style.visibility</p:attrName>
                                        </p:attrNameLst>
                                      </p:cBhvr>
                                      <p:to>
                                        <p:strVal val="visible"/>
                                      </p:to>
                                    </p:set>
                                    <p:anim calcmode="lin" valueType="num">
                                      <p:cBhvr>
                                        <p:cTn id="33" dur="1000" fill="hold"/>
                                        <p:tgtEl>
                                          <p:spTgt spid="20"/>
                                        </p:tgtEl>
                                        <p:attrNameLst>
                                          <p:attrName>ppt_w</p:attrName>
                                        </p:attrNameLst>
                                      </p:cBhvr>
                                      <p:tavLst>
                                        <p:tav tm="0">
                                          <p:val>
                                            <p:strVal val="#ppt_w+.3"/>
                                          </p:val>
                                        </p:tav>
                                        <p:tav tm="100000">
                                          <p:val>
                                            <p:strVal val="#ppt_w"/>
                                          </p:val>
                                        </p:tav>
                                      </p:tavLst>
                                    </p:anim>
                                    <p:anim calcmode="lin" valueType="num">
                                      <p:cBhvr>
                                        <p:cTn id="34" dur="1000" fill="hold"/>
                                        <p:tgtEl>
                                          <p:spTgt spid="20"/>
                                        </p:tgtEl>
                                        <p:attrNameLst>
                                          <p:attrName>ppt_h</p:attrName>
                                        </p:attrNameLst>
                                      </p:cBhvr>
                                      <p:tavLst>
                                        <p:tav tm="0">
                                          <p:val>
                                            <p:strVal val="#ppt_h"/>
                                          </p:val>
                                        </p:tav>
                                        <p:tav tm="100000">
                                          <p:val>
                                            <p:strVal val="#ppt_h"/>
                                          </p:val>
                                        </p:tav>
                                      </p:tavLst>
                                    </p:anim>
                                    <p:animEffect transition="in" filter="fade">
                                      <p:cBhvr>
                                        <p:cTn id="35" dur="1000"/>
                                        <p:tgtEl>
                                          <p:spTgt spid="20"/>
                                        </p:tgtEl>
                                      </p:cBhvr>
                                    </p:animEffect>
                                  </p:childTnLst>
                                </p:cTn>
                              </p:par>
                              <p:par>
                                <p:cTn id="36" presetID="50" presetClass="entr" presetSubtype="0" decel="100000" fill="hold" grpId="0" nodeType="withEffect">
                                  <p:stCondLst>
                                    <p:cond delay="0"/>
                                  </p:stCondLst>
                                  <p:childTnLst>
                                    <p:set>
                                      <p:cBhvr>
                                        <p:cTn id="37" dur="1" fill="hold">
                                          <p:stCondLst>
                                            <p:cond delay="0"/>
                                          </p:stCondLst>
                                        </p:cTn>
                                        <p:tgtEl>
                                          <p:spTgt spid="10"/>
                                        </p:tgtEl>
                                        <p:attrNameLst>
                                          <p:attrName>style.visibility</p:attrName>
                                        </p:attrNameLst>
                                      </p:cBhvr>
                                      <p:to>
                                        <p:strVal val="visible"/>
                                      </p:to>
                                    </p:set>
                                    <p:anim calcmode="lin" valueType="num">
                                      <p:cBhvr>
                                        <p:cTn id="38" dur="1000" fill="hold"/>
                                        <p:tgtEl>
                                          <p:spTgt spid="10"/>
                                        </p:tgtEl>
                                        <p:attrNameLst>
                                          <p:attrName>ppt_w</p:attrName>
                                        </p:attrNameLst>
                                      </p:cBhvr>
                                      <p:tavLst>
                                        <p:tav tm="0">
                                          <p:val>
                                            <p:strVal val="#ppt_w+.3"/>
                                          </p:val>
                                        </p:tav>
                                        <p:tav tm="100000">
                                          <p:val>
                                            <p:strVal val="#ppt_w"/>
                                          </p:val>
                                        </p:tav>
                                      </p:tavLst>
                                    </p:anim>
                                    <p:anim calcmode="lin" valueType="num">
                                      <p:cBhvr>
                                        <p:cTn id="39" dur="1000" fill="hold"/>
                                        <p:tgtEl>
                                          <p:spTgt spid="10"/>
                                        </p:tgtEl>
                                        <p:attrNameLst>
                                          <p:attrName>ppt_h</p:attrName>
                                        </p:attrNameLst>
                                      </p:cBhvr>
                                      <p:tavLst>
                                        <p:tav tm="0">
                                          <p:val>
                                            <p:strVal val="#ppt_h"/>
                                          </p:val>
                                        </p:tav>
                                        <p:tav tm="100000">
                                          <p:val>
                                            <p:strVal val="#ppt_h"/>
                                          </p:val>
                                        </p:tav>
                                      </p:tavLst>
                                    </p:anim>
                                    <p:animEffect transition="in" filter="fade">
                                      <p:cBhvr>
                                        <p:cTn id="40"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animBg="1"/>
      <p:bldP spid="9" grpId="0" animBg="1"/>
      <p:bldP spid="10"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itle 1"/>
          <p:cNvSpPr>
            <a:spLocks noGrp="1"/>
          </p:cNvSpPr>
          <p:nvPr>
            <p:ph type="title"/>
          </p:nvPr>
        </p:nvSpPr>
        <p:spPr>
          <a:xfrm>
            <a:off x="228600" y="152400"/>
            <a:ext cx="8610600" cy="990600"/>
          </a:xfrm>
        </p:spPr>
        <p:txBody>
          <a:bodyPr/>
          <a:lstStyle/>
          <a:p>
            <a:pPr algn="just"/>
            <a:br>
              <a:rPr lang="vi-VN" altLang="en-US" sz="3200" dirty="0">
                <a:latin typeface="Times New Roman" pitchFamily="18" charset="0"/>
                <a:cs typeface="Times New Roman" pitchFamily="18" charset="0"/>
              </a:rPr>
            </a:br>
            <a:r>
              <a:rPr lang="vi-VN" altLang="en-US" sz="3200" dirty="0">
                <a:latin typeface="Times New Roman" pitchFamily="18" charset="0"/>
                <a:cs typeface="Times New Roman" pitchFamily="18" charset="0"/>
              </a:rPr>
              <a:t>3. Vai trò của triết học Mác - Lênin trong đời sống xã hội và </a:t>
            </a:r>
            <a:r>
              <a:rPr lang="en-US" altLang="en-US" sz="3200" dirty="0" err="1">
                <a:latin typeface="Times New Roman" pitchFamily="18" charset="0"/>
                <a:cs typeface="Times New Roman" pitchFamily="18" charset="0"/>
              </a:rPr>
              <a:t>trong</a:t>
            </a:r>
            <a:r>
              <a:rPr lang="vi-VN" altLang="en-US" sz="3200" dirty="0">
                <a:latin typeface="Times New Roman" pitchFamily="18" charset="0"/>
                <a:cs typeface="Times New Roman" pitchFamily="18" charset="0"/>
              </a:rPr>
              <a:t> sự nghiệp đổi mới ở Việt Nam hiện nay (</a:t>
            </a:r>
            <a:r>
              <a:rPr lang="vi-VN" altLang="en-US" sz="3200" dirty="0">
                <a:solidFill>
                  <a:srgbClr val="FF0000"/>
                </a:solidFill>
                <a:latin typeface="Times New Roman" pitchFamily="18" charset="0"/>
                <a:cs typeface="Times New Roman" pitchFamily="18" charset="0"/>
              </a:rPr>
              <a:t>GT chuyên không có tiết này, do đã có hẳn chương 4</a:t>
            </a:r>
            <a:r>
              <a:rPr lang="vi-VN" altLang="en-US" sz="3200" dirty="0">
                <a:latin typeface="Times New Roman" pitchFamily="18" charset="0"/>
                <a:cs typeface="Times New Roman" pitchFamily="18" charset="0"/>
              </a:rPr>
              <a:t>)</a:t>
            </a:r>
          </a:p>
        </p:txBody>
      </p:sp>
      <p:sp>
        <p:nvSpPr>
          <p:cNvPr id="4" name="Date Placeholder 3"/>
          <p:cNvSpPr>
            <a:spLocks noGrp="1"/>
          </p:cNvSpPr>
          <p:nvPr>
            <p:ph type="dt" sz="quarter" idx="4294967295"/>
          </p:nvPr>
        </p:nvSpPr>
        <p:spPr>
          <a:xfrm>
            <a:off x="457200" y="6245225"/>
            <a:ext cx="2133600" cy="476250"/>
          </a:xfrm>
          <a:prstGeom prst="rect">
            <a:avLst/>
          </a:prstGeom>
        </p:spPr>
        <p:txBody>
          <a:bodyPr/>
          <a:lstStyle/>
          <a:p>
            <a:pPr>
              <a:defRPr/>
            </a:pPr>
            <a:fld id="{A7D7504A-A3E7-454E-A1F8-E755B891FD74}" type="datetime1">
              <a:rPr lang="en-US" smtClean="0"/>
              <a:pPr>
                <a:defRPr/>
              </a:pPr>
              <a:t>02/10/2023</a:t>
            </a:fld>
            <a:endParaRPr lang="en-US"/>
          </a:p>
        </p:txBody>
      </p:sp>
      <p:sp>
        <p:nvSpPr>
          <p:cNvPr id="6" name="Flowchart: Alternate Process 5"/>
          <p:cNvSpPr/>
          <p:nvPr/>
        </p:nvSpPr>
        <p:spPr>
          <a:xfrm>
            <a:off x="1758950" y="1752600"/>
            <a:ext cx="7162800" cy="1295400"/>
          </a:xfrm>
          <a:prstGeom prst="flowChartAlternateProcess">
            <a:avLst/>
          </a:prstGeom>
        </p:spPr>
        <p:style>
          <a:lnRef idx="1">
            <a:schemeClr val="accent1"/>
          </a:lnRef>
          <a:fillRef idx="2">
            <a:schemeClr val="accent1"/>
          </a:fillRef>
          <a:effectRef idx="1">
            <a:schemeClr val="accent1"/>
          </a:effectRef>
          <a:fontRef idx="minor">
            <a:schemeClr val="dk1"/>
          </a:fontRef>
        </p:style>
        <p:txBody>
          <a:bodyPr anchor="ctr"/>
          <a:lstStyle/>
          <a:p>
            <a:pPr algn="just">
              <a:spcBef>
                <a:spcPct val="20000"/>
              </a:spcBef>
              <a:defRPr/>
            </a:pPr>
            <a:r>
              <a:rPr lang="en-GB" altLang="en-US" sz="2400" kern="0" dirty="0" err="1">
                <a:solidFill>
                  <a:srgbClr val="000000"/>
                </a:solidFill>
                <a:latin typeface="Times New Roman" panose="02020603050405020304" pitchFamily="18" charset="0"/>
                <a:cs typeface="Times New Roman" panose="02020603050405020304" pitchFamily="18" charset="0"/>
              </a:rPr>
              <a:t>Triết</a:t>
            </a:r>
            <a:r>
              <a:rPr lang="en-GB" altLang="en-US" sz="2400" kern="0" dirty="0">
                <a:solidFill>
                  <a:srgbClr val="000000"/>
                </a:solidFill>
                <a:latin typeface="Times New Roman" panose="02020603050405020304" pitchFamily="18" charset="0"/>
                <a:cs typeface="Times New Roman" panose="02020603050405020304" pitchFamily="18" charset="0"/>
              </a:rPr>
              <a:t> </a:t>
            </a:r>
            <a:r>
              <a:rPr lang="en-GB" altLang="en-US" sz="2400" kern="0" dirty="0" err="1">
                <a:solidFill>
                  <a:srgbClr val="000000"/>
                </a:solidFill>
                <a:latin typeface="Times New Roman" panose="02020603050405020304" pitchFamily="18" charset="0"/>
                <a:cs typeface="Times New Roman" panose="02020603050405020304" pitchFamily="18" charset="0"/>
              </a:rPr>
              <a:t>học</a:t>
            </a:r>
            <a:r>
              <a:rPr lang="en-GB" altLang="en-US" sz="2400" kern="0" dirty="0">
                <a:solidFill>
                  <a:srgbClr val="000000"/>
                </a:solidFill>
                <a:latin typeface="Times New Roman" panose="02020603050405020304" pitchFamily="18" charset="0"/>
                <a:cs typeface="Times New Roman" panose="02020603050405020304" pitchFamily="18" charset="0"/>
              </a:rPr>
              <a:t> </a:t>
            </a:r>
            <a:r>
              <a:rPr lang="en-GB" altLang="en-US" sz="2400" kern="0" dirty="0" err="1">
                <a:solidFill>
                  <a:srgbClr val="000000"/>
                </a:solidFill>
                <a:latin typeface="Times New Roman" panose="02020603050405020304" pitchFamily="18" charset="0"/>
                <a:cs typeface="Times New Roman" panose="02020603050405020304" pitchFamily="18" charset="0"/>
              </a:rPr>
              <a:t>Mác</a:t>
            </a:r>
            <a:r>
              <a:rPr lang="en-GB" altLang="en-US" sz="2400" kern="0" dirty="0">
                <a:solidFill>
                  <a:srgbClr val="000000"/>
                </a:solidFill>
                <a:latin typeface="Times New Roman" panose="02020603050405020304" pitchFamily="18" charset="0"/>
                <a:cs typeface="Times New Roman" panose="02020603050405020304" pitchFamily="18" charset="0"/>
              </a:rPr>
              <a:t> - </a:t>
            </a:r>
            <a:r>
              <a:rPr lang="en-GB" altLang="en-US" sz="2400" kern="0" dirty="0" err="1">
                <a:solidFill>
                  <a:srgbClr val="000000"/>
                </a:solidFill>
                <a:latin typeface="Times New Roman" panose="02020603050405020304" pitchFamily="18" charset="0"/>
                <a:cs typeface="Times New Roman" panose="02020603050405020304" pitchFamily="18" charset="0"/>
              </a:rPr>
              <a:t>Lênin</a:t>
            </a:r>
            <a:r>
              <a:rPr lang="en-GB" altLang="en-US" sz="2400" kern="0" dirty="0">
                <a:solidFill>
                  <a:srgbClr val="000000"/>
                </a:solidFill>
                <a:latin typeface="Times New Roman" panose="02020603050405020304" pitchFamily="18" charset="0"/>
                <a:cs typeface="Times New Roman" panose="02020603050405020304" pitchFamily="18" charset="0"/>
              </a:rPr>
              <a:t> </a:t>
            </a:r>
            <a:r>
              <a:rPr lang="en-GB" altLang="en-US" sz="2400" kern="0" dirty="0" err="1">
                <a:solidFill>
                  <a:srgbClr val="000000"/>
                </a:solidFill>
                <a:latin typeface="Times New Roman" panose="02020603050405020304" pitchFamily="18" charset="0"/>
                <a:cs typeface="Times New Roman" panose="02020603050405020304" pitchFamily="18" charset="0"/>
              </a:rPr>
              <a:t>là</a:t>
            </a:r>
            <a:r>
              <a:rPr lang="en-GB" altLang="en-US" sz="2400" kern="0" dirty="0">
                <a:solidFill>
                  <a:srgbClr val="000000"/>
                </a:solidFill>
                <a:latin typeface="Times New Roman" panose="02020603050405020304" pitchFamily="18" charset="0"/>
                <a:cs typeface="Times New Roman" panose="02020603050405020304" pitchFamily="18" charset="0"/>
              </a:rPr>
              <a:t> </a:t>
            </a:r>
            <a:r>
              <a:rPr lang="en-GB" altLang="en-US" sz="2400" kern="0" dirty="0" err="1">
                <a:solidFill>
                  <a:srgbClr val="000000"/>
                </a:solidFill>
                <a:latin typeface="Times New Roman" panose="02020603050405020304" pitchFamily="18" charset="0"/>
                <a:cs typeface="Times New Roman" panose="02020603050405020304" pitchFamily="18" charset="0"/>
              </a:rPr>
              <a:t>thế</a:t>
            </a:r>
            <a:r>
              <a:rPr lang="en-GB" altLang="en-US" sz="2400" kern="0" dirty="0">
                <a:solidFill>
                  <a:srgbClr val="000000"/>
                </a:solidFill>
                <a:latin typeface="Times New Roman" panose="02020603050405020304" pitchFamily="18" charset="0"/>
                <a:cs typeface="Times New Roman" panose="02020603050405020304" pitchFamily="18" charset="0"/>
              </a:rPr>
              <a:t> </a:t>
            </a:r>
            <a:r>
              <a:rPr lang="en-GB" altLang="en-US" sz="2400" kern="0" dirty="0" err="1">
                <a:solidFill>
                  <a:srgbClr val="000000"/>
                </a:solidFill>
                <a:latin typeface="Times New Roman" panose="02020603050405020304" pitchFamily="18" charset="0"/>
                <a:cs typeface="Times New Roman" panose="02020603050405020304" pitchFamily="18" charset="0"/>
              </a:rPr>
              <a:t>giới</a:t>
            </a:r>
            <a:r>
              <a:rPr lang="en-GB" altLang="en-US" sz="2400" kern="0" dirty="0">
                <a:solidFill>
                  <a:srgbClr val="000000"/>
                </a:solidFill>
                <a:latin typeface="Times New Roman" panose="02020603050405020304" pitchFamily="18" charset="0"/>
                <a:cs typeface="Times New Roman" panose="02020603050405020304" pitchFamily="18" charset="0"/>
              </a:rPr>
              <a:t> </a:t>
            </a:r>
            <a:r>
              <a:rPr lang="en-GB" altLang="en-US" sz="2400" kern="0" dirty="0" err="1">
                <a:solidFill>
                  <a:srgbClr val="000000"/>
                </a:solidFill>
                <a:latin typeface="Times New Roman" panose="02020603050405020304" pitchFamily="18" charset="0"/>
                <a:cs typeface="Times New Roman" panose="02020603050405020304" pitchFamily="18" charset="0"/>
              </a:rPr>
              <a:t>quan</a:t>
            </a:r>
            <a:r>
              <a:rPr lang="en-GB" altLang="en-US" sz="2400" kern="0" dirty="0">
                <a:solidFill>
                  <a:srgbClr val="000000"/>
                </a:solidFill>
                <a:latin typeface="Times New Roman" panose="02020603050405020304" pitchFamily="18" charset="0"/>
                <a:cs typeface="Times New Roman" panose="02020603050405020304" pitchFamily="18" charset="0"/>
              </a:rPr>
              <a:t>, </a:t>
            </a:r>
            <a:r>
              <a:rPr lang="en-GB" altLang="en-US" sz="2400" kern="0" dirty="0" err="1">
                <a:solidFill>
                  <a:srgbClr val="000000"/>
                </a:solidFill>
                <a:latin typeface="Times New Roman" panose="02020603050405020304" pitchFamily="18" charset="0"/>
                <a:cs typeface="Times New Roman" panose="02020603050405020304" pitchFamily="18" charset="0"/>
              </a:rPr>
              <a:t>phương</a:t>
            </a:r>
            <a:r>
              <a:rPr lang="en-GB" altLang="en-US" sz="2400" kern="0" dirty="0">
                <a:solidFill>
                  <a:srgbClr val="000000"/>
                </a:solidFill>
                <a:latin typeface="Times New Roman" panose="02020603050405020304" pitchFamily="18" charset="0"/>
                <a:cs typeface="Times New Roman" panose="02020603050405020304" pitchFamily="18" charset="0"/>
              </a:rPr>
              <a:t> </a:t>
            </a:r>
            <a:r>
              <a:rPr lang="en-GB" altLang="en-US" sz="2400" kern="0" dirty="0" err="1">
                <a:solidFill>
                  <a:srgbClr val="000000"/>
                </a:solidFill>
                <a:latin typeface="Times New Roman" panose="02020603050405020304" pitchFamily="18" charset="0"/>
                <a:cs typeface="Times New Roman" panose="02020603050405020304" pitchFamily="18" charset="0"/>
              </a:rPr>
              <a:t>pháp</a:t>
            </a:r>
            <a:r>
              <a:rPr lang="en-GB" altLang="en-US" sz="2400" kern="0" dirty="0">
                <a:solidFill>
                  <a:srgbClr val="000000"/>
                </a:solidFill>
                <a:latin typeface="Times New Roman" panose="02020603050405020304" pitchFamily="18" charset="0"/>
                <a:cs typeface="Times New Roman" panose="02020603050405020304" pitchFamily="18" charset="0"/>
              </a:rPr>
              <a:t> </a:t>
            </a:r>
            <a:r>
              <a:rPr lang="en-GB" altLang="en-US" sz="2400" kern="0" dirty="0" err="1">
                <a:solidFill>
                  <a:srgbClr val="000000"/>
                </a:solidFill>
                <a:latin typeface="Times New Roman" panose="02020603050405020304" pitchFamily="18" charset="0"/>
                <a:cs typeface="Times New Roman" panose="02020603050405020304" pitchFamily="18" charset="0"/>
              </a:rPr>
              <a:t>luận</a:t>
            </a:r>
            <a:r>
              <a:rPr lang="en-GB" altLang="en-US" sz="2400" kern="0" dirty="0">
                <a:solidFill>
                  <a:srgbClr val="000000"/>
                </a:solidFill>
                <a:latin typeface="Times New Roman" panose="02020603050405020304" pitchFamily="18" charset="0"/>
                <a:cs typeface="Times New Roman" panose="02020603050405020304" pitchFamily="18" charset="0"/>
              </a:rPr>
              <a:t> </a:t>
            </a:r>
            <a:r>
              <a:rPr lang="en-GB" altLang="en-US" sz="2400" kern="0" dirty="0" err="1">
                <a:solidFill>
                  <a:srgbClr val="000000"/>
                </a:solidFill>
                <a:latin typeface="Times New Roman" panose="02020603050405020304" pitchFamily="18" charset="0"/>
                <a:cs typeface="Times New Roman" panose="02020603050405020304" pitchFamily="18" charset="0"/>
              </a:rPr>
              <a:t>khoa</a:t>
            </a:r>
            <a:r>
              <a:rPr lang="en-GB" altLang="en-US" sz="2400" kern="0" dirty="0">
                <a:solidFill>
                  <a:srgbClr val="000000"/>
                </a:solidFill>
                <a:latin typeface="Times New Roman" panose="02020603050405020304" pitchFamily="18" charset="0"/>
                <a:cs typeface="Times New Roman" panose="02020603050405020304" pitchFamily="18" charset="0"/>
              </a:rPr>
              <a:t> </a:t>
            </a:r>
            <a:r>
              <a:rPr lang="en-GB" altLang="en-US" sz="2400" kern="0" dirty="0" err="1">
                <a:solidFill>
                  <a:srgbClr val="000000"/>
                </a:solidFill>
                <a:latin typeface="Times New Roman" panose="02020603050405020304" pitchFamily="18" charset="0"/>
                <a:cs typeface="Times New Roman" panose="02020603050405020304" pitchFamily="18" charset="0"/>
              </a:rPr>
              <a:t>học</a:t>
            </a:r>
            <a:r>
              <a:rPr lang="en-GB" altLang="en-US" sz="2400" kern="0" dirty="0">
                <a:solidFill>
                  <a:srgbClr val="000000"/>
                </a:solidFill>
                <a:latin typeface="Times New Roman" panose="02020603050405020304" pitchFamily="18" charset="0"/>
                <a:cs typeface="Times New Roman" panose="02020603050405020304" pitchFamily="18" charset="0"/>
              </a:rPr>
              <a:t> </a:t>
            </a:r>
            <a:r>
              <a:rPr lang="en-GB" altLang="en-US" sz="2400" kern="0" dirty="0" err="1">
                <a:solidFill>
                  <a:srgbClr val="000000"/>
                </a:solidFill>
                <a:latin typeface="Times New Roman" panose="02020603050405020304" pitchFamily="18" charset="0"/>
                <a:cs typeface="Times New Roman" panose="02020603050405020304" pitchFamily="18" charset="0"/>
              </a:rPr>
              <a:t>và</a:t>
            </a:r>
            <a:r>
              <a:rPr lang="en-GB" altLang="en-US" sz="2400" kern="0" dirty="0">
                <a:solidFill>
                  <a:srgbClr val="000000"/>
                </a:solidFill>
                <a:latin typeface="Times New Roman" panose="02020603050405020304" pitchFamily="18" charset="0"/>
                <a:cs typeface="Times New Roman" panose="02020603050405020304" pitchFamily="18" charset="0"/>
              </a:rPr>
              <a:t> </a:t>
            </a:r>
            <a:r>
              <a:rPr lang="en-GB" altLang="en-US" sz="2400" kern="0" dirty="0" err="1">
                <a:solidFill>
                  <a:srgbClr val="000000"/>
                </a:solidFill>
                <a:latin typeface="Times New Roman" panose="02020603050405020304" pitchFamily="18" charset="0"/>
                <a:cs typeface="Times New Roman" panose="02020603050405020304" pitchFamily="18" charset="0"/>
              </a:rPr>
              <a:t>cách</a:t>
            </a:r>
            <a:r>
              <a:rPr lang="en-GB" altLang="en-US" sz="2400" kern="0" dirty="0">
                <a:solidFill>
                  <a:srgbClr val="000000"/>
                </a:solidFill>
                <a:latin typeface="Times New Roman" panose="02020603050405020304" pitchFamily="18" charset="0"/>
                <a:cs typeface="Times New Roman" panose="02020603050405020304" pitchFamily="18" charset="0"/>
              </a:rPr>
              <a:t> </a:t>
            </a:r>
            <a:r>
              <a:rPr lang="en-GB" altLang="en-US" sz="2400" kern="0" dirty="0" err="1">
                <a:solidFill>
                  <a:srgbClr val="000000"/>
                </a:solidFill>
                <a:latin typeface="Times New Roman" panose="02020603050405020304" pitchFamily="18" charset="0"/>
                <a:cs typeface="Times New Roman" panose="02020603050405020304" pitchFamily="18" charset="0"/>
              </a:rPr>
              <a:t>mạng</a:t>
            </a:r>
            <a:r>
              <a:rPr lang="en-GB" altLang="en-US" sz="2400" kern="0" dirty="0">
                <a:solidFill>
                  <a:srgbClr val="000000"/>
                </a:solidFill>
                <a:latin typeface="Times New Roman" panose="02020603050405020304" pitchFamily="18" charset="0"/>
                <a:cs typeface="Times New Roman" panose="02020603050405020304" pitchFamily="18" charset="0"/>
              </a:rPr>
              <a:t> </a:t>
            </a:r>
            <a:r>
              <a:rPr lang="en-GB" altLang="en-US" sz="2400" kern="0" dirty="0" err="1">
                <a:solidFill>
                  <a:srgbClr val="000000"/>
                </a:solidFill>
                <a:latin typeface="Times New Roman" panose="02020603050405020304" pitchFamily="18" charset="0"/>
                <a:cs typeface="Times New Roman" panose="02020603050405020304" pitchFamily="18" charset="0"/>
              </a:rPr>
              <a:t>cho</a:t>
            </a:r>
            <a:r>
              <a:rPr lang="en-GB" altLang="en-US" sz="2400" kern="0" dirty="0">
                <a:solidFill>
                  <a:srgbClr val="000000"/>
                </a:solidFill>
                <a:latin typeface="Times New Roman" panose="02020603050405020304" pitchFamily="18" charset="0"/>
                <a:cs typeface="Times New Roman" panose="02020603050405020304" pitchFamily="18" charset="0"/>
              </a:rPr>
              <a:t> con </a:t>
            </a:r>
            <a:r>
              <a:rPr lang="en-GB" altLang="en-US" sz="2400" kern="0" dirty="0" err="1">
                <a:solidFill>
                  <a:srgbClr val="000000"/>
                </a:solidFill>
                <a:latin typeface="Times New Roman" panose="02020603050405020304" pitchFamily="18" charset="0"/>
                <a:cs typeface="Times New Roman" panose="02020603050405020304" pitchFamily="18" charset="0"/>
              </a:rPr>
              <a:t>người</a:t>
            </a:r>
            <a:r>
              <a:rPr lang="en-GB" altLang="en-US" sz="2400" kern="0" dirty="0">
                <a:solidFill>
                  <a:srgbClr val="000000"/>
                </a:solidFill>
                <a:latin typeface="Times New Roman" panose="02020603050405020304" pitchFamily="18" charset="0"/>
                <a:cs typeface="Times New Roman" panose="02020603050405020304" pitchFamily="18" charset="0"/>
              </a:rPr>
              <a:t> </a:t>
            </a:r>
            <a:r>
              <a:rPr lang="en-GB" altLang="en-US" sz="2400" kern="0" dirty="0" err="1">
                <a:solidFill>
                  <a:srgbClr val="000000"/>
                </a:solidFill>
                <a:latin typeface="Times New Roman" panose="02020603050405020304" pitchFamily="18" charset="0"/>
                <a:cs typeface="Times New Roman" panose="02020603050405020304" pitchFamily="18" charset="0"/>
              </a:rPr>
              <a:t>trong</a:t>
            </a:r>
            <a:r>
              <a:rPr lang="en-GB" altLang="en-US" sz="2400" kern="0" dirty="0">
                <a:solidFill>
                  <a:srgbClr val="000000"/>
                </a:solidFill>
                <a:latin typeface="Times New Roman" panose="02020603050405020304" pitchFamily="18" charset="0"/>
                <a:cs typeface="Times New Roman" panose="02020603050405020304" pitchFamily="18" charset="0"/>
              </a:rPr>
              <a:t> </a:t>
            </a:r>
            <a:r>
              <a:rPr lang="en-GB" altLang="en-US" sz="2400" kern="0" dirty="0" err="1">
                <a:solidFill>
                  <a:srgbClr val="000000"/>
                </a:solidFill>
                <a:latin typeface="Times New Roman" panose="02020603050405020304" pitchFamily="18" charset="0"/>
                <a:cs typeface="Times New Roman" panose="02020603050405020304" pitchFamily="18" charset="0"/>
              </a:rPr>
              <a:t>nhận</a:t>
            </a:r>
            <a:r>
              <a:rPr lang="en-GB" altLang="en-US" sz="2400" kern="0" dirty="0">
                <a:solidFill>
                  <a:srgbClr val="000000"/>
                </a:solidFill>
                <a:latin typeface="Times New Roman" panose="02020603050405020304" pitchFamily="18" charset="0"/>
                <a:cs typeface="Times New Roman" panose="02020603050405020304" pitchFamily="18" charset="0"/>
              </a:rPr>
              <a:t> </a:t>
            </a:r>
            <a:r>
              <a:rPr lang="en-GB" altLang="en-US" sz="2400" kern="0" dirty="0" err="1">
                <a:solidFill>
                  <a:srgbClr val="000000"/>
                </a:solidFill>
                <a:latin typeface="Times New Roman" panose="02020603050405020304" pitchFamily="18" charset="0"/>
                <a:cs typeface="Times New Roman" panose="02020603050405020304" pitchFamily="18" charset="0"/>
              </a:rPr>
              <a:t>thức</a:t>
            </a:r>
            <a:r>
              <a:rPr lang="en-GB" altLang="en-US" sz="2400" kern="0" dirty="0">
                <a:solidFill>
                  <a:srgbClr val="000000"/>
                </a:solidFill>
                <a:latin typeface="Times New Roman" panose="02020603050405020304" pitchFamily="18" charset="0"/>
                <a:cs typeface="Times New Roman" panose="02020603050405020304" pitchFamily="18" charset="0"/>
              </a:rPr>
              <a:t> </a:t>
            </a:r>
            <a:r>
              <a:rPr lang="en-GB" altLang="en-US" sz="2400" kern="0" dirty="0" err="1">
                <a:solidFill>
                  <a:srgbClr val="000000"/>
                </a:solidFill>
                <a:latin typeface="Times New Roman" panose="02020603050405020304" pitchFamily="18" charset="0"/>
                <a:cs typeface="Times New Roman" panose="02020603050405020304" pitchFamily="18" charset="0"/>
              </a:rPr>
              <a:t>và</a:t>
            </a:r>
            <a:r>
              <a:rPr lang="en-GB" altLang="en-US" sz="2400" kern="0" dirty="0">
                <a:solidFill>
                  <a:srgbClr val="000000"/>
                </a:solidFill>
                <a:latin typeface="Times New Roman" panose="02020603050405020304" pitchFamily="18" charset="0"/>
                <a:cs typeface="Times New Roman" panose="02020603050405020304" pitchFamily="18" charset="0"/>
              </a:rPr>
              <a:t> </a:t>
            </a:r>
            <a:r>
              <a:rPr lang="en-GB" altLang="en-US" sz="2400" kern="0" dirty="0" err="1">
                <a:solidFill>
                  <a:srgbClr val="000000"/>
                </a:solidFill>
                <a:latin typeface="Times New Roman" panose="02020603050405020304" pitchFamily="18" charset="0"/>
                <a:cs typeface="Times New Roman" panose="02020603050405020304" pitchFamily="18" charset="0"/>
              </a:rPr>
              <a:t>thực</a:t>
            </a:r>
            <a:r>
              <a:rPr lang="en-GB" altLang="en-US" sz="2400" kern="0" dirty="0">
                <a:solidFill>
                  <a:srgbClr val="000000"/>
                </a:solidFill>
                <a:latin typeface="Times New Roman" panose="02020603050405020304" pitchFamily="18" charset="0"/>
                <a:cs typeface="Times New Roman" panose="02020603050405020304" pitchFamily="18" charset="0"/>
              </a:rPr>
              <a:t> </a:t>
            </a:r>
            <a:r>
              <a:rPr lang="en-GB" altLang="en-US" sz="2400" kern="0" dirty="0" err="1">
                <a:solidFill>
                  <a:srgbClr val="000000"/>
                </a:solidFill>
                <a:latin typeface="Times New Roman" panose="02020603050405020304" pitchFamily="18" charset="0"/>
                <a:cs typeface="Times New Roman" panose="02020603050405020304" pitchFamily="18" charset="0"/>
              </a:rPr>
              <a:t>tiễn</a:t>
            </a:r>
            <a:r>
              <a:rPr lang="en-GB" altLang="en-US" sz="2400" kern="0" dirty="0">
                <a:solidFill>
                  <a:srgbClr val="000000"/>
                </a:solidFill>
                <a:latin typeface="Times New Roman" panose="02020603050405020304" pitchFamily="18" charset="0"/>
                <a:cs typeface="Times New Roman" panose="02020603050405020304" pitchFamily="18" charset="0"/>
              </a:rPr>
              <a:t> </a:t>
            </a:r>
            <a:endParaRPr lang="vi-VN" altLang="en-US" sz="2400" kern="0" dirty="0">
              <a:solidFill>
                <a:srgbClr val="000000"/>
              </a:solidFill>
              <a:latin typeface="Times New Roman" panose="02020603050405020304" pitchFamily="18" charset="0"/>
              <a:cs typeface="Times New Roman" panose="02020603050405020304" pitchFamily="18" charset="0"/>
            </a:endParaRPr>
          </a:p>
        </p:txBody>
      </p:sp>
      <p:sp>
        <p:nvSpPr>
          <p:cNvPr id="7" name="Flowchart: Alternate Process 6"/>
          <p:cNvSpPr/>
          <p:nvPr/>
        </p:nvSpPr>
        <p:spPr>
          <a:xfrm>
            <a:off x="1060450" y="3351213"/>
            <a:ext cx="7861300" cy="1600200"/>
          </a:xfrm>
          <a:prstGeom prst="flowChartAlternateProcess">
            <a:avLst/>
          </a:prstGeom>
        </p:spPr>
        <p:style>
          <a:lnRef idx="1">
            <a:schemeClr val="accent6"/>
          </a:lnRef>
          <a:fillRef idx="2">
            <a:schemeClr val="accent6"/>
          </a:fillRef>
          <a:effectRef idx="1">
            <a:schemeClr val="accent6"/>
          </a:effectRef>
          <a:fontRef idx="minor">
            <a:schemeClr val="dk1"/>
          </a:fontRef>
        </p:style>
        <p:txBody>
          <a:bodyPr anchor="ctr"/>
          <a:lstStyle/>
          <a:p>
            <a:pPr algn="just">
              <a:spcBef>
                <a:spcPct val="20000"/>
              </a:spcBef>
              <a:defRPr/>
            </a:pPr>
            <a:r>
              <a:rPr lang="vi-VN" altLang="en-US" sz="2400" kern="0" dirty="0">
                <a:solidFill>
                  <a:srgbClr val="000000"/>
                </a:solidFill>
                <a:latin typeface="Times New Roman" panose="02020603050405020304" pitchFamily="18" charset="0"/>
                <a:cs typeface="Times New Roman" panose="02020603050405020304" pitchFamily="18" charset="0"/>
              </a:rPr>
              <a:t>Triết học Mác - Lênin là cơ sở thế giới quan và phương pháp luận khoa học và cách mạng để phân tích xu hướng phát triển của xã hội trong điều kiện cuộc cách mạng khoa học và công nghệ hiện đại phát triển mạnh mẽ. </a:t>
            </a:r>
          </a:p>
        </p:txBody>
      </p:sp>
      <p:sp>
        <p:nvSpPr>
          <p:cNvPr id="8" name="Flowchart: Alternate Process 7"/>
          <p:cNvSpPr/>
          <p:nvPr/>
        </p:nvSpPr>
        <p:spPr>
          <a:xfrm>
            <a:off x="450850" y="5257800"/>
            <a:ext cx="8470900" cy="1463675"/>
          </a:xfrm>
          <a:prstGeom prst="flowChartAlternateProcess">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just">
              <a:spcBef>
                <a:spcPct val="20000"/>
              </a:spcBef>
              <a:defRPr/>
            </a:pPr>
            <a:r>
              <a:rPr lang="en-GB" altLang="en-US" sz="2400" kern="0" dirty="0" err="1">
                <a:solidFill>
                  <a:srgbClr val="000000"/>
                </a:solidFill>
                <a:latin typeface="Times New Roman" panose="02020603050405020304" pitchFamily="18" charset="0"/>
                <a:cs typeface="Times New Roman" panose="02020603050405020304" pitchFamily="18" charset="0"/>
              </a:rPr>
              <a:t>Triết</a:t>
            </a:r>
            <a:r>
              <a:rPr lang="en-GB" altLang="en-US" sz="2400" kern="0" dirty="0">
                <a:solidFill>
                  <a:srgbClr val="000000"/>
                </a:solidFill>
                <a:latin typeface="Times New Roman" panose="02020603050405020304" pitchFamily="18" charset="0"/>
                <a:cs typeface="Times New Roman" panose="02020603050405020304" pitchFamily="18" charset="0"/>
              </a:rPr>
              <a:t> </a:t>
            </a:r>
            <a:r>
              <a:rPr lang="en-GB" altLang="en-US" sz="2400" kern="0" dirty="0" err="1">
                <a:solidFill>
                  <a:srgbClr val="000000"/>
                </a:solidFill>
                <a:latin typeface="Times New Roman" panose="02020603050405020304" pitchFamily="18" charset="0"/>
                <a:cs typeface="Times New Roman" panose="02020603050405020304" pitchFamily="18" charset="0"/>
              </a:rPr>
              <a:t>học</a:t>
            </a:r>
            <a:r>
              <a:rPr lang="en-GB" altLang="en-US" sz="2400" kern="0" dirty="0">
                <a:solidFill>
                  <a:srgbClr val="000000"/>
                </a:solidFill>
                <a:latin typeface="Times New Roman" panose="02020603050405020304" pitchFamily="18" charset="0"/>
                <a:cs typeface="Times New Roman" panose="02020603050405020304" pitchFamily="18" charset="0"/>
              </a:rPr>
              <a:t> </a:t>
            </a:r>
            <a:r>
              <a:rPr lang="en-GB" altLang="en-US" sz="2400" kern="0" dirty="0" err="1">
                <a:solidFill>
                  <a:srgbClr val="000000"/>
                </a:solidFill>
                <a:latin typeface="Times New Roman" panose="02020603050405020304" pitchFamily="18" charset="0"/>
                <a:cs typeface="Times New Roman" panose="02020603050405020304" pitchFamily="18" charset="0"/>
              </a:rPr>
              <a:t>Mác</a:t>
            </a:r>
            <a:r>
              <a:rPr lang="en-GB" altLang="en-US" sz="2400" kern="0" dirty="0">
                <a:solidFill>
                  <a:srgbClr val="000000"/>
                </a:solidFill>
                <a:latin typeface="Times New Roman" panose="02020603050405020304" pitchFamily="18" charset="0"/>
                <a:cs typeface="Times New Roman" panose="02020603050405020304" pitchFamily="18" charset="0"/>
              </a:rPr>
              <a:t> - </a:t>
            </a:r>
            <a:r>
              <a:rPr lang="en-GB" altLang="en-US" sz="2400" kern="0" dirty="0" err="1">
                <a:solidFill>
                  <a:srgbClr val="000000"/>
                </a:solidFill>
                <a:latin typeface="Times New Roman" panose="02020603050405020304" pitchFamily="18" charset="0"/>
                <a:cs typeface="Times New Roman" panose="02020603050405020304" pitchFamily="18" charset="0"/>
              </a:rPr>
              <a:t>Lênin</a:t>
            </a:r>
            <a:r>
              <a:rPr lang="en-GB" altLang="en-US" sz="2400" kern="0" dirty="0">
                <a:solidFill>
                  <a:srgbClr val="000000"/>
                </a:solidFill>
                <a:latin typeface="Times New Roman" panose="02020603050405020304" pitchFamily="18" charset="0"/>
                <a:cs typeface="Times New Roman" panose="02020603050405020304" pitchFamily="18" charset="0"/>
              </a:rPr>
              <a:t> </a:t>
            </a:r>
            <a:r>
              <a:rPr lang="en-GB" altLang="en-US" sz="2400" kern="0" dirty="0" err="1">
                <a:solidFill>
                  <a:srgbClr val="000000"/>
                </a:solidFill>
                <a:latin typeface="Times New Roman" panose="02020603050405020304" pitchFamily="18" charset="0"/>
                <a:cs typeface="Times New Roman" panose="02020603050405020304" pitchFamily="18" charset="0"/>
              </a:rPr>
              <a:t>là</a:t>
            </a:r>
            <a:r>
              <a:rPr lang="en-GB" altLang="en-US" sz="2400" kern="0" dirty="0">
                <a:solidFill>
                  <a:srgbClr val="000000"/>
                </a:solidFill>
                <a:latin typeface="Times New Roman" panose="02020603050405020304" pitchFamily="18" charset="0"/>
                <a:cs typeface="Times New Roman" panose="02020603050405020304" pitchFamily="18" charset="0"/>
              </a:rPr>
              <a:t> </a:t>
            </a:r>
            <a:r>
              <a:rPr lang="en-GB" altLang="en-US" sz="2400" kern="0" dirty="0" err="1">
                <a:solidFill>
                  <a:srgbClr val="000000"/>
                </a:solidFill>
                <a:latin typeface="Times New Roman" panose="02020603050405020304" pitchFamily="18" charset="0"/>
                <a:cs typeface="Times New Roman" panose="02020603050405020304" pitchFamily="18" charset="0"/>
              </a:rPr>
              <a:t>cơ</a:t>
            </a:r>
            <a:r>
              <a:rPr lang="en-GB" altLang="en-US" sz="2400" kern="0" dirty="0">
                <a:solidFill>
                  <a:srgbClr val="000000"/>
                </a:solidFill>
                <a:latin typeface="Times New Roman" panose="02020603050405020304" pitchFamily="18" charset="0"/>
                <a:cs typeface="Times New Roman" panose="02020603050405020304" pitchFamily="18" charset="0"/>
              </a:rPr>
              <a:t> </a:t>
            </a:r>
            <a:r>
              <a:rPr lang="en-GB" altLang="en-US" sz="2400" kern="0" dirty="0" err="1">
                <a:solidFill>
                  <a:srgbClr val="000000"/>
                </a:solidFill>
                <a:latin typeface="Times New Roman" panose="02020603050405020304" pitchFamily="18" charset="0"/>
                <a:cs typeface="Times New Roman" panose="02020603050405020304" pitchFamily="18" charset="0"/>
              </a:rPr>
              <a:t>sở</a:t>
            </a:r>
            <a:r>
              <a:rPr lang="en-GB" altLang="en-US" sz="2400" kern="0" dirty="0">
                <a:solidFill>
                  <a:srgbClr val="000000"/>
                </a:solidFill>
                <a:latin typeface="Times New Roman" panose="02020603050405020304" pitchFamily="18" charset="0"/>
                <a:cs typeface="Times New Roman" panose="02020603050405020304" pitchFamily="18" charset="0"/>
              </a:rPr>
              <a:t> </a:t>
            </a:r>
            <a:r>
              <a:rPr lang="en-GB" altLang="en-US" sz="2400" kern="0" dirty="0" err="1">
                <a:solidFill>
                  <a:srgbClr val="000000"/>
                </a:solidFill>
                <a:latin typeface="Times New Roman" panose="02020603050405020304" pitchFamily="18" charset="0"/>
                <a:cs typeface="Times New Roman" panose="02020603050405020304" pitchFamily="18" charset="0"/>
              </a:rPr>
              <a:t>lý</a:t>
            </a:r>
            <a:r>
              <a:rPr lang="en-GB" altLang="en-US" sz="2400" kern="0" dirty="0">
                <a:solidFill>
                  <a:srgbClr val="000000"/>
                </a:solidFill>
                <a:latin typeface="Times New Roman" panose="02020603050405020304" pitchFamily="18" charset="0"/>
                <a:cs typeface="Times New Roman" panose="02020603050405020304" pitchFamily="18" charset="0"/>
              </a:rPr>
              <a:t> </a:t>
            </a:r>
            <a:r>
              <a:rPr lang="en-GB" altLang="en-US" sz="2400" kern="0" dirty="0" err="1">
                <a:solidFill>
                  <a:srgbClr val="000000"/>
                </a:solidFill>
                <a:latin typeface="Times New Roman" panose="02020603050405020304" pitchFamily="18" charset="0"/>
                <a:cs typeface="Times New Roman" panose="02020603050405020304" pitchFamily="18" charset="0"/>
              </a:rPr>
              <a:t>luận</a:t>
            </a:r>
            <a:r>
              <a:rPr lang="en-GB" altLang="en-US" sz="2400" kern="0" dirty="0">
                <a:solidFill>
                  <a:srgbClr val="000000"/>
                </a:solidFill>
                <a:latin typeface="Times New Roman" panose="02020603050405020304" pitchFamily="18" charset="0"/>
                <a:cs typeface="Times New Roman" panose="02020603050405020304" pitchFamily="18" charset="0"/>
              </a:rPr>
              <a:t> </a:t>
            </a:r>
            <a:r>
              <a:rPr lang="en-GB" altLang="en-US" sz="2400" kern="0" dirty="0" err="1">
                <a:solidFill>
                  <a:srgbClr val="000000"/>
                </a:solidFill>
                <a:latin typeface="Times New Roman" panose="02020603050405020304" pitchFamily="18" charset="0"/>
                <a:cs typeface="Times New Roman" panose="02020603050405020304" pitchFamily="18" charset="0"/>
              </a:rPr>
              <a:t>khoa</a:t>
            </a:r>
            <a:r>
              <a:rPr lang="en-GB" altLang="en-US" sz="2400" kern="0" dirty="0">
                <a:solidFill>
                  <a:srgbClr val="000000"/>
                </a:solidFill>
                <a:latin typeface="Times New Roman" panose="02020603050405020304" pitchFamily="18" charset="0"/>
                <a:cs typeface="Times New Roman" panose="02020603050405020304" pitchFamily="18" charset="0"/>
              </a:rPr>
              <a:t> </a:t>
            </a:r>
            <a:r>
              <a:rPr lang="en-GB" altLang="en-US" sz="2400" kern="0" dirty="0" err="1">
                <a:solidFill>
                  <a:srgbClr val="000000"/>
                </a:solidFill>
                <a:latin typeface="Times New Roman" panose="02020603050405020304" pitchFamily="18" charset="0"/>
                <a:cs typeface="Times New Roman" panose="02020603050405020304" pitchFamily="18" charset="0"/>
              </a:rPr>
              <a:t>học</a:t>
            </a:r>
            <a:r>
              <a:rPr lang="en-GB" altLang="en-US" sz="2400" kern="0" dirty="0">
                <a:solidFill>
                  <a:srgbClr val="000000"/>
                </a:solidFill>
                <a:latin typeface="Times New Roman" panose="02020603050405020304" pitchFamily="18" charset="0"/>
                <a:cs typeface="Times New Roman" panose="02020603050405020304" pitchFamily="18" charset="0"/>
              </a:rPr>
              <a:t> </a:t>
            </a:r>
            <a:r>
              <a:rPr lang="en-GB" altLang="en-US" sz="2400" kern="0" dirty="0" err="1">
                <a:solidFill>
                  <a:srgbClr val="000000"/>
                </a:solidFill>
                <a:latin typeface="Times New Roman" panose="02020603050405020304" pitchFamily="18" charset="0"/>
                <a:cs typeface="Times New Roman" panose="02020603050405020304" pitchFamily="18" charset="0"/>
              </a:rPr>
              <a:t>của</a:t>
            </a:r>
            <a:r>
              <a:rPr lang="en-GB" altLang="en-US" sz="2400" kern="0" dirty="0">
                <a:solidFill>
                  <a:srgbClr val="000000"/>
                </a:solidFill>
                <a:latin typeface="Times New Roman" panose="02020603050405020304" pitchFamily="18" charset="0"/>
                <a:cs typeface="Times New Roman" panose="02020603050405020304" pitchFamily="18" charset="0"/>
              </a:rPr>
              <a:t> </a:t>
            </a:r>
            <a:r>
              <a:rPr lang="en-GB" altLang="en-US" sz="2400" kern="0" dirty="0" err="1">
                <a:solidFill>
                  <a:srgbClr val="000000"/>
                </a:solidFill>
                <a:latin typeface="Times New Roman" panose="02020603050405020304" pitchFamily="18" charset="0"/>
                <a:cs typeface="Times New Roman" panose="02020603050405020304" pitchFamily="18" charset="0"/>
              </a:rPr>
              <a:t>công</a:t>
            </a:r>
            <a:r>
              <a:rPr lang="en-GB" altLang="en-US" sz="2400" kern="0" dirty="0">
                <a:solidFill>
                  <a:srgbClr val="000000"/>
                </a:solidFill>
                <a:latin typeface="Times New Roman" panose="02020603050405020304" pitchFamily="18" charset="0"/>
                <a:cs typeface="Times New Roman" panose="02020603050405020304" pitchFamily="18" charset="0"/>
              </a:rPr>
              <a:t> </a:t>
            </a:r>
            <a:r>
              <a:rPr lang="en-GB" altLang="en-US" sz="2400" kern="0" dirty="0" err="1">
                <a:solidFill>
                  <a:srgbClr val="000000"/>
                </a:solidFill>
                <a:latin typeface="Times New Roman" panose="02020603050405020304" pitchFamily="18" charset="0"/>
                <a:cs typeface="Times New Roman" panose="02020603050405020304" pitchFamily="18" charset="0"/>
              </a:rPr>
              <a:t>cuộc</a:t>
            </a:r>
            <a:r>
              <a:rPr lang="en-GB" altLang="en-US" sz="2400" kern="0" dirty="0">
                <a:solidFill>
                  <a:srgbClr val="000000"/>
                </a:solidFill>
                <a:latin typeface="Times New Roman" panose="02020603050405020304" pitchFamily="18" charset="0"/>
                <a:cs typeface="Times New Roman" panose="02020603050405020304" pitchFamily="18" charset="0"/>
              </a:rPr>
              <a:t> </a:t>
            </a:r>
            <a:r>
              <a:rPr lang="en-GB" altLang="en-US" sz="2400" kern="0" dirty="0" err="1">
                <a:solidFill>
                  <a:srgbClr val="000000"/>
                </a:solidFill>
                <a:latin typeface="Times New Roman" panose="02020603050405020304" pitchFamily="18" charset="0"/>
                <a:cs typeface="Times New Roman" panose="02020603050405020304" pitchFamily="18" charset="0"/>
              </a:rPr>
              <a:t>xây</a:t>
            </a:r>
            <a:r>
              <a:rPr lang="en-GB" altLang="en-US" sz="2400" kern="0" dirty="0">
                <a:solidFill>
                  <a:srgbClr val="000000"/>
                </a:solidFill>
                <a:latin typeface="Times New Roman" panose="02020603050405020304" pitchFamily="18" charset="0"/>
                <a:cs typeface="Times New Roman" panose="02020603050405020304" pitchFamily="18" charset="0"/>
              </a:rPr>
              <a:t> </a:t>
            </a:r>
            <a:r>
              <a:rPr lang="en-GB" altLang="en-US" sz="2400" kern="0" dirty="0" err="1">
                <a:solidFill>
                  <a:srgbClr val="000000"/>
                </a:solidFill>
                <a:latin typeface="Times New Roman" panose="02020603050405020304" pitchFamily="18" charset="0"/>
                <a:cs typeface="Times New Roman" panose="02020603050405020304" pitchFamily="18" charset="0"/>
              </a:rPr>
              <a:t>dựng</a:t>
            </a:r>
            <a:r>
              <a:rPr lang="en-GB" altLang="en-US" sz="2400" kern="0" dirty="0">
                <a:solidFill>
                  <a:srgbClr val="000000"/>
                </a:solidFill>
                <a:latin typeface="Times New Roman" panose="02020603050405020304" pitchFamily="18" charset="0"/>
                <a:cs typeface="Times New Roman" panose="02020603050405020304" pitchFamily="18" charset="0"/>
              </a:rPr>
              <a:t> </a:t>
            </a:r>
            <a:r>
              <a:rPr lang="en-GB" altLang="en-US" sz="2400" kern="0" dirty="0" err="1">
                <a:solidFill>
                  <a:srgbClr val="000000"/>
                </a:solidFill>
                <a:latin typeface="Times New Roman" panose="02020603050405020304" pitchFamily="18" charset="0"/>
                <a:cs typeface="Times New Roman" panose="02020603050405020304" pitchFamily="18" charset="0"/>
              </a:rPr>
              <a:t>chủ</a:t>
            </a:r>
            <a:r>
              <a:rPr lang="en-GB" altLang="en-US" sz="2400" kern="0" dirty="0">
                <a:solidFill>
                  <a:srgbClr val="000000"/>
                </a:solidFill>
                <a:latin typeface="Times New Roman" panose="02020603050405020304" pitchFamily="18" charset="0"/>
                <a:cs typeface="Times New Roman" panose="02020603050405020304" pitchFamily="18" charset="0"/>
              </a:rPr>
              <a:t> </a:t>
            </a:r>
            <a:r>
              <a:rPr lang="en-GB" altLang="en-US" sz="2400" kern="0" dirty="0" err="1">
                <a:solidFill>
                  <a:srgbClr val="000000"/>
                </a:solidFill>
                <a:latin typeface="Times New Roman" panose="02020603050405020304" pitchFamily="18" charset="0"/>
                <a:cs typeface="Times New Roman" panose="02020603050405020304" pitchFamily="18" charset="0"/>
              </a:rPr>
              <a:t>nghĩa</a:t>
            </a:r>
            <a:r>
              <a:rPr lang="en-GB" altLang="en-US" sz="2400" kern="0" dirty="0">
                <a:solidFill>
                  <a:srgbClr val="000000"/>
                </a:solidFill>
                <a:latin typeface="Times New Roman" panose="02020603050405020304" pitchFamily="18" charset="0"/>
                <a:cs typeface="Times New Roman" panose="02020603050405020304" pitchFamily="18" charset="0"/>
              </a:rPr>
              <a:t> </a:t>
            </a:r>
            <a:r>
              <a:rPr lang="en-GB" altLang="en-US" sz="2400" kern="0" dirty="0" err="1">
                <a:solidFill>
                  <a:srgbClr val="000000"/>
                </a:solidFill>
                <a:latin typeface="Times New Roman" panose="02020603050405020304" pitchFamily="18" charset="0"/>
                <a:cs typeface="Times New Roman" panose="02020603050405020304" pitchFamily="18" charset="0"/>
              </a:rPr>
              <a:t>xã</a:t>
            </a:r>
            <a:r>
              <a:rPr lang="en-GB" altLang="en-US" sz="2400" kern="0" dirty="0">
                <a:solidFill>
                  <a:srgbClr val="000000"/>
                </a:solidFill>
                <a:latin typeface="Times New Roman" panose="02020603050405020304" pitchFamily="18" charset="0"/>
                <a:cs typeface="Times New Roman" panose="02020603050405020304" pitchFamily="18" charset="0"/>
              </a:rPr>
              <a:t> </a:t>
            </a:r>
            <a:r>
              <a:rPr lang="en-GB" altLang="en-US" sz="2400" kern="0" dirty="0" err="1">
                <a:solidFill>
                  <a:srgbClr val="000000"/>
                </a:solidFill>
                <a:latin typeface="Times New Roman" panose="02020603050405020304" pitchFamily="18" charset="0"/>
                <a:cs typeface="Times New Roman" panose="02020603050405020304" pitchFamily="18" charset="0"/>
              </a:rPr>
              <a:t>hội</a:t>
            </a:r>
            <a:r>
              <a:rPr lang="en-GB" altLang="en-US" sz="2400" kern="0" dirty="0">
                <a:solidFill>
                  <a:srgbClr val="000000"/>
                </a:solidFill>
                <a:latin typeface="Times New Roman" panose="02020603050405020304" pitchFamily="18" charset="0"/>
                <a:cs typeface="Times New Roman" panose="02020603050405020304" pitchFamily="18" charset="0"/>
              </a:rPr>
              <a:t> </a:t>
            </a:r>
            <a:r>
              <a:rPr lang="en-GB" altLang="en-US" sz="2400" kern="0" dirty="0" err="1">
                <a:solidFill>
                  <a:srgbClr val="000000"/>
                </a:solidFill>
                <a:latin typeface="Times New Roman" panose="02020603050405020304" pitchFamily="18" charset="0"/>
                <a:cs typeface="Times New Roman" panose="02020603050405020304" pitchFamily="18" charset="0"/>
              </a:rPr>
              <a:t>trên</a:t>
            </a:r>
            <a:r>
              <a:rPr lang="en-GB" altLang="en-US" sz="2400" kern="0" dirty="0">
                <a:solidFill>
                  <a:srgbClr val="000000"/>
                </a:solidFill>
                <a:latin typeface="Times New Roman" panose="02020603050405020304" pitchFamily="18" charset="0"/>
                <a:cs typeface="Times New Roman" panose="02020603050405020304" pitchFamily="18" charset="0"/>
              </a:rPr>
              <a:t> </a:t>
            </a:r>
            <a:r>
              <a:rPr lang="en-GB" altLang="en-US" sz="2400" kern="0" dirty="0" err="1">
                <a:solidFill>
                  <a:srgbClr val="000000"/>
                </a:solidFill>
                <a:latin typeface="Times New Roman" panose="02020603050405020304" pitchFamily="18" charset="0"/>
                <a:cs typeface="Times New Roman" panose="02020603050405020304" pitchFamily="18" charset="0"/>
              </a:rPr>
              <a:t>thế</a:t>
            </a:r>
            <a:r>
              <a:rPr lang="en-GB" altLang="en-US" sz="2400" kern="0" dirty="0">
                <a:solidFill>
                  <a:srgbClr val="000000"/>
                </a:solidFill>
                <a:latin typeface="Times New Roman" panose="02020603050405020304" pitchFamily="18" charset="0"/>
                <a:cs typeface="Times New Roman" panose="02020603050405020304" pitchFamily="18" charset="0"/>
              </a:rPr>
              <a:t> </a:t>
            </a:r>
            <a:r>
              <a:rPr lang="en-GB" altLang="en-US" sz="2400" kern="0" dirty="0" err="1">
                <a:solidFill>
                  <a:srgbClr val="000000"/>
                </a:solidFill>
                <a:latin typeface="Times New Roman" panose="02020603050405020304" pitchFamily="18" charset="0"/>
                <a:cs typeface="Times New Roman" panose="02020603050405020304" pitchFamily="18" charset="0"/>
              </a:rPr>
              <a:t>giới</a:t>
            </a:r>
            <a:r>
              <a:rPr lang="en-GB" altLang="en-US" sz="2400" kern="0" dirty="0">
                <a:solidFill>
                  <a:srgbClr val="000000"/>
                </a:solidFill>
                <a:latin typeface="Times New Roman" panose="02020603050405020304" pitchFamily="18" charset="0"/>
                <a:cs typeface="Times New Roman" panose="02020603050405020304" pitchFamily="18" charset="0"/>
              </a:rPr>
              <a:t> </a:t>
            </a:r>
            <a:r>
              <a:rPr lang="en-GB" altLang="en-US" sz="2400" kern="0" dirty="0" err="1">
                <a:solidFill>
                  <a:srgbClr val="000000"/>
                </a:solidFill>
                <a:latin typeface="Times New Roman" panose="02020603050405020304" pitchFamily="18" charset="0"/>
                <a:cs typeface="Times New Roman" panose="02020603050405020304" pitchFamily="18" charset="0"/>
              </a:rPr>
              <a:t>và</a:t>
            </a:r>
            <a:r>
              <a:rPr lang="en-GB" altLang="en-US" sz="2400" kern="0" dirty="0">
                <a:solidFill>
                  <a:srgbClr val="000000"/>
                </a:solidFill>
                <a:latin typeface="Times New Roman" panose="02020603050405020304" pitchFamily="18" charset="0"/>
                <a:cs typeface="Times New Roman" panose="02020603050405020304" pitchFamily="18" charset="0"/>
              </a:rPr>
              <a:t> </a:t>
            </a:r>
            <a:r>
              <a:rPr lang="en-GB" altLang="en-US" sz="2400" kern="0" dirty="0" err="1">
                <a:solidFill>
                  <a:srgbClr val="000000"/>
                </a:solidFill>
                <a:latin typeface="Times New Roman" panose="02020603050405020304" pitchFamily="18" charset="0"/>
                <a:cs typeface="Times New Roman" panose="02020603050405020304" pitchFamily="18" charset="0"/>
              </a:rPr>
              <a:t>sự</a:t>
            </a:r>
            <a:r>
              <a:rPr lang="en-GB" altLang="en-US" sz="2400" kern="0" dirty="0">
                <a:solidFill>
                  <a:srgbClr val="000000"/>
                </a:solidFill>
                <a:latin typeface="Times New Roman" panose="02020603050405020304" pitchFamily="18" charset="0"/>
                <a:cs typeface="Times New Roman" panose="02020603050405020304" pitchFamily="18" charset="0"/>
              </a:rPr>
              <a:t> </a:t>
            </a:r>
            <a:r>
              <a:rPr lang="en-GB" altLang="en-US" sz="2400" kern="0" dirty="0" err="1">
                <a:solidFill>
                  <a:srgbClr val="000000"/>
                </a:solidFill>
                <a:latin typeface="Times New Roman" panose="02020603050405020304" pitchFamily="18" charset="0"/>
                <a:cs typeface="Times New Roman" panose="02020603050405020304" pitchFamily="18" charset="0"/>
              </a:rPr>
              <a:t>nghiệp</a:t>
            </a:r>
            <a:r>
              <a:rPr lang="en-GB" altLang="en-US" sz="2400" kern="0" dirty="0">
                <a:solidFill>
                  <a:srgbClr val="000000"/>
                </a:solidFill>
                <a:latin typeface="Times New Roman" panose="02020603050405020304" pitchFamily="18" charset="0"/>
                <a:cs typeface="Times New Roman" panose="02020603050405020304" pitchFamily="18" charset="0"/>
              </a:rPr>
              <a:t> </a:t>
            </a:r>
            <a:r>
              <a:rPr lang="en-GB" altLang="en-US" sz="2400" kern="0" dirty="0" err="1">
                <a:solidFill>
                  <a:srgbClr val="000000"/>
                </a:solidFill>
                <a:latin typeface="Times New Roman" panose="02020603050405020304" pitchFamily="18" charset="0"/>
                <a:cs typeface="Times New Roman" panose="02020603050405020304" pitchFamily="18" charset="0"/>
              </a:rPr>
              <a:t>đổi</a:t>
            </a:r>
            <a:r>
              <a:rPr lang="en-GB" altLang="en-US" sz="2400" kern="0" dirty="0">
                <a:solidFill>
                  <a:srgbClr val="000000"/>
                </a:solidFill>
                <a:latin typeface="Times New Roman" panose="02020603050405020304" pitchFamily="18" charset="0"/>
                <a:cs typeface="Times New Roman" panose="02020603050405020304" pitchFamily="18" charset="0"/>
              </a:rPr>
              <a:t> </a:t>
            </a:r>
            <a:r>
              <a:rPr lang="en-GB" altLang="en-US" sz="2400" kern="0" dirty="0" err="1">
                <a:solidFill>
                  <a:srgbClr val="000000"/>
                </a:solidFill>
                <a:latin typeface="Times New Roman" panose="02020603050405020304" pitchFamily="18" charset="0"/>
                <a:cs typeface="Times New Roman" panose="02020603050405020304" pitchFamily="18" charset="0"/>
              </a:rPr>
              <a:t>mới</a:t>
            </a:r>
            <a:r>
              <a:rPr lang="en-GB" altLang="en-US" sz="2400" kern="0" dirty="0">
                <a:solidFill>
                  <a:srgbClr val="000000"/>
                </a:solidFill>
                <a:latin typeface="Times New Roman" panose="02020603050405020304" pitchFamily="18" charset="0"/>
                <a:cs typeface="Times New Roman" panose="02020603050405020304" pitchFamily="18" charset="0"/>
              </a:rPr>
              <a:t> </a:t>
            </a:r>
            <a:r>
              <a:rPr lang="en-GB" altLang="en-US" sz="2400" kern="0" dirty="0" err="1">
                <a:solidFill>
                  <a:srgbClr val="000000"/>
                </a:solidFill>
                <a:latin typeface="Times New Roman" panose="02020603050405020304" pitchFamily="18" charset="0"/>
                <a:cs typeface="Times New Roman" panose="02020603050405020304" pitchFamily="18" charset="0"/>
              </a:rPr>
              <a:t>theo</a:t>
            </a:r>
            <a:r>
              <a:rPr lang="en-GB" altLang="en-US" sz="2400" kern="0" dirty="0">
                <a:solidFill>
                  <a:srgbClr val="000000"/>
                </a:solidFill>
                <a:latin typeface="Times New Roman" panose="02020603050405020304" pitchFamily="18" charset="0"/>
                <a:cs typeface="Times New Roman" panose="02020603050405020304" pitchFamily="18" charset="0"/>
              </a:rPr>
              <a:t> </a:t>
            </a:r>
            <a:r>
              <a:rPr lang="en-GB" altLang="en-US" sz="2400" kern="0" dirty="0" err="1">
                <a:solidFill>
                  <a:srgbClr val="000000"/>
                </a:solidFill>
                <a:latin typeface="Times New Roman" panose="02020603050405020304" pitchFamily="18" charset="0"/>
                <a:cs typeface="Times New Roman" panose="02020603050405020304" pitchFamily="18" charset="0"/>
              </a:rPr>
              <a:t>định</a:t>
            </a:r>
            <a:r>
              <a:rPr lang="en-GB" altLang="en-US" sz="2400" kern="0" dirty="0">
                <a:solidFill>
                  <a:srgbClr val="000000"/>
                </a:solidFill>
                <a:latin typeface="Times New Roman" panose="02020603050405020304" pitchFamily="18" charset="0"/>
                <a:cs typeface="Times New Roman" panose="02020603050405020304" pitchFamily="18" charset="0"/>
              </a:rPr>
              <a:t> </a:t>
            </a:r>
            <a:r>
              <a:rPr lang="en-GB" altLang="en-US" sz="2400" kern="0" dirty="0" err="1">
                <a:solidFill>
                  <a:srgbClr val="000000"/>
                </a:solidFill>
                <a:latin typeface="Times New Roman" panose="02020603050405020304" pitchFamily="18" charset="0"/>
                <a:cs typeface="Times New Roman" panose="02020603050405020304" pitchFamily="18" charset="0"/>
              </a:rPr>
              <a:t>hướng</a:t>
            </a:r>
            <a:r>
              <a:rPr lang="en-GB" altLang="en-US" sz="2400" kern="0" dirty="0">
                <a:solidFill>
                  <a:srgbClr val="000000"/>
                </a:solidFill>
                <a:latin typeface="Times New Roman" panose="02020603050405020304" pitchFamily="18" charset="0"/>
                <a:cs typeface="Times New Roman" panose="02020603050405020304" pitchFamily="18" charset="0"/>
              </a:rPr>
              <a:t> </a:t>
            </a:r>
            <a:r>
              <a:rPr lang="en-GB" altLang="en-US" sz="2400" kern="0" dirty="0" err="1">
                <a:solidFill>
                  <a:srgbClr val="000000"/>
                </a:solidFill>
                <a:latin typeface="Times New Roman" panose="02020603050405020304" pitchFamily="18" charset="0"/>
                <a:cs typeface="Times New Roman" panose="02020603050405020304" pitchFamily="18" charset="0"/>
              </a:rPr>
              <a:t>xã</a:t>
            </a:r>
            <a:r>
              <a:rPr lang="en-GB" altLang="en-US" sz="2400" kern="0" dirty="0">
                <a:solidFill>
                  <a:srgbClr val="000000"/>
                </a:solidFill>
                <a:latin typeface="Times New Roman" panose="02020603050405020304" pitchFamily="18" charset="0"/>
                <a:cs typeface="Times New Roman" panose="02020603050405020304" pitchFamily="18" charset="0"/>
              </a:rPr>
              <a:t> </a:t>
            </a:r>
            <a:r>
              <a:rPr lang="en-GB" altLang="en-US" sz="2400" kern="0" dirty="0" err="1">
                <a:solidFill>
                  <a:srgbClr val="000000"/>
                </a:solidFill>
                <a:latin typeface="Times New Roman" panose="02020603050405020304" pitchFamily="18" charset="0"/>
                <a:cs typeface="Times New Roman" panose="02020603050405020304" pitchFamily="18" charset="0"/>
              </a:rPr>
              <a:t>hội</a:t>
            </a:r>
            <a:r>
              <a:rPr lang="en-GB" altLang="en-US" sz="2400" kern="0" dirty="0">
                <a:solidFill>
                  <a:srgbClr val="000000"/>
                </a:solidFill>
                <a:latin typeface="Times New Roman" panose="02020603050405020304" pitchFamily="18" charset="0"/>
                <a:cs typeface="Times New Roman" panose="02020603050405020304" pitchFamily="18" charset="0"/>
              </a:rPr>
              <a:t> </a:t>
            </a:r>
            <a:r>
              <a:rPr lang="en-GB" altLang="en-US" sz="2400" kern="0" dirty="0" err="1">
                <a:solidFill>
                  <a:srgbClr val="000000"/>
                </a:solidFill>
                <a:latin typeface="Times New Roman" panose="02020603050405020304" pitchFamily="18" charset="0"/>
                <a:cs typeface="Times New Roman" panose="02020603050405020304" pitchFamily="18" charset="0"/>
              </a:rPr>
              <a:t>chủ</a:t>
            </a:r>
            <a:r>
              <a:rPr lang="en-GB" altLang="en-US" sz="2400" kern="0" dirty="0">
                <a:solidFill>
                  <a:srgbClr val="000000"/>
                </a:solidFill>
                <a:latin typeface="Times New Roman" panose="02020603050405020304" pitchFamily="18" charset="0"/>
                <a:cs typeface="Times New Roman" panose="02020603050405020304" pitchFamily="18" charset="0"/>
              </a:rPr>
              <a:t> </a:t>
            </a:r>
            <a:r>
              <a:rPr lang="en-GB" altLang="en-US" sz="2400" kern="0" dirty="0" err="1">
                <a:solidFill>
                  <a:srgbClr val="000000"/>
                </a:solidFill>
                <a:latin typeface="Times New Roman" panose="02020603050405020304" pitchFamily="18" charset="0"/>
                <a:cs typeface="Times New Roman" panose="02020603050405020304" pitchFamily="18" charset="0"/>
              </a:rPr>
              <a:t>nghĩa</a:t>
            </a:r>
            <a:r>
              <a:rPr lang="en-GB" altLang="en-US" sz="2400" kern="0" dirty="0">
                <a:solidFill>
                  <a:srgbClr val="000000"/>
                </a:solidFill>
                <a:latin typeface="Times New Roman" panose="02020603050405020304" pitchFamily="18" charset="0"/>
                <a:cs typeface="Times New Roman" panose="02020603050405020304" pitchFamily="18" charset="0"/>
              </a:rPr>
              <a:t> ở </a:t>
            </a:r>
            <a:r>
              <a:rPr lang="en-GB" altLang="en-US" sz="2400" kern="0" dirty="0" err="1">
                <a:solidFill>
                  <a:srgbClr val="000000"/>
                </a:solidFill>
                <a:latin typeface="Times New Roman" panose="02020603050405020304" pitchFamily="18" charset="0"/>
                <a:cs typeface="Times New Roman" panose="02020603050405020304" pitchFamily="18" charset="0"/>
              </a:rPr>
              <a:t>Việt</a:t>
            </a:r>
            <a:r>
              <a:rPr lang="en-GB" altLang="en-US" sz="2400" kern="0" dirty="0">
                <a:solidFill>
                  <a:srgbClr val="000000"/>
                </a:solidFill>
                <a:latin typeface="Times New Roman" panose="02020603050405020304" pitchFamily="18" charset="0"/>
                <a:cs typeface="Times New Roman" panose="02020603050405020304" pitchFamily="18" charset="0"/>
              </a:rPr>
              <a:t> Nam.</a:t>
            </a:r>
            <a:endParaRPr lang="vi-VN" altLang="en-US" sz="2400" kern="0" dirty="0">
              <a:solidFill>
                <a:srgbClr val="000000"/>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0" presetClass="entr" presetSubtype="0" decel="10000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1000" fill="hold"/>
                                        <p:tgtEl>
                                          <p:spTgt spid="6"/>
                                        </p:tgtEl>
                                        <p:attrNameLst>
                                          <p:attrName>ppt_w</p:attrName>
                                        </p:attrNameLst>
                                      </p:cBhvr>
                                      <p:tavLst>
                                        <p:tav tm="0">
                                          <p:val>
                                            <p:strVal val="#ppt_w+.3"/>
                                          </p:val>
                                        </p:tav>
                                        <p:tav tm="100000">
                                          <p:val>
                                            <p:strVal val="#ppt_w"/>
                                          </p:val>
                                        </p:tav>
                                      </p:tavLst>
                                    </p:anim>
                                    <p:anim calcmode="lin" valueType="num">
                                      <p:cBhvr>
                                        <p:cTn id="8" dur="1000" fill="hold"/>
                                        <p:tgtEl>
                                          <p:spTgt spid="6"/>
                                        </p:tgtEl>
                                        <p:attrNameLst>
                                          <p:attrName>ppt_h</p:attrName>
                                        </p:attrNameLst>
                                      </p:cBhvr>
                                      <p:tavLst>
                                        <p:tav tm="0">
                                          <p:val>
                                            <p:strVal val="#ppt_h"/>
                                          </p:val>
                                        </p:tav>
                                        <p:tav tm="100000">
                                          <p:val>
                                            <p:strVal val="#ppt_h"/>
                                          </p:val>
                                        </p:tav>
                                      </p:tavLst>
                                    </p:anim>
                                    <p:animEffect transition="in" filter="fade">
                                      <p:cBhvr>
                                        <p:cTn id="9" dur="1000"/>
                                        <p:tgtEl>
                                          <p:spTgt spid="6"/>
                                        </p:tgtEl>
                                      </p:cBhvr>
                                    </p:animEffect>
                                  </p:childTnLst>
                                </p:cTn>
                              </p:par>
                            </p:childTnLst>
                          </p:cTn>
                        </p:par>
                      </p:childTnLst>
                    </p:cTn>
                  </p:par>
                  <p:par>
                    <p:cTn id="10" fill="hold">
                      <p:stCondLst>
                        <p:cond delay="indefinite"/>
                      </p:stCondLst>
                      <p:childTnLst>
                        <p:par>
                          <p:cTn id="11" fill="hold">
                            <p:stCondLst>
                              <p:cond delay="0"/>
                            </p:stCondLst>
                            <p:childTnLst>
                              <p:par>
                                <p:cTn id="12" presetID="13" presetClass="entr" presetSubtype="16" fill="hold" grpId="0"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plus(in)">
                                      <p:cBhvr>
                                        <p:cTn id="14" dur="2000"/>
                                        <p:tgtEl>
                                          <p:spTgt spid="7"/>
                                        </p:tgtEl>
                                      </p:cBhvr>
                                    </p:animEffect>
                                  </p:childTnLst>
                                </p:cTn>
                              </p:par>
                            </p:childTnLst>
                          </p:cTn>
                        </p:par>
                      </p:childTnLst>
                    </p:cTn>
                  </p:par>
                  <p:par>
                    <p:cTn id="15" fill="hold">
                      <p:stCondLst>
                        <p:cond delay="indefinite"/>
                      </p:stCondLst>
                      <p:childTnLst>
                        <p:par>
                          <p:cTn id="16" fill="hold">
                            <p:stCondLst>
                              <p:cond delay="0"/>
                            </p:stCondLst>
                            <p:childTnLst>
                              <p:par>
                                <p:cTn id="17" presetID="8" presetClass="entr" presetSubtype="16"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diamond(in)">
                                      <p:cBhvr>
                                        <p:cTn id="19"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Date Placeholder 6"/>
          <p:cNvSpPr>
            <a:spLocks noGrp="1"/>
          </p:cNvSpPr>
          <p:nvPr>
            <p:ph type="dt" sz="quarter" idx="4294967295"/>
          </p:nvPr>
        </p:nvSpPr>
        <p:spPr>
          <a:xfrm>
            <a:off x="457200" y="6245225"/>
            <a:ext cx="2133600" cy="476250"/>
          </a:xfrm>
          <a:prstGeom prst="rect">
            <a:avLst/>
          </a:prstGeom>
        </p:spPr>
        <p:txBody>
          <a:bodyPr/>
          <a:lstStyle/>
          <a:p>
            <a:pPr>
              <a:defRPr/>
            </a:pPr>
            <a:fld id="{1AC84D43-40C8-441E-AFC2-C7C27D032D69}" type="datetime1">
              <a:rPr lang="en-US"/>
              <a:pPr>
                <a:defRPr/>
              </a:pPr>
              <a:t>02/10/2023</a:t>
            </a:fld>
            <a:endParaRPr lang="th-TH"/>
          </a:p>
        </p:txBody>
      </p:sp>
      <p:sp>
        <p:nvSpPr>
          <p:cNvPr id="5" name="WordArt 4"/>
          <p:cNvSpPr>
            <a:spLocks noChangeArrowheads="1" noChangeShapeType="1" noTextEdit="1"/>
          </p:cNvSpPr>
          <p:nvPr/>
        </p:nvSpPr>
        <p:spPr bwMode="auto">
          <a:xfrm>
            <a:off x="1371600" y="1752600"/>
            <a:ext cx="6324600" cy="1995488"/>
          </a:xfrm>
          <a:prstGeom prst="rect">
            <a:avLst/>
          </a:prstGeom>
          <a:ln>
            <a:noFill/>
          </a:ln>
        </p:spPr>
        <p:txBody>
          <a:bodyPr spcFirstLastPara="1" wrap="none" fromWordArt="1">
            <a:prstTxWarp prst="textArchUp">
              <a:avLst>
                <a:gd name="adj" fmla="val 10800004"/>
              </a:avLst>
            </a:prstTxWarp>
            <a:scene3d>
              <a:camera prst="orthographicFront"/>
              <a:lightRig rig="balanced" dir="t">
                <a:rot lat="0" lon="0" rev="2100000"/>
              </a:lightRig>
            </a:scene3d>
            <a:sp3d extrusionH="57150" prstMaterial="metal">
              <a:bevelT w="38100" h="25400"/>
              <a:contourClr>
                <a:schemeClr val="bg2"/>
              </a:contourClr>
            </a:sp3d>
          </a:bodyPr>
          <a:lstStyle/>
          <a:p>
            <a:pPr algn="ctr" eaLnBrk="1" hangingPunct="1">
              <a:defRPr/>
            </a:pPr>
            <a:r>
              <a:rPr lang="vi-VN" sz="3600" b="1" kern="10" dirty="0">
                <a:ln w="50800"/>
                <a:solidFill>
                  <a:schemeClr val="tx2">
                    <a:lumMod val="60000"/>
                    <a:lumOff val="40000"/>
                  </a:schemeClr>
                </a:solidFill>
                <a:latin typeface="Tahoma" pitchFamily="34" charset="0"/>
                <a:ea typeface="Tahoma" pitchFamily="34" charset="0"/>
                <a:cs typeface="Tahoma" pitchFamily="34" charset="0"/>
              </a:rPr>
              <a:t>Kết thúc chương</a:t>
            </a:r>
            <a:r>
              <a:rPr lang="en-US" sz="3600" b="1" kern="10" dirty="0">
                <a:ln w="50800"/>
                <a:solidFill>
                  <a:schemeClr val="tx2">
                    <a:lumMod val="60000"/>
                    <a:lumOff val="40000"/>
                  </a:schemeClr>
                </a:solidFill>
                <a:latin typeface="Tahoma" pitchFamily="34" charset="0"/>
                <a:ea typeface="Tahoma" pitchFamily="34" charset="0"/>
                <a:cs typeface="Tahoma" pitchFamily="34" charset="0"/>
              </a:rPr>
              <a:t> 1</a:t>
            </a:r>
            <a:r>
              <a:rPr lang="vi-VN" sz="3600" b="1" kern="10" dirty="0">
                <a:ln w="50800"/>
                <a:solidFill>
                  <a:schemeClr val="tx2">
                    <a:lumMod val="60000"/>
                    <a:lumOff val="40000"/>
                  </a:schemeClr>
                </a:solidFill>
                <a:latin typeface="Tahoma" pitchFamily="34" charset="0"/>
                <a:ea typeface="Tahoma" pitchFamily="34" charset="0"/>
                <a:cs typeface="Tahoma" pitchFamily="34" charset="0"/>
              </a:rPr>
              <a:t> !</a:t>
            </a:r>
          </a:p>
        </p:txBody>
      </p:sp>
      <p:sp>
        <p:nvSpPr>
          <p:cNvPr id="6" name="Rectangle 5"/>
          <p:cNvSpPr/>
          <p:nvPr/>
        </p:nvSpPr>
        <p:spPr>
          <a:xfrm>
            <a:off x="2068879" y="3733800"/>
            <a:ext cx="4177747" cy="923330"/>
          </a:xfrm>
          <a:prstGeom prst="rect">
            <a:avLst/>
          </a:prstGeom>
          <a:noFill/>
        </p:spPr>
        <p:txBody>
          <a:bodyPr>
            <a:spAutoFit/>
            <a:scene3d>
              <a:camera prst="orthographicFront"/>
              <a:lightRig rig="glow" dir="tl">
                <a:rot lat="0" lon="0" rev="5400000"/>
              </a:lightRig>
            </a:scene3d>
            <a:sp3d contourW="12700">
              <a:bevelT w="25400" h="25400"/>
              <a:contourClr>
                <a:schemeClr val="accent6">
                  <a:shade val="73000"/>
                </a:schemeClr>
              </a:contourClr>
            </a:sp3d>
          </a:bodyPr>
          <a:lstStyle/>
          <a:p>
            <a:pPr algn="ctr" eaLnBrk="1" hangingPunct="1">
              <a:defRPr/>
            </a:pPr>
            <a:r>
              <a:rPr lang="en-US" sz="5400" b="1" dirty="0" err="1">
                <a:ln w="11430"/>
                <a:solidFill>
                  <a:schemeClr val="bg1">
                    <a:lumMod val="50000"/>
                  </a:schemeClr>
                </a:solidFill>
                <a:effectLst>
                  <a:outerShdw blurRad="80000" dist="40000" dir="5040000" algn="tl">
                    <a:srgbClr val="000000">
                      <a:alpha val="30000"/>
                    </a:srgbClr>
                  </a:outerShdw>
                </a:effectLst>
                <a:latin typeface="Arial" charset="0"/>
                <a:cs typeface="Arial" charset="0"/>
              </a:rPr>
              <a:t>Xin</a:t>
            </a:r>
            <a:r>
              <a:rPr lang="en-US" sz="5400" b="1" dirty="0">
                <a:ln w="11430"/>
                <a:solidFill>
                  <a:schemeClr val="bg1">
                    <a:lumMod val="50000"/>
                  </a:schemeClr>
                </a:solidFill>
                <a:effectLst>
                  <a:outerShdw blurRad="80000" dist="40000" dir="5040000" algn="tl">
                    <a:srgbClr val="000000">
                      <a:alpha val="30000"/>
                    </a:srgbClr>
                  </a:outerShdw>
                </a:effectLst>
                <a:latin typeface="Arial" charset="0"/>
                <a:cs typeface="Arial" charset="0"/>
              </a:rPr>
              <a:t> </a:t>
            </a:r>
            <a:r>
              <a:rPr lang="en-US" sz="5400" b="1" dirty="0" err="1">
                <a:ln w="11430"/>
                <a:solidFill>
                  <a:schemeClr val="bg1">
                    <a:lumMod val="50000"/>
                  </a:schemeClr>
                </a:solidFill>
                <a:effectLst>
                  <a:outerShdw blurRad="80000" dist="40000" dir="5040000" algn="tl">
                    <a:srgbClr val="000000">
                      <a:alpha val="30000"/>
                    </a:srgbClr>
                  </a:outerShdw>
                </a:effectLst>
                <a:latin typeface="Arial" charset="0"/>
                <a:cs typeface="Arial" charset="0"/>
              </a:rPr>
              <a:t>cảm</a:t>
            </a:r>
            <a:r>
              <a:rPr lang="en-US" sz="5400" b="1" dirty="0">
                <a:ln w="11430"/>
                <a:solidFill>
                  <a:schemeClr val="bg1">
                    <a:lumMod val="50000"/>
                  </a:schemeClr>
                </a:solidFill>
                <a:effectLst>
                  <a:outerShdw blurRad="80000" dist="40000" dir="5040000" algn="tl">
                    <a:srgbClr val="000000">
                      <a:alpha val="30000"/>
                    </a:srgbClr>
                  </a:outerShdw>
                </a:effectLst>
                <a:latin typeface="Arial" charset="0"/>
                <a:cs typeface="Arial" charset="0"/>
              </a:rPr>
              <a:t> </a:t>
            </a:r>
            <a:r>
              <a:rPr lang="en-US" sz="5400" b="1" dirty="0" err="1">
                <a:ln w="11430"/>
                <a:solidFill>
                  <a:schemeClr val="bg1">
                    <a:lumMod val="50000"/>
                  </a:schemeClr>
                </a:solidFill>
                <a:effectLst>
                  <a:outerShdw blurRad="80000" dist="40000" dir="5040000" algn="tl">
                    <a:srgbClr val="000000">
                      <a:alpha val="30000"/>
                    </a:srgbClr>
                  </a:outerShdw>
                </a:effectLst>
                <a:latin typeface="Arial" charset="0"/>
                <a:cs typeface="Arial" charset="0"/>
              </a:rPr>
              <a:t>ơn</a:t>
            </a:r>
            <a:r>
              <a:rPr lang="en-US" sz="5400" b="1" dirty="0">
                <a:ln w="11430"/>
                <a:solidFill>
                  <a:schemeClr val="bg1">
                    <a:lumMod val="50000"/>
                  </a:schemeClr>
                </a:solidFill>
                <a:effectLst>
                  <a:outerShdw blurRad="80000" dist="40000" dir="5040000" algn="tl">
                    <a:srgbClr val="000000">
                      <a:alpha val="30000"/>
                    </a:srgbClr>
                  </a:outerShdw>
                </a:effectLst>
                <a:latin typeface="Arial" charset="0"/>
                <a:cs typeface="Arial" charset="0"/>
              </a:rPr>
              <a:t>!</a:t>
            </a:r>
          </a:p>
        </p:txBody>
      </p:sp>
      <p:sp>
        <p:nvSpPr>
          <p:cNvPr id="8" name="Subtitle 7"/>
          <p:cNvSpPr>
            <a:spLocks noGrp="1"/>
          </p:cNvSpPr>
          <p:nvPr>
            <p:ph type="subTitle"/>
          </p:nvPr>
        </p:nvSpPr>
        <p:spPr/>
        <p:txBody>
          <a:bodyPr/>
          <a:lstStyle/>
          <a:p>
            <a:endParaRPr lang="vi-VN" dirty="0"/>
          </a:p>
        </p:txBody>
      </p:sp>
    </p:spTree>
  </p:cSld>
  <p:clrMapOvr>
    <a:masterClrMapping/>
  </p:clrMapOvr>
  <p:transition spd="slow">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2000" fill="hold"/>
                                        <p:tgtEl>
                                          <p:spTgt spid="6"/>
                                        </p:tgtEl>
                                        <p:attrNameLst>
                                          <p:attrName>ppt_x</p:attrName>
                                        </p:attrNameLst>
                                      </p:cBhvr>
                                      <p:tavLst>
                                        <p:tav tm="0">
                                          <p:val>
                                            <p:strVal val="#ppt_x"/>
                                          </p:val>
                                        </p:tav>
                                        <p:tav tm="100000">
                                          <p:val>
                                            <p:strVal val="#ppt_x"/>
                                          </p:val>
                                        </p:tav>
                                      </p:tavLst>
                                    </p:anim>
                                    <p:anim calcmode="lin" valueType="num">
                                      <p:cBhvr additive="base">
                                        <p:cTn id="8" dur="20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a:xfrm>
            <a:off x="0" y="76200"/>
            <a:ext cx="8991600" cy="990600"/>
          </a:xfrm>
        </p:spPr>
        <p:txBody>
          <a:bodyPr/>
          <a:lstStyle/>
          <a:p>
            <a:pPr algn="ctr"/>
            <a:br>
              <a:rPr lang="en-US" altLang="en-US" sz="3200" b="0">
                <a:latin typeface="Times New Roman" pitchFamily="18" charset="0"/>
                <a:cs typeface="Times New Roman" pitchFamily="18" charset="0"/>
              </a:rPr>
            </a:br>
            <a:r>
              <a:rPr lang="en-US" altLang="en-US" sz="3200" b="0">
                <a:latin typeface="Times New Roman" pitchFamily="18" charset="0"/>
                <a:cs typeface="Times New Roman" pitchFamily="18" charset="0"/>
              </a:rPr>
              <a:t>CHƯƠNG 2</a:t>
            </a:r>
            <a:br>
              <a:rPr lang="vi-VN" altLang="en-US" sz="3200">
                <a:latin typeface="Times New Roman" pitchFamily="18" charset="0"/>
                <a:cs typeface="Times New Roman" pitchFamily="18" charset="0"/>
              </a:rPr>
            </a:br>
            <a:r>
              <a:rPr lang="en-US" altLang="en-US" sz="3200">
                <a:latin typeface="Times New Roman" pitchFamily="18" charset="0"/>
                <a:cs typeface="Times New Roman" pitchFamily="18" charset="0"/>
              </a:rPr>
              <a:t>CHỦ NGHĨA DUY VẬT BIỆN CHỨNG</a:t>
            </a:r>
            <a:br>
              <a:rPr lang="vi-VN" altLang="en-US" sz="3200">
                <a:latin typeface="Times New Roman" pitchFamily="18" charset="0"/>
                <a:cs typeface="Times New Roman" pitchFamily="18" charset="0"/>
              </a:rPr>
            </a:br>
            <a:endParaRPr lang="vi-VN" altLang="en-US" sz="3200">
              <a:latin typeface="Times New Roman" pitchFamily="18" charset="0"/>
              <a:cs typeface="Times New Roman" pitchFamily="18" charset="0"/>
            </a:endParaRPr>
          </a:p>
        </p:txBody>
      </p:sp>
      <p:sp>
        <p:nvSpPr>
          <p:cNvPr id="9219" name="Slide Number Placeholder 3"/>
          <p:cNvSpPr>
            <a:spLocks noGrp="1"/>
          </p:cNvSpPr>
          <p:nvPr>
            <p:ph type="sldNum" sz="quarter" idx="4294967295"/>
          </p:nvPr>
        </p:nvSpPr>
        <p:spPr>
          <a:xfrm>
            <a:off x="6553200" y="6245225"/>
            <a:ext cx="2133600" cy="476250"/>
          </a:xfrm>
          <a:prstGeom prst="rect">
            <a:avLst/>
          </a:prstGeom>
          <a:noFill/>
        </p:spPr>
        <p:txBody>
          <a:bodyPr/>
          <a:lstStyle/>
          <a:p>
            <a:fld id="{1ADFFFF4-7908-4AD9-A001-7FF4BF4D60FD}" type="slidenum">
              <a:rPr lang="en-US" altLang="en-US"/>
              <a:pPr/>
              <a:t>39</a:t>
            </a:fld>
            <a:endParaRPr lang="th-TH" altLang="en-US"/>
          </a:p>
        </p:txBody>
      </p:sp>
      <p:graphicFrame>
        <p:nvGraphicFramePr>
          <p:cNvPr id="2" name="Diagram 1"/>
          <p:cNvGraphicFramePr/>
          <p:nvPr/>
        </p:nvGraphicFramePr>
        <p:xfrm>
          <a:off x="720436" y="1752600"/>
          <a:ext cx="8001000" cy="415318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Content Placeholder 2"/>
          <p:cNvSpPr>
            <a:spLocks noGrp="1"/>
          </p:cNvSpPr>
          <p:nvPr>
            <p:ph idx="4294967295"/>
          </p:nvPr>
        </p:nvSpPr>
        <p:spPr>
          <a:xfrm>
            <a:off x="73025" y="914400"/>
            <a:ext cx="8839200" cy="5715000"/>
          </a:xfrm>
          <a:prstGeom prst="rect">
            <a:avLst/>
          </a:prstGeom>
        </p:spPr>
        <p:txBody>
          <a:bodyPr/>
          <a:lstStyle/>
          <a:p>
            <a:pPr algn="just"/>
            <a:r>
              <a:rPr lang="vi-VN" altLang="en-US">
                <a:latin typeface="Times New Roman" pitchFamily="18" charset="0"/>
                <a:cs typeface="Times New Roman" pitchFamily="18" charset="0"/>
              </a:rPr>
              <a:t>Triết học ra đời vào </a:t>
            </a:r>
            <a:r>
              <a:rPr lang="en-GB" altLang="en-US">
                <a:latin typeface="Times New Roman" pitchFamily="18" charset="0"/>
                <a:cs typeface="Times New Roman" pitchFamily="18" charset="0"/>
              </a:rPr>
              <a:t>khoảng từ thế kỷ VIII đến thế kỷ VI tr.CN tại các trung tâm văn minh lớn của nhân loại thời Cổ đại</a:t>
            </a:r>
            <a:r>
              <a:rPr lang="vi-VN" altLang="en-US">
                <a:latin typeface="Times New Roman" pitchFamily="18" charset="0"/>
                <a:cs typeface="Times New Roman" pitchFamily="18" charset="0"/>
              </a:rPr>
              <a:t> (phương Đông: Ấn độ và Trung hoa, phương Tây: Hy lạp)</a:t>
            </a:r>
          </a:p>
        </p:txBody>
      </p:sp>
      <p:sp>
        <p:nvSpPr>
          <p:cNvPr id="4" name="Date Placeholder 3"/>
          <p:cNvSpPr>
            <a:spLocks noGrp="1"/>
          </p:cNvSpPr>
          <p:nvPr>
            <p:ph type="dt" sz="quarter" idx="4294967295"/>
          </p:nvPr>
        </p:nvSpPr>
        <p:spPr>
          <a:xfrm>
            <a:off x="457200" y="6245225"/>
            <a:ext cx="2133600" cy="476250"/>
          </a:xfrm>
          <a:prstGeom prst="rect">
            <a:avLst/>
          </a:prstGeom>
        </p:spPr>
        <p:txBody>
          <a:bodyPr/>
          <a:lstStyle/>
          <a:p>
            <a:pPr>
              <a:defRPr/>
            </a:pPr>
            <a:fld id="{10D714E9-3B26-4978-A800-95CCD4AE1C9F}" type="datetime1">
              <a:rPr lang="en-US" smtClean="0"/>
              <a:pPr>
                <a:defRPr/>
              </a:pPr>
              <a:t>02/10/2023</a:t>
            </a:fld>
            <a:endParaRPr lang="en-US"/>
          </a:p>
        </p:txBody>
      </p:sp>
      <p:pic>
        <p:nvPicPr>
          <p:cNvPr id="15364" name="Picture 2"/>
          <p:cNvPicPr>
            <a:picLocks noChangeAspect="1" noChangeArrowheads="1"/>
          </p:cNvPicPr>
          <p:nvPr/>
        </p:nvPicPr>
        <p:blipFill>
          <a:blip r:embed="rId2"/>
          <a:srcRect/>
          <a:stretch>
            <a:fillRect/>
          </a:stretch>
        </p:blipFill>
        <p:spPr bwMode="auto">
          <a:xfrm>
            <a:off x="0" y="3276600"/>
            <a:ext cx="3200400" cy="3352800"/>
          </a:xfrm>
          <a:prstGeom prst="rect">
            <a:avLst/>
          </a:prstGeom>
          <a:noFill/>
          <a:ln w="9525">
            <a:noFill/>
            <a:miter lim="800000"/>
            <a:headEnd/>
            <a:tailEnd/>
          </a:ln>
          <a:effectLst/>
        </p:spPr>
      </p:pic>
      <p:pic>
        <p:nvPicPr>
          <p:cNvPr id="15365" name="Picture 3"/>
          <p:cNvPicPr>
            <a:picLocks noChangeAspect="1" noChangeArrowheads="1"/>
          </p:cNvPicPr>
          <p:nvPr/>
        </p:nvPicPr>
        <p:blipFill>
          <a:blip r:embed="rId3"/>
          <a:srcRect/>
          <a:stretch>
            <a:fillRect/>
          </a:stretch>
        </p:blipFill>
        <p:spPr bwMode="auto">
          <a:xfrm>
            <a:off x="3276600" y="3276600"/>
            <a:ext cx="2819400" cy="3352800"/>
          </a:xfrm>
          <a:prstGeom prst="rect">
            <a:avLst/>
          </a:prstGeom>
          <a:noFill/>
          <a:ln w="9525">
            <a:noFill/>
            <a:miter lim="800000"/>
            <a:headEnd/>
            <a:tailEnd/>
          </a:ln>
          <a:effectLst/>
        </p:spPr>
      </p:pic>
      <p:pic>
        <p:nvPicPr>
          <p:cNvPr id="15366" name="Picture 4"/>
          <p:cNvPicPr>
            <a:picLocks noChangeAspect="1" noChangeArrowheads="1"/>
          </p:cNvPicPr>
          <p:nvPr/>
        </p:nvPicPr>
        <p:blipFill>
          <a:blip r:embed="rId4"/>
          <a:srcRect/>
          <a:stretch>
            <a:fillRect/>
          </a:stretch>
        </p:blipFill>
        <p:spPr bwMode="auto">
          <a:xfrm>
            <a:off x="6096000" y="3276600"/>
            <a:ext cx="2971800" cy="3352800"/>
          </a:xfrm>
          <a:prstGeom prst="rect">
            <a:avLst/>
          </a:prstGeom>
          <a:noFill/>
          <a:ln w="9525">
            <a:noFill/>
            <a:miter lim="800000"/>
            <a:headEnd/>
            <a:tailEnd/>
          </a:ln>
          <a:effectLst/>
        </p:spPr>
      </p:pic>
      <p:sp>
        <p:nvSpPr>
          <p:cNvPr id="2" name="Pentagon 1"/>
          <p:cNvSpPr/>
          <p:nvPr/>
        </p:nvSpPr>
        <p:spPr>
          <a:xfrm>
            <a:off x="0" y="182563"/>
            <a:ext cx="5715000" cy="660400"/>
          </a:xfrm>
          <a:prstGeom prst="homePlate">
            <a:avLst/>
          </a:prstGeom>
          <a:solidFill>
            <a:schemeClr val="accent1">
              <a:lumMod val="20000"/>
              <a:lumOff val="80000"/>
            </a:schemeClr>
          </a:solidFill>
          <a:ln>
            <a:solidFill>
              <a:schemeClr val="bg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GB" altLang="en-US" sz="3600" b="1" i="1" kern="0" dirty="0">
                <a:solidFill>
                  <a:srgbClr val="000066"/>
                </a:solidFill>
                <a:latin typeface="Times New Roman" panose="02020603050405020304" pitchFamily="18" charset="0"/>
                <a:ea typeface="+mj-ea"/>
                <a:cs typeface="Times New Roman" panose="02020603050405020304" pitchFamily="18" charset="0"/>
              </a:rPr>
              <a:t>a. </a:t>
            </a:r>
            <a:r>
              <a:rPr lang="en-GB" altLang="en-US" sz="3600" b="1" i="1" kern="0" dirty="0" err="1">
                <a:solidFill>
                  <a:srgbClr val="000066"/>
                </a:solidFill>
                <a:latin typeface="Times New Roman" panose="02020603050405020304" pitchFamily="18" charset="0"/>
                <a:ea typeface="+mj-ea"/>
                <a:cs typeface="Times New Roman" panose="02020603050405020304" pitchFamily="18" charset="0"/>
              </a:rPr>
              <a:t>Nguồn</a:t>
            </a:r>
            <a:r>
              <a:rPr lang="en-GB" altLang="en-US" sz="3600" b="1" i="1" kern="0" dirty="0">
                <a:solidFill>
                  <a:srgbClr val="000066"/>
                </a:solidFill>
                <a:latin typeface="Times New Roman" panose="02020603050405020304" pitchFamily="18" charset="0"/>
                <a:ea typeface="+mj-ea"/>
                <a:cs typeface="Times New Roman" panose="02020603050405020304" pitchFamily="18" charset="0"/>
              </a:rPr>
              <a:t> </a:t>
            </a:r>
            <a:r>
              <a:rPr lang="en-GB" altLang="en-US" sz="3600" b="1" i="1" kern="0" dirty="0" err="1">
                <a:solidFill>
                  <a:srgbClr val="000066"/>
                </a:solidFill>
                <a:latin typeface="Times New Roman" panose="02020603050405020304" pitchFamily="18" charset="0"/>
                <a:ea typeface="+mj-ea"/>
                <a:cs typeface="Times New Roman" panose="02020603050405020304" pitchFamily="18" charset="0"/>
              </a:rPr>
              <a:t>gốc</a:t>
            </a:r>
            <a:r>
              <a:rPr lang="en-GB" altLang="en-US" sz="3600" b="1" i="1" kern="0" dirty="0">
                <a:solidFill>
                  <a:srgbClr val="000066"/>
                </a:solidFill>
                <a:latin typeface="Times New Roman" panose="02020603050405020304" pitchFamily="18" charset="0"/>
                <a:ea typeface="+mj-ea"/>
                <a:cs typeface="Times New Roman" panose="02020603050405020304" pitchFamily="18" charset="0"/>
              </a:rPr>
              <a:t> </a:t>
            </a:r>
            <a:r>
              <a:rPr lang="en-GB" altLang="en-US" sz="3600" b="1" i="1" kern="0" dirty="0" err="1">
                <a:solidFill>
                  <a:srgbClr val="000066"/>
                </a:solidFill>
                <a:latin typeface="Times New Roman" panose="02020603050405020304" pitchFamily="18" charset="0"/>
                <a:ea typeface="+mj-ea"/>
                <a:cs typeface="Times New Roman" panose="02020603050405020304" pitchFamily="18" charset="0"/>
              </a:rPr>
              <a:t>của</a:t>
            </a:r>
            <a:r>
              <a:rPr lang="en-GB" altLang="en-US" sz="3600" b="1" i="1" kern="0" dirty="0">
                <a:solidFill>
                  <a:srgbClr val="000066"/>
                </a:solidFill>
                <a:latin typeface="Times New Roman" panose="02020603050405020304" pitchFamily="18" charset="0"/>
                <a:ea typeface="+mj-ea"/>
                <a:cs typeface="Times New Roman" panose="02020603050405020304" pitchFamily="18" charset="0"/>
              </a:rPr>
              <a:t> </a:t>
            </a:r>
            <a:r>
              <a:rPr lang="en-GB" altLang="en-US" sz="3600" b="1" i="1" kern="0" dirty="0" err="1">
                <a:solidFill>
                  <a:srgbClr val="000066"/>
                </a:solidFill>
                <a:latin typeface="Times New Roman" panose="02020603050405020304" pitchFamily="18" charset="0"/>
                <a:ea typeface="+mj-ea"/>
                <a:cs typeface="Times New Roman" panose="02020603050405020304" pitchFamily="18" charset="0"/>
              </a:rPr>
              <a:t>triết</a:t>
            </a:r>
            <a:r>
              <a:rPr lang="en-GB" altLang="en-US" sz="3600" b="1" i="1" kern="0" dirty="0">
                <a:solidFill>
                  <a:srgbClr val="000066"/>
                </a:solidFill>
                <a:latin typeface="Times New Roman" panose="02020603050405020304" pitchFamily="18" charset="0"/>
                <a:ea typeface="+mj-ea"/>
                <a:cs typeface="Times New Roman" panose="02020603050405020304" pitchFamily="18" charset="0"/>
              </a:rPr>
              <a:t> </a:t>
            </a:r>
            <a:r>
              <a:rPr lang="en-GB" altLang="en-US" sz="3600" b="1" i="1" kern="0" dirty="0" err="1">
                <a:solidFill>
                  <a:srgbClr val="000066"/>
                </a:solidFill>
                <a:latin typeface="Times New Roman" panose="02020603050405020304" pitchFamily="18" charset="0"/>
                <a:ea typeface="+mj-ea"/>
                <a:cs typeface="Times New Roman" panose="02020603050405020304" pitchFamily="18" charset="0"/>
              </a:rPr>
              <a:t>học</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5362">
                                            <p:txEl>
                                              <p:pRg st="0" end="0"/>
                                            </p:txEl>
                                          </p:spTgt>
                                        </p:tgtEl>
                                        <p:attrNameLst>
                                          <p:attrName>style.visibility</p:attrName>
                                        </p:attrNameLst>
                                      </p:cBhvr>
                                      <p:to>
                                        <p:strVal val="visible"/>
                                      </p:to>
                                    </p:set>
                                    <p:animEffect transition="in" filter="barn(inVertical)">
                                      <p:cBhvr>
                                        <p:cTn id="7" dur="500"/>
                                        <p:tgtEl>
                                          <p:spTgt spid="15362">
                                            <p:txEl>
                                              <p:pRg st="0" end="0"/>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15364"/>
                                        </p:tgtEl>
                                        <p:attrNameLst>
                                          <p:attrName>style.visibility</p:attrName>
                                        </p:attrNameLst>
                                      </p:cBhvr>
                                      <p:to>
                                        <p:strVal val="visible"/>
                                      </p:to>
                                    </p:set>
                                    <p:animEffect transition="in" filter="barn(inVertical)">
                                      <p:cBhvr>
                                        <p:cTn id="10" dur="500"/>
                                        <p:tgtEl>
                                          <p:spTgt spid="15364"/>
                                        </p:tgtEl>
                                      </p:cBhvr>
                                    </p:animEffect>
                                  </p:childTnLst>
                                </p:cTn>
                              </p:par>
                              <p:par>
                                <p:cTn id="11" presetID="16" presetClass="entr" presetSubtype="21" fill="hold" nodeType="withEffect">
                                  <p:stCondLst>
                                    <p:cond delay="0"/>
                                  </p:stCondLst>
                                  <p:childTnLst>
                                    <p:set>
                                      <p:cBhvr>
                                        <p:cTn id="12" dur="1" fill="hold">
                                          <p:stCondLst>
                                            <p:cond delay="0"/>
                                          </p:stCondLst>
                                        </p:cTn>
                                        <p:tgtEl>
                                          <p:spTgt spid="15365"/>
                                        </p:tgtEl>
                                        <p:attrNameLst>
                                          <p:attrName>style.visibility</p:attrName>
                                        </p:attrNameLst>
                                      </p:cBhvr>
                                      <p:to>
                                        <p:strVal val="visible"/>
                                      </p:to>
                                    </p:set>
                                    <p:animEffect transition="in" filter="barn(inVertical)">
                                      <p:cBhvr>
                                        <p:cTn id="13" dur="500"/>
                                        <p:tgtEl>
                                          <p:spTgt spid="15365"/>
                                        </p:tgtEl>
                                      </p:cBhvr>
                                    </p:animEffect>
                                  </p:childTnLst>
                                </p:cTn>
                              </p:par>
                              <p:par>
                                <p:cTn id="14" presetID="16" presetClass="entr" presetSubtype="21" fill="hold" nodeType="withEffect">
                                  <p:stCondLst>
                                    <p:cond delay="0"/>
                                  </p:stCondLst>
                                  <p:childTnLst>
                                    <p:set>
                                      <p:cBhvr>
                                        <p:cTn id="15" dur="1" fill="hold">
                                          <p:stCondLst>
                                            <p:cond delay="0"/>
                                          </p:stCondLst>
                                        </p:cTn>
                                        <p:tgtEl>
                                          <p:spTgt spid="15366"/>
                                        </p:tgtEl>
                                        <p:attrNameLst>
                                          <p:attrName>style.visibility</p:attrName>
                                        </p:attrNameLst>
                                      </p:cBhvr>
                                      <p:to>
                                        <p:strVal val="visible"/>
                                      </p:to>
                                    </p:set>
                                    <p:animEffect transition="in" filter="barn(inVertical)">
                                      <p:cBhvr>
                                        <p:cTn id="16" dur="500"/>
                                        <p:tgtEl>
                                          <p:spTgt spid="153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2"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a:xfrm>
            <a:off x="76200" y="76200"/>
            <a:ext cx="8915400" cy="838200"/>
          </a:xfrm>
        </p:spPr>
        <p:txBody>
          <a:bodyPr/>
          <a:lstStyle/>
          <a:p>
            <a:br>
              <a:rPr lang="pt-BR" altLang="en-US">
                <a:latin typeface="Times New Roman" pitchFamily="18" charset="0"/>
                <a:cs typeface="Times New Roman" pitchFamily="18" charset="0"/>
              </a:rPr>
            </a:br>
            <a:r>
              <a:rPr lang="pt-BR" altLang="en-US">
                <a:latin typeface="Times New Roman" pitchFamily="18" charset="0"/>
                <a:cs typeface="Times New Roman" pitchFamily="18" charset="0"/>
              </a:rPr>
              <a:t>I. VẬT CHẤT VÀ Ý THỨC</a:t>
            </a:r>
            <a:br>
              <a:rPr lang="vi-VN" altLang="en-US">
                <a:latin typeface="Times New Roman" pitchFamily="18" charset="0"/>
                <a:cs typeface="Times New Roman" pitchFamily="18" charset="0"/>
              </a:rPr>
            </a:br>
            <a:endParaRPr lang="vi-VN" altLang="en-US"/>
          </a:p>
        </p:txBody>
      </p:sp>
      <p:sp>
        <p:nvSpPr>
          <p:cNvPr id="10243" name="Slide Number Placeholder 3"/>
          <p:cNvSpPr>
            <a:spLocks noGrp="1"/>
          </p:cNvSpPr>
          <p:nvPr>
            <p:ph type="sldNum" sz="quarter" idx="4294967295"/>
          </p:nvPr>
        </p:nvSpPr>
        <p:spPr>
          <a:xfrm>
            <a:off x="6553200" y="6245225"/>
            <a:ext cx="2133600" cy="476250"/>
          </a:xfrm>
          <a:prstGeom prst="rect">
            <a:avLst/>
          </a:prstGeom>
          <a:noFill/>
        </p:spPr>
        <p:txBody>
          <a:bodyPr/>
          <a:lstStyle/>
          <a:p>
            <a:fld id="{0ACF9838-B2A7-4168-BC47-7166F40AE4E1}" type="slidenum">
              <a:rPr lang="en-US" altLang="en-US"/>
              <a:pPr/>
              <a:t>40</a:t>
            </a:fld>
            <a:endParaRPr lang="th-TH" altLang="en-US"/>
          </a:p>
        </p:txBody>
      </p:sp>
      <p:graphicFrame>
        <p:nvGraphicFramePr>
          <p:cNvPr id="2" name="Diagram 1"/>
          <p:cNvGraphicFramePr/>
          <p:nvPr/>
        </p:nvGraphicFramePr>
        <p:xfrm>
          <a:off x="800100" y="1547812"/>
          <a:ext cx="78867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Slide Number Placeholder 3"/>
          <p:cNvSpPr>
            <a:spLocks noGrp="1"/>
          </p:cNvSpPr>
          <p:nvPr>
            <p:ph type="sldNum" sz="quarter" idx="4294967295"/>
          </p:nvPr>
        </p:nvSpPr>
        <p:spPr>
          <a:xfrm>
            <a:off x="6553200" y="6245225"/>
            <a:ext cx="2133600" cy="476250"/>
          </a:xfrm>
          <a:prstGeom prst="rect">
            <a:avLst/>
          </a:prstGeom>
          <a:noFill/>
        </p:spPr>
        <p:txBody>
          <a:bodyPr/>
          <a:lstStyle/>
          <a:p>
            <a:fld id="{C731F50D-84F5-46AD-AC68-8E27DA01FAC1}" type="slidenum">
              <a:rPr lang="en-US" altLang="en-US"/>
              <a:pPr/>
              <a:t>41</a:t>
            </a:fld>
            <a:endParaRPr lang="th-TH" altLang="en-US"/>
          </a:p>
        </p:txBody>
      </p:sp>
      <p:graphicFrame>
        <p:nvGraphicFramePr>
          <p:cNvPr id="5" name="Diagram 4"/>
          <p:cNvGraphicFramePr/>
          <p:nvPr/>
        </p:nvGraphicFramePr>
        <p:xfrm>
          <a:off x="374073" y="701675"/>
          <a:ext cx="8617527" cy="6019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1268" name="Title 1"/>
          <p:cNvSpPr>
            <a:spLocks noGrp="1"/>
          </p:cNvSpPr>
          <p:nvPr>
            <p:ph type="title"/>
          </p:nvPr>
        </p:nvSpPr>
        <p:spPr>
          <a:xfrm>
            <a:off x="-55563" y="-152400"/>
            <a:ext cx="8991601" cy="1176338"/>
          </a:xfrm>
        </p:spPr>
        <p:txBody>
          <a:bodyPr/>
          <a:lstStyle/>
          <a:p>
            <a:r>
              <a:rPr lang="en-US" altLang="en-US" sz="3200">
                <a:latin typeface="Times New Roman" pitchFamily="18" charset="0"/>
                <a:cs typeface="Times New Roman" pitchFamily="18" charset="0"/>
              </a:rPr>
              <a:t>1. Vật chất và các hình thức tồn tại của vật chất</a:t>
            </a:r>
            <a:endParaRPr lang="vi-VN" altLang="en-US" sz="3200">
              <a:latin typeface="Times New Roman" pitchFamily="18" charset="0"/>
              <a:cs typeface="Times New Roman" pitchFamily="18" charset="0"/>
            </a:endParaRPr>
          </a:p>
        </p:txBody>
      </p:sp>
      <p:sp>
        <p:nvSpPr>
          <p:cNvPr id="7" name="Rectangle 6"/>
          <p:cNvSpPr/>
          <p:nvPr/>
        </p:nvSpPr>
        <p:spPr>
          <a:xfrm>
            <a:off x="685800" y="1050925"/>
            <a:ext cx="530225" cy="647700"/>
          </a:xfrm>
          <a:prstGeom prst="rect">
            <a:avLst/>
          </a:prstGeom>
        </p:spPr>
        <p:txBody>
          <a:bodyPr wrap="none">
            <a:spAutoFit/>
          </a:bodyPr>
          <a:lstStyle/>
          <a:p>
            <a:pPr eaLnBrk="1" hangingPunct="1">
              <a:defRPr/>
            </a:pPr>
            <a:r>
              <a:rPr lang="nl-NL" sz="3600" b="1" i="1" kern="0" dirty="0">
                <a:solidFill>
                  <a:srgbClr val="000000"/>
                </a:solidFill>
                <a:latin typeface="Times New Roman" pitchFamily="18" charset="0"/>
                <a:cs typeface="Times New Roman" pitchFamily="18" charset="0"/>
              </a:rPr>
              <a:t>a.</a:t>
            </a:r>
            <a:endParaRPr lang="en-US" sz="2400" dirty="0">
              <a:ea typeface="Cordia New"/>
              <a:cs typeface="Cordia New"/>
            </a:endParaRPr>
          </a:p>
        </p:txBody>
      </p:sp>
      <p:sp>
        <p:nvSpPr>
          <p:cNvPr id="8" name="Rectangle 7"/>
          <p:cNvSpPr/>
          <p:nvPr/>
        </p:nvSpPr>
        <p:spPr>
          <a:xfrm>
            <a:off x="1214438" y="2228850"/>
            <a:ext cx="530225" cy="646113"/>
          </a:xfrm>
          <a:prstGeom prst="rect">
            <a:avLst/>
          </a:prstGeom>
        </p:spPr>
        <p:txBody>
          <a:bodyPr wrap="none">
            <a:spAutoFit/>
          </a:bodyPr>
          <a:lstStyle/>
          <a:p>
            <a:pPr eaLnBrk="1" hangingPunct="1">
              <a:defRPr/>
            </a:pPr>
            <a:r>
              <a:rPr lang="nl-NL" sz="3600" b="1" i="1" kern="0" dirty="0">
                <a:solidFill>
                  <a:srgbClr val="000000"/>
                </a:solidFill>
                <a:latin typeface="Times New Roman" pitchFamily="18" charset="0"/>
                <a:cs typeface="Times New Roman" pitchFamily="18" charset="0"/>
              </a:rPr>
              <a:t>b.</a:t>
            </a:r>
            <a:endParaRPr lang="en-US" sz="2400" dirty="0">
              <a:ea typeface="Cordia New"/>
              <a:cs typeface="Cordia New"/>
            </a:endParaRPr>
          </a:p>
        </p:txBody>
      </p:sp>
      <p:sp>
        <p:nvSpPr>
          <p:cNvPr id="9" name="Rectangle 8"/>
          <p:cNvSpPr/>
          <p:nvPr/>
        </p:nvSpPr>
        <p:spPr>
          <a:xfrm>
            <a:off x="1393825" y="3371850"/>
            <a:ext cx="539750" cy="708025"/>
          </a:xfrm>
          <a:prstGeom prst="rect">
            <a:avLst/>
          </a:prstGeom>
        </p:spPr>
        <p:txBody>
          <a:bodyPr wrap="none">
            <a:spAutoFit/>
          </a:bodyPr>
          <a:lstStyle/>
          <a:p>
            <a:pPr eaLnBrk="1" hangingPunct="1">
              <a:defRPr/>
            </a:pPr>
            <a:r>
              <a:rPr lang="nl-NL" sz="4000" b="1" i="1" kern="0" dirty="0">
                <a:solidFill>
                  <a:srgbClr val="000000"/>
                </a:solidFill>
                <a:latin typeface="Times New Roman" pitchFamily="18" charset="0"/>
                <a:cs typeface="Times New Roman" pitchFamily="18" charset="0"/>
              </a:rPr>
              <a:t>c.</a:t>
            </a:r>
            <a:endParaRPr lang="en-US" sz="2800" dirty="0">
              <a:ea typeface="Cordia New"/>
              <a:cs typeface="Cordia New"/>
            </a:endParaRPr>
          </a:p>
        </p:txBody>
      </p:sp>
      <p:sp>
        <p:nvSpPr>
          <p:cNvPr id="10" name="Rectangle 9"/>
          <p:cNvSpPr/>
          <p:nvPr/>
        </p:nvSpPr>
        <p:spPr>
          <a:xfrm>
            <a:off x="1214438" y="4505325"/>
            <a:ext cx="530225" cy="646113"/>
          </a:xfrm>
          <a:prstGeom prst="rect">
            <a:avLst/>
          </a:prstGeom>
        </p:spPr>
        <p:txBody>
          <a:bodyPr wrap="none">
            <a:spAutoFit/>
          </a:bodyPr>
          <a:lstStyle/>
          <a:p>
            <a:pPr eaLnBrk="1" hangingPunct="1">
              <a:defRPr/>
            </a:pPr>
            <a:r>
              <a:rPr lang="nl-NL" sz="3600" b="1" i="1" kern="0" dirty="0">
                <a:solidFill>
                  <a:srgbClr val="000000"/>
                </a:solidFill>
                <a:latin typeface="Times New Roman" pitchFamily="18" charset="0"/>
                <a:cs typeface="Times New Roman" pitchFamily="18" charset="0"/>
              </a:rPr>
              <a:t>d.</a:t>
            </a:r>
            <a:endParaRPr lang="en-US" sz="2400" dirty="0">
              <a:ea typeface="Cordia New"/>
              <a:cs typeface="Cordia New"/>
            </a:endParaRPr>
          </a:p>
        </p:txBody>
      </p:sp>
      <p:sp>
        <p:nvSpPr>
          <p:cNvPr id="11" name="Rectangle 10"/>
          <p:cNvSpPr/>
          <p:nvPr/>
        </p:nvSpPr>
        <p:spPr>
          <a:xfrm>
            <a:off x="742950" y="5599113"/>
            <a:ext cx="506413" cy="646112"/>
          </a:xfrm>
          <a:prstGeom prst="rect">
            <a:avLst/>
          </a:prstGeom>
        </p:spPr>
        <p:txBody>
          <a:bodyPr wrap="none">
            <a:spAutoFit/>
          </a:bodyPr>
          <a:lstStyle/>
          <a:p>
            <a:pPr eaLnBrk="1" hangingPunct="1">
              <a:defRPr/>
            </a:pPr>
            <a:r>
              <a:rPr lang="nl-NL" sz="3600" b="1" i="1" kern="0" dirty="0">
                <a:solidFill>
                  <a:srgbClr val="000000"/>
                </a:solidFill>
                <a:latin typeface="Times New Roman" pitchFamily="18" charset="0"/>
                <a:cs typeface="Times New Roman" pitchFamily="18" charset="0"/>
              </a:rPr>
              <a:t>e.</a:t>
            </a:r>
            <a:endParaRPr lang="en-US" sz="2400" dirty="0">
              <a:ea typeface="Cordia New"/>
              <a:cs typeface="Cordia New"/>
            </a:endParaRPr>
          </a:p>
        </p:txBody>
      </p:sp>
    </p:spTree>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p:txBody>
          <a:bodyPr/>
          <a:lstStyle/>
          <a:p>
            <a:endParaRPr lang="en-US" altLang="en-US"/>
          </a:p>
        </p:txBody>
      </p:sp>
      <p:pic>
        <p:nvPicPr>
          <p:cNvPr id="12291" name="Content Placeholder 3"/>
          <p:cNvPicPr>
            <a:picLocks noGrp="1" noChangeAspect="1"/>
          </p:cNvPicPr>
          <p:nvPr>
            <p:ph idx="4294967295"/>
          </p:nvPr>
        </p:nvPicPr>
        <p:blipFill>
          <a:blip r:embed="rId2"/>
          <a:srcRect/>
          <a:stretch>
            <a:fillRect/>
          </a:stretch>
        </p:blipFill>
        <p:spPr>
          <a:xfrm>
            <a:off x="0" y="0"/>
            <a:ext cx="9144000" cy="6858000"/>
          </a:xfrm>
          <a:prstGeom prst="rect">
            <a:avLst/>
          </a:prstGeom>
        </p:spPr>
      </p:pic>
      <p:sp>
        <p:nvSpPr>
          <p:cNvPr id="12292" name="Rectangle 19"/>
          <p:cNvSpPr>
            <a:spLocks noChangeArrowheads="1"/>
          </p:cNvSpPr>
          <p:nvPr/>
        </p:nvSpPr>
        <p:spPr bwMode="auto">
          <a:xfrm>
            <a:off x="152400" y="1914525"/>
            <a:ext cx="8763000"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908050">
              <a:spcBef>
                <a:spcPct val="20000"/>
              </a:spcBef>
              <a:buChar char="•"/>
              <a:defRPr sz="3200">
                <a:solidFill>
                  <a:schemeClr val="tx1"/>
                </a:solidFill>
                <a:latin typeface="Arial" panose="020B0604020202020204" pitchFamily="34" charset="0"/>
              </a:defRPr>
            </a:lvl1pPr>
            <a:lvl2pPr marL="742950" indent="-285750" defTabSz="908050">
              <a:spcBef>
                <a:spcPct val="20000"/>
              </a:spcBef>
              <a:buChar char="–"/>
              <a:defRPr sz="2800">
                <a:solidFill>
                  <a:schemeClr val="tx1"/>
                </a:solidFill>
                <a:latin typeface="Arial" panose="020B0604020202020204" pitchFamily="34" charset="0"/>
              </a:defRPr>
            </a:lvl2pPr>
            <a:lvl3pPr marL="1143000" indent="-228600" defTabSz="908050">
              <a:spcBef>
                <a:spcPct val="20000"/>
              </a:spcBef>
              <a:buChar char="•"/>
              <a:defRPr sz="2400">
                <a:solidFill>
                  <a:schemeClr val="tx1"/>
                </a:solidFill>
                <a:latin typeface="Arial" panose="020B0604020202020204" pitchFamily="34" charset="0"/>
              </a:defRPr>
            </a:lvl3pPr>
            <a:lvl4pPr marL="1600200" indent="-228600" defTabSz="908050">
              <a:spcBef>
                <a:spcPct val="20000"/>
              </a:spcBef>
              <a:buChar char="–"/>
              <a:defRPr sz="2000">
                <a:solidFill>
                  <a:schemeClr val="tx1"/>
                </a:solidFill>
                <a:latin typeface="Arial" panose="020B0604020202020204" pitchFamily="34" charset="0"/>
              </a:defRPr>
            </a:lvl4pPr>
            <a:lvl5pPr marL="2057400" indent="-228600" defTabSz="908050">
              <a:spcBef>
                <a:spcPct val="20000"/>
              </a:spcBef>
              <a:buChar char="»"/>
              <a:defRPr sz="2000">
                <a:solidFill>
                  <a:schemeClr val="tx1"/>
                </a:solidFill>
                <a:latin typeface="Arial" panose="020B0604020202020204" pitchFamily="34" charset="0"/>
              </a:defRPr>
            </a:lvl5pPr>
            <a:lvl6pPr marL="2514600" indent="-228600" defTabSz="90805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90805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90805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908050" eaLnBrk="0" fontAlgn="base" hangingPunct="0">
              <a:spcBef>
                <a:spcPct val="20000"/>
              </a:spcBef>
              <a:spcAft>
                <a:spcPct val="0"/>
              </a:spcAft>
              <a:buChar char="»"/>
              <a:defRPr sz="2000">
                <a:solidFill>
                  <a:schemeClr val="tx1"/>
                </a:solidFill>
                <a:latin typeface="Arial" panose="020B0604020202020204" pitchFamily="34" charset="0"/>
              </a:defRPr>
            </a:lvl9pPr>
          </a:lstStyle>
          <a:p>
            <a:pPr marL="342900" indent="-342900" algn="just" eaLnBrk="1" hangingPunct="1">
              <a:lnSpc>
                <a:spcPct val="150000"/>
              </a:lnSpc>
              <a:spcBef>
                <a:spcPct val="0"/>
              </a:spcBef>
              <a:buFont typeface="Wingdings" panose="05000000000000000000" pitchFamily="2" charset="2"/>
              <a:buChar char="q"/>
              <a:defRPr/>
            </a:pPr>
            <a:r>
              <a:rPr lang="en-US" altLang="en-US" sz="2400"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Quan</a:t>
            </a:r>
            <a:r>
              <a:rPr lang="en-US" altLang="en-US" sz="24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altLang="en-US" sz="2400"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niệm</a:t>
            </a:r>
            <a:r>
              <a:rPr lang="en-US" altLang="en-US" sz="24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altLang="en-US" sz="2400"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của</a:t>
            </a:r>
            <a:r>
              <a:rPr lang="en-US" altLang="en-US" sz="24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altLang="en-US" sz="2400"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chủ</a:t>
            </a:r>
            <a:r>
              <a:rPr lang="en-US" altLang="en-US" sz="24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altLang="en-US" sz="2400"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nghĩa</a:t>
            </a:r>
            <a:r>
              <a:rPr lang="en-US" altLang="en-US" sz="24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altLang="en-US" sz="2400"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duy</a:t>
            </a:r>
            <a:r>
              <a:rPr lang="en-US" altLang="en-US" sz="24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altLang="en-US" sz="2400"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tâm</a:t>
            </a:r>
            <a:r>
              <a:rPr lang="en-US" altLang="en-US" sz="24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p>
          <a:p>
            <a:pPr algn="just" eaLnBrk="1" hangingPunct="1">
              <a:lnSpc>
                <a:spcPct val="150000"/>
              </a:lnSpc>
              <a:spcBef>
                <a:spcPct val="0"/>
              </a:spcBef>
              <a:buFontTx/>
              <a:buNone/>
              <a:defRPr/>
            </a:pPr>
            <a:r>
              <a:rPr lang="en-US" altLang="en-US" sz="2400" dirty="0" err="1">
                <a:latin typeface="Times New Roman" panose="02020603050405020304" pitchFamily="18" charset="0"/>
                <a:ea typeface="Calibri" panose="020F0502020204030204" pitchFamily="34" charset="0"/>
                <a:cs typeface="Times New Roman" panose="02020603050405020304" pitchFamily="18" charset="0"/>
              </a:rPr>
              <a:t>Thừa</a:t>
            </a:r>
            <a:r>
              <a:rPr lang="en-US" altLang="en-US" sz="2400" dirty="0">
                <a:latin typeface="Times New Roman" panose="02020603050405020304" pitchFamily="18" charset="0"/>
                <a:ea typeface="Calibri" panose="020F0502020204030204" pitchFamily="34" charset="0"/>
                <a:cs typeface="Times New Roman" panose="02020603050405020304" pitchFamily="18" charset="0"/>
              </a:rPr>
              <a:t> </a:t>
            </a:r>
            <a:r>
              <a:rPr lang="en-US" altLang="en-US" sz="2400" dirty="0" err="1">
                <a:latin typeface="Times New Roman" panose="02020603050405020304" pitchFamily="18" charset="0"/>
                <a:ea typeface="Calibri" panose="020F0502020204030204" pitchFamily="34" charset="0"/>
                <a:cs typeface="Times New Roman" panose="02020603050405020304" pitchFamily="18" charset="0"/>
              </a:rPr>
              <a:t>nhận</a:t>
            </a:r>
            <a:r>
              <a:rPr lang="en-US" altLang="en-US" sz="2400" dirty="0">
                <a:latin typeface="Times New Roman" panose="02020603050405020304" pitchFamily="18" charset="0"/>
                <a:ea typeface="Calibri" panose="020F0502020204030204" pitchFamily="34" charset="0"/>
                <a:cs typeface="Times New Roman" panose="02020603050405020304" pitchFamily="18" charset="0"/>
              </a:rPr>
              <a:t> </a:t>
            </a:r>
            <a:r>
              <a:rPr lang="en-US" altLang="en-US" sz="2400" dirty="0" err="1">
                <a:latin typeface="Times New Roman" panose="02020603050405020304" pitchFamily="18" charset="0"/>
                <a:ea typeface="Calibri" panose="020F0502020204030204" pitchFamily="34" charset="0"/>
                <a:cs typeface="Times New Roman" panose="02020603050405020304" pitchFamily="18" charset="0"/>
              </a:rPr>
              <a:t>sự</a:t>
            </a:r>
            <a:r>
              <a:rPr lang="en-US" altLang="en-US" sz="2400" dirty="0">
                <a:latin typeface="Times New Roman" panose="02020603050405020304" pitchFamily="18" charset="0"/>
                <a:ea typeface="Calibri" panose="020F0502020204030204" pitchFamily="34" charset="0"/>
                <a:cs typeface="Times New Roman" panose="02020603050405020304" pitchFamily="18" charset="0"/>
              </a:rPr>
              <a:t> </a:t>
            </a:r>
            <a:r>
              <a:rPr lang="en-US" altLang="en-US" sz="2400" dirty="0" err="1">
                <a:latin typeface="Times New Roman" panose="02020603050405020304" pitchFamily="18" charset="0"/>
                <a:ea typeface="Calibri" panose="020F0502020204030204" pitchFamily="34" charset="0"/>
                <a:cs typeface="Times New Roman" panose="02020603050405020304" pitchFamily="18" charset="0"/>
              </a:rPr>
              <a:t>tồn</a:t>
            </a:r>
            <a:r>
              <a:rPr lang="en-US" altLang="en-US" sz="2400" dirty="0">
                <a:latin typeface="Times New Roman" panose="02020603050405020304" pitchFamily="18" charset="0"/>
                <a:ea typeface="Calibri" panose="020F0502020204030204" pitchFamily="34" charset="0"/>
                <a:cs typeface="Times New Roman" panose="02020603050405020304" pitchFamily="18" charset="0"/>
              </a:rPr>
              <a:t> </a:t>
            </a:r>
            <a:r>
              <a:rPr lang="en-US" altLang="en-US" sz="2400" dirty="0" err="1">
                <a:latin typeface="Times New Roman" panose="02020603050405020304" pitchFamily="18" charset="0"/>
                <a:ea typeface="Calibri" panose="020F0502020204030204" pitchFamily="34" charset="0"/>
                <a:cs typeface="Times New Roman" panose="02020603050405020304" pitchFamily="18" charset="0"/>
              </a:rPr>
              <a:t>tại</a:t>
            </a:r>
            <a:r>
              <a:rPr lang="en-US" altLang="en-US" sz="2400" dirty="0">
                <a:latin typeface="Times New Roman" panose="02020603050405020304" pitchFamily="18" charset="0"/>
                <a:ea typeface="Calibri" panose="020F0502020204030204" pitchFamily="34" charset="0"/>
                <a:cs typeface="Times New Roman" panose="02020603050405020304" pitchFamily="18" charset="0"/>
              </a:rPr>
              <a:t> </a:t>
            </a:r>
            <a:r>
              <a:rPr lang="en-US" altLang="en-US" sz="2400" dirty="0" err="1">
                <a:latin typeface="Times New Roman" panose="02020603050405020304" pitchFamily="18" charset="0"/>
                <a:ea typeface="Calibri" panose="020F0502020204030204" pitchFamily="34" charset="0"/>
                <a:cs typeface="Times New Roman" panose="02020603050405020304" pitchFamily="18" charset="0"/>
              </a:rPr>
              <a:t>của</a:t>
            </a:r>
            <a:r>
              <a:rPr lang="en-US" altLang="en-US" sz="2400" dirty="0">
                <a:latin typeface="Times New Roman" panose="02020603050405020304" pitchFamily="18" charset="0"/>
                <a:ea typeface="Calibri" panose="020F0502020204030204" pitchFamily="34" charset="0"/>
                <a:cs typeface="Times New Roman" panose="02020603050405020304" pitchFamily="18" charset="0"/>
              </a:rPr>
              <a:t> </a:t>
            </a:r>
            <a:r>
              <a:rPr lang="en-US" altLang="en-US" sz="2400" dirty="0" err="1">
                <a:latin typeface="Times New Roman" panose="02020603050405020304" pitchFamily="18" charset="0"/>
                <a:ea typeface="Calibri" panose="020F0502020204030204" pitchFamily="34" charset="0"/>
                <a:cs typeface="Times New Roman" panose="02020603050405020304" pitchFamily="18" charset="0"/>
              </a:rPr>
              <a:t>sự</a:t>
            </a:r>
            <a:r>
              <a:rPr lang="en-US" altLang="en-US" sz="2400" dirty="0">
                <a:latin typeface="Times New Roman" panose="02020603050405020304" pitchFamily="18" charset="0"/>
                <a:ea typeface="Calibri" panose="020F0502020204030204" pitchFamily="34" charset="0"/>
                <a:cs typeface="Times New Roman" panose="02020603050405020304" pitchFamily="18" charset="0"/>
              </a:rPr>
              <a:t> </a:t>
            </a:r>
            <a:r>
              <a:rPr lang="en-US" altLang="en-US" sz="2400" dirty="0" err="1">
                <a:latin typeface="Times New Roman" panose="02020603050405020304" pitchFamily="18" charset="0"/>
                <a:ea typeface="Calibri" panose="020F0502020204030204" pitchFamily="34" charset="0"/>
                <a:cs typeface="Times New Roman" panose="02020603050405020304" pitchFamily="18" charset="0"/>
              </a:rPr>
              <a:t>vật</a:t>
            </a:r>
            <a:r>
              <a:rPr lang="en-US" altLang="en-US" sz="2400" dirty="0">
                <a:latin typeface="Times New Roman" panose="02020603050405020304" pitchFamily="18" charset="0"/>
                <a:ea typeface="Calibri" panose="020F0502020204030204" pitchFamily="34" charset="0"/>
                <a:cs typeface="Times New Roman" panose="02020603050405020304" pitchFamily="18" charset="0"/>
              </a:rPr>
              <a:t>, </a:t>
            </a:r>
            <a:r>
              <a:rPr lang="en-US" altLang="en-US" sz="2400" dirty="0" err="1">
                <a:latin typeface="Times New Roman" panose="02020603050405020304" pitchFamily="18" charset="0"/>
                <a:ea typeface="Calibri" panose="020F0502020204030204" pitchFamily="34" charset="0"/>
                <a:cs typeface="Times New Roman" panose="02020603050405020304" pitchFamily="18" charset="0"/>
              </a:rPr>
              <a:t>hiện</a:t>
            </a:r>
            <a:r>
              <a:rPr lang="en-US" altLang="en-US" sz="2400" dirty="0">
                <a:latin typeface="Times New Roman" panose="02020603050405020304" pitchFamily="18" charset="0"/>
                <a:ea typeface="Calibri" panose="020F0502020204030204" pitchFamily="34" charset="0"/>
                <a:cs typeface="Times New Roman" panose="02020603050405020304" pitchFamily="18" charset="0"/>
              </a:rPr>
              <a:t> </a:t>
            </a:r>
            <a:r>
              <a:rPr lang="en-US" altLang="en-US" sz="2400" dirty="0" err="1">
                <a:latin typeface="Times New Roman" panose="02020603050405020304" pitchFamily="18" charset="0"/>
                <a:ea typeface="Calibri" panose="020F0502020204030204" pitchFamily="34" charset="0"/>
                <a:cs typeface="Times New Roman" panose="02020603050405020304" pitchFamily="18" charset="0"/>
              </a:rPr>
              <a:t>tượng</a:t>
            </a:r>
            <a:r>
              <a:rPr lang="en-US" altLang="en-US" sz="2400" dirty="0">
                <a:latin typeface="Times New Roman" panose="02020603050405020304" pitchFamily="18" charset="0"/>
                <a:ea typeface="Calibri" panose="020F0502020204030204" pitchFamily="34" charset="0"/>
                <a:cs typeface="Times New Roman" panose="02020603050405020304" pitchFamily="18" charset="0"/>
              </a:rPr>
              <a:t> </a:t>
            </a:r>
            <a:r>
              <a:rPr lang="en-US" altLang="en-US" sz="2400" dirty="0" err="1">
                <a:latin typeface="Times New Roman" panose="02020603050405020304" pitchFamily="18" charset="0"/>
                <a:ea typeface="Calibri" panose="020F0502020204030204" pitchFamily="34" charset="0"/>
                <a:cs typeface="Times New Roman" panose="02020603050405020304" pitchFamily="18" charset="0"/>
              </a:rPr>
              <a:t>vật</a:t>
            </a:r>
            <a:r>
              <a:rPr lang="en-US" altLang="en-US" sz="2400" dirty="0">
                <a:latin typeface="Times New Roman" panose="02020603050405020304" pitchFamily="18" charset="0"/>
                <a:ea typeface="Calibri" panose="020F0502020204030204" pitchFamily="34" charset="0"/>
                <a:cs typeface="Times New Roman" panose="02020603050405020304" pitchFamily="18" charset="0"/>
              </a:rPr>
              <a:t> </a:t>
            </a:r>
            <a:r>
              <a:rPr lang="en-US" altLang="en-US" sz="2400" dirty="0" err="1">
                <a:latin typeface="Times New Roman" panose="02020603050405020304" pitchFamily="18" charset="0"/>
                <a:ea typeface="Calibri" panose="020F0502020204030204" pitchFamily="34" charset="0"/>
                <a:cs typeface="Times New Roman" panose="02020603050405020304" pitchFamily="18" charset="0"/>
              </a:rPr>
              <a:t>chất</a:t>
            </a:r>
            <a:r>
              <a:rPr lang="en-US" altLang="en-US" sz="2400" dirty="0">
                <a:latin typeface="Times New Roman" panose="02020603050405020304" pitchFamily="18" charset="0"/>
                <a:ea typeface="Calibri" panose="020F0502020204030204" pitchFamily="34" charset="0"/>
                <a:cs typeface="Times New Roman" panose="02020603050405020304" pitchFamily="18" charset="0"/>
              </a:rPr>
              <a:t> </a:t>
            </a:r>
            <a:r>
              <a:rPr lang="en-US" altLang="en-US" sz="2400" dirty="0" err="1">
                <a:latin typeface="Times New Roman" panose="02020603050405020304" pitchFamily="18" charset="0"/>
                <a:ea typeface="Calibri" panose="020F0502020204030204" pitchFamily="34" charset="0"/>
                <a:cs typeface="Times New Roman" panose="02020603050405020304" pitchFamily="18" charset="0"/>
              </a:rPr>
              <a:t>nhưng</a:t>
            </a:r>
            <a:r>
              <a:rPr lang="en-US" altLang="en-US" sz="2400" dirty="0">
                <a:latin typeface="Times New Roman" panose="02020603050405020304" pitchFamily="18" charset="0"/>
                <a:ea typeface="Calibri" panose="020F0502020204030204" pitchFamily="34" charset="0"/>
                <a:cs typeface="Times New Roman" panose="02020603050405020304" pitchFamily="18" charset="0"/>
              </a:rPr>
              <a:t> </a:t>
            </a:r>
            <a:r>
              <a:rPr lang="en-US" altLang="en-US" sz="2400" dirty="0" err="1">
                <a:latin typeface="Times New Roman" panose="02020603050405020304" pitchFamily="18" charset="0"/>
                <a:ea typeface="Calibri" panose="020F0502020204030204" pitchFamily="34" charset="0"/>
                <a:cs typeface="Times New Roman" panose="02020603050405020304" pitchFamily="18" charset="0"/>
              </a:rPr>
              <a:t>phủ</a:t>
            </a:r>
            <a:r>
              <a:rPr lang="en-US" altLang="en-US" sz="2400" dirty="0">
                <a:latin typeface="Times New Roman" panose="02020603050405020304" pitchFamily="18" charset="0"/>
                <a:ea typeface="Calibri" panose="020F0502020204030204" pitchFamily="34" charset="0"/>
                <a:cs typeface="Times New Roman" panose="02020603050405020304" pitchFamily="18" charset="0"/>
              </a:rPr>
              <a:t> </a:t>
            </a:r>
            <a:r>
              <a:rPr lang="en-US" altLang="en-US" sz="2400" dirty="0" err="1">
                <a:latin typeface="Times New Roman" panose="02020603050405020304" pitchFamily="18" charset="0"/>
                <a:ea typeface="Calibri" panose="020F0502020204030204" pitchFamily="34" charset="0"/>
                <a:cs typeface="Times New Roman" panose="02020603050405020304" pitchFamily="18" charset="0"/>
              </a:rPr>
              <a:t>định</a:t>
            </a:r>
            <a:r>
              <a:rPr lang="en-US" altLang="en-US" sz="2400" dirty="0">
                <a:latin typeface="Times New Roman" panose="02020603050405020304" pitchFamily="18" charset="0"/>
                <a:ea typeface="Calibri" panose="020F0502020204030204" pitchFamily="34" charset="0"/>
                <a:cs typeface="Times New Roman" panose="02020603050405020304" pitchFamily="18" charset="0"/>
              </a:rPr>
              <a:t> </a:t>
            </a:r>
            <a:r>
              <a:rPr lang="en-US" altLang="en-US" sz="2400" dirty="0" err="1">
                <a:latin typeface="Times New Roman" panose="02020603050405020304" pitchFamily="18" charset="0"/>
                <a:ea typeface="Calibri" panose="020F0502020204030204" pitchFamily="34" charset="0"/>
                <a:cs typeface="Times New Roman" panose="02020603050405020304" pitchFamily="18" charset="0"/>
              </a:rPr>
              <a:t>đặc</a:t>
            </a:r>
            <a:r>
              <a:rPr lang="en-US" altLang="en-US" sz="2400" dirty="0">
                <a:latin typeface="Times New Roman" panose="02020603050405020304" pitchFamily="18" charset="0"/>
                <a:ea typeface="Calibri" panose="020F0502020204030204" pitchFamily="34" charset="0"/>
                <a:cs typeface="Times New Roman" panose="02020603050405020304" pitchFamily="18" charset="0"/>
              </a:rPr>
              <a:t> </a:t>
            </a:r>
            <a:r>
              <a:rPr lang="en-US" altLang="en-US" sz="2400" dirty="0" err="1">
                <a:latin typeface="Times New Roman" panose="02020603050405020304" pitchFamily="18" charset="0"/>
                <a:ea typeface="Calibri" panose="020F0502020204030204" pitchFamily="34" charset="0"/>
                <a:cs typeface="Times New Roman" panose="02020603050405020304" pitchFamily="18" charset="0"/>
              </a:rPr>
              <a:t>tính</a:t>
            </a:r>
            <a:r>
              <a:rPr lang="en-US" altLang="en-US" sz="2400" dirty="0">
                <a:latin typeface="Times New Roman" panose="02020603050405020304" pitchFamily="18" charset="0"/>
                <a:ea typeface="Calibri" panose="020F0502020204030204" pitchFamily="34" charset="0"/>
                <a:cs typeface="Times New Roman" panose="02020603050405020304" pitchFamily="18" charset="0"/>
              </a:rPr>
              <a:t> </a:t>
            </a:r>
            <a:r>
              <a:rPr lang="en-US" altLang="en-US" sz="2400" dirty="0" err="1">
                <a:latin typeface="Times New Roman" panose="02020603050405020304" pitchFamily="18" charset="0"/>
                <a:ea typeface="Calibri" panose="020F0502020204030204" pitchFamily="34" charset="0"/>
                <a:cs typeface="Times New Roman" panose="02020603050405020304" pitchFamily="18" charset="0"/>
              </a:rPr>
              <a:t>tồn</a:t>
            </a:r>
            <a:r>
              <a:rPr lang="en-US" altLang="en-US" sz="2400" dirty="0">
                <a:latin typeface="Times New Roman" panose="02020603050405020304" pitchFamily="18" charset="0"/>
                <a:ea typeface="Calibri" panose="020F0502020204030204" pitchFamily="34" charset="0"/>
                <a:cs typeface="Times New Roman" panose="02020603050405020304" pitchFamily="18" charset="0"/>
              </a:rPr>
              <a:t> </a:t>
            </a:r>
            <a:r>
              <a:rPr lang="en-US" altLang="en-US" sz="2400" dirty="0" err="1">
                <a:latin typeface="Times New Roman" panose="02020603050405020304" pitchFamily="18" charset="0"/>
                <a:ea typeface="Calibri" panose="020F0502020204030204" pitchFamily="34" charset="0"/>
                <a:cs typeface="Times New Roman" panose="02020603050405020304" pitchFamily="18" charset="0"/>
              </a:rPr>
              <a:t>tại</a:t>
            </a:r>
            <a:r>
              <a:rPr lang="en-US" altLang="en-US" sz="2400" dirty="0">
                <a:latin typeface="Times New Roman" panose="02020603050405020304" pitchFamily="18" charset="0"/>
                <a:ea typeface="Calibri" panose="020F0502020204030204" pitchFamily="34" charset="0"/>
                <a:cs typeface="Times New Roman" panose="02020603050405020304" pitchFamily="18" charset="0"/>
              </a:rPr>
              <a:t> </a:t>
            </a:r>
            <a:r>
              <a:rPr lang="en-US" altLang="en-US" sz="2400" dirty="0" err="1">
                <a:latin typeface="Times New Roman" panose="02020603050405020304" pitchFamily="18" charset="0"/>
                <a:ea typeface="Calibri" panose="020F0502020204030204" pitchFamily="34" charset="0"/>
                <a:cs typeface="Times New Roman" panose="02020603050405020304" pitchFamily="18" charset="0"/>
              </a:rPr>
              <a:t>khách</a:t>
            </a:r>
            <a:r>
              <a:rPr lang="en-US" altLang="en-US" sz="2400" dirty="0">
                <a:latin typeface="Times New Roman" panose="02020603050405020304" pitchFamily="18" charset="0"/>
                <a:ea typeface="Calibri" panose="020F0502020204030204" pitchFamily="34" charset="0"/>
                <a:cs typeface="Times New Roman" panose="02020603050405020304" pitchFamily="18" charset="0"/>
              </a:rPr>
              <a:t> </a:t>
            </a:r>
            <a:r>
              <a:rPr lang="en-US" altLang="en-US" sz="2400" dirty="0" err="1">
                <a:latin typeface="Times New Roman" panose="02020603050405020304" pitchFamily="18" charset="0"/>
                <a:ea typeface="Calibri" panose="020F0502020204030204" pitchFamily="34" charset="0"/>
                <a:cs typeface="Times New Roman" panose="02020603050405020304" pitchFamily="18" charset="0"/>
              </a:rPr>
              <a:t>quan</a:t>
            </a:r>
            <a:r>
              <a:rPr lang="en-US" altLang="en-US" sz="2400" dirty="0">
                <a:latin typeface="Times New Roman" panose="02020603050405020304" pitchFamily="18" charset="0"/>
                <a:ea typeface="Calibri" panose="020F0502020204030204" pitchFamily="34" charset="0"/>
                <a:cs typeface="Times New Roman" panose="02020603050405020304" pitchFamily="18" charset="0"/>
              </a:rPr>
              <a:t> </a:t>
            </a:r>
            <a:r>
              <a:rPr lang="en-US" altLang="en-US" sz="2400" dirty="0" err="1">
                <a:latin typeface="Times New Roman" panose="02020603050405020304" pitchFamily="18" charset="0"/>
                <a:ea typeface="Calibri" panose="020F0502020204030204" pitchFamily="34" charset="0"/>
                <a:cs typeface="Times New Roman" panose="02020603050405020304" pitchFamily="18" charset="0"/>
              </a:rPr>
              <a:t>của</a:t>
            </a:r>
            <a:r>
              <a:rPr lang="en-US" altLang="en-US" sz="2400" dirty="0">
                <a:latin typeface="Times New Roman" panose="02020603050405020304" pitchFamily="18" charset="0"/>
                <a:ea typeface="Calibri" panose="020F0502020204030204" pitchFamily="34" charset="0"/>
                <a:cs typeface="Times New Roman" panose="02020603050405020304" pitchFamily="18" charset="0"/>
              </a:rPr>
              <a:t> </a:t>
            </a:r>
            <a:r>
              <a:rPr lang="en-US" altLang="en-US" sz="2400" dirty="0" err="1">
                <a:latin typeface="Times New Roman" panose="02020603050405020304" pitchFamily="18" charset="0"/>
                <a:ea typeface="Calibri" panose="020F0502020204030204" pitchFamily="34" charset="0"/>
                <a:cs typeface="Times New Roman" panose="02020603050405020304" pitchFamily="18" charset="0"/>
              </a:rPr>
              <a:t>chúng</a:t>
            </a:r>
            <a:endParaRPr lang="en-US" altLang="en-US" sz="24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endParaRPr>
          </a:p>
          <a:p>
            <a:pPr marL="342900" indent="-342900" algn="just" eaLnBrk="1" hangingPunct="1">
              <a:lnSpc>
                <a:spcPct val="150000"/>
              </a:lnSpc>
              <a:spcBef>
                <a:spcPct val="0"/>
              </a:spcBef>
              <a:buFont typeface="Wingdings" panose="05000000000000000000" pitchFamily="2" charset="2"/>
              <a:buChar char="q"/>
              <a:defRPr/>
            </a:pPr>
            <a:r>
              <a:rPr lang="en-US" altLang="en-US" sz="2400"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Quan</a:t>
            </a:r>
            <a:r>
              <a:rPr lang="en-US" altLang="en-US" sz="24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altLang="en-US" sz="2400"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niệm</a:t>
            </a:r>
            <a:r>
              <a:rPr lang="en-US" altLang="en-US" sz="24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altLang="en-US" sz="2400"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của</a:t>
            </a:r>
            <a:r>
              <a:rPr lang="en-US" altLang="en-US" sz="24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altLang="en-US" sz="2400"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chủ</a:t>
            </a:r>
            <a:r>
              <a:rPr lang="en-US" altLang="en-US" sz="24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altLang="en-US" sz="2400"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nghĩa</a:t>
            </a:r>
            <a:r>
              <a:rPr lang="en-US" altLang="en-US" sz="24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altLang="en-US" sz="2400"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duy</a:t>
            </a:r>
            <a:r>
              <a:rPr lang="en-US" altLang="en-US" sz="24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altLang="en-US" sz="2400"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vật</a:t>
            </a:r>
            <a:r>
              <a:rPr lang="en-US" altLang="en-US" sz="24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altLang="en-US" sz="2400"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trước</a:t>
            </a:r>
            <a:r>
              <a:rPr lang="en-US" altLang="en-US" sz="24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altLang="en-US" sz="2400"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Mác</a:t>
            </a:r>
            <a:r>
              <a:rPr lang="en-US" altLang="en-US" sz="24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altLang="en-US" sz="2400"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về</a:t>
            </a:r>
            <a:r>
              <a:rPr lang="en-US" altLang="en-US" sz="24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altLang="en-US" sz="2400"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vật</a:t>
            </a:r>
            <a:r>
              <a:rPr lang="en-US" altLang="en-US" sz="24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altLang="en-US" sz="2400"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chất</a:t>
            </a:r>
            <a:endParaRPr lang="en-US" altLang="en-US" sz="2400" dirty="0">
              <a:solidFill>
                <a:srgbClr val="000000"/>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22" name="Pentagon 21"/>
          <p:cNvSpPr/>
          <p:nvPr/>
        </p:nvSpPr>
        <p:spPr>
          <a:xfrm>
            <a:off x="2189163" y="4343400"/>
            <a:ext cx="4613275" cy="762000"/>
          </a:xfrm>
          <a:prstGeom prst="homePlate">
            <a:avLst/>
          </a:prstGeom>
          <a:ln/>
        </p:spPr>
        <p:style>
          <a:lnRef idx="1">
            <a:schemeClr val="accent2"/>
          </a:lnRef>
          <a:fillRef idx="2">
            <a:schemeClr val="accent2"/>
          </a:fillRef>
          <a:effectRef idx="1">
            <a:schemeClr val="accent2"/>
          </a:effectRef>
          <a:fontRef idx="minor">
            <a:schemeClr val="dk1"/>
          </a:fontRef>
        </p:style>
        <p:txBody>
          <a:bodyPr anchor="ctr"/>
          <a:lstStyle/>
          <a:p>
            <a:pPr algn="just" defTabSz="685800" eaLnBrk="1" hangingPunct="1"/>
            <a:r>
              <a:rPr lang="en-US" sz="2400">
                <a:solidFill>
                  <a:srgbClr val="000000"/>
                </a:solidFill>
                <a:latin typeface="Times New Roman" pitchFamily="18" charset="0"/>
                <a:cs typeface="Cordia New" pitchFamily="34" charset="-34"/>
              </a:rPr>
              <a:t>Quan niệm của CNDV thời cổ đại</a:t>
            </a:r>
            <a:endParaRPr lang="en-US" sz="2400">
              <a:solidFill>
                <a:srgbClr val="000000"/>
              </a:solidFill>
              <a:latin typeface="Calibri" pitchFamily="34" charset="0"/>
              <a:cs typeface="Cordia New" pitchFamily="34" charset="-34"/>
            </a:endParaRPr>
          </a:p>
        </p:txBody>
      </p:sp>
      <p:sp>
        <p:nvSpPr>
          <p:cNvPr id="24" name="Left Bracket 23"/>
          <p:cNvSpPr/>
          <p:nvPr/>
        </p:nvSpPr>
        <p:spPr>
          <a:xfrm>
            <a:off x="1843088" y="4724400"/>
            <a:ext cx="147637" cy="1971675"/>
          </a:xfrm>
          <a:prstGeom prst="leftBracket">
            <a:avLst/>
          </a:prstGeom>
        </p:spPr>
        <p:style>
          <a:lnRef idx="3">
            <a:schemeClr val="dk1"/>
          </a:lnRef>
          <a:fillRef idx="0">
            <a:schemeClr val="dk1"/>
          </a:fillRef>
          <a:effectRef idx="2">
            <a:schemeClr val="dk1"/>
          </a:effectRef>
          <a:fontRef idx="minor">
            <a:schemeClr val="tx1"/>
          </a:fontRef>
        </p:style>
        <p:txBody>
          <a:bodyPr anchor="ctr"/>
          <a:lstStyle/>
          <a:p>
            <a:pPr algn="ctr" defTabSz="909390" eaLnBrk="1" fontAlgn="auto" hangingPunct="1">
              <a:spcBef>
                <a:spcPts val="0"/>
              </a:spcBef>
              <a:spcAft>
                <a:spcPts val="0"/>
              </a:spcAft>
              <a:defRPr/>
            </a:pPr>
            <a:endParaRPr lang="en-US" sz="2400">
              <a:solidFill>
                <a:prstClr val="black"/>
              </a:solidFill>
              <a:latin typeface="Calibri"/>
            </a:endParaRPr>
          </a:p>
        </p:txBody>
      </p:sp>
      <p:sp>
        <p:nvSpPr>
          <p:cNvPr id="13" name="Rectangle 12"/>
          <p:cNvSpPr/>
          <p:nvPr/>
        </p:nvSpPr>
        <p:spPr>
          <a:xfrm>
            <a:off x="2189163" y="5181600"/>
            <a:ext cx="3516312" cy="1016000"/>
          </a:xfrm>
          <a:prstGeom prst="rect">
            <a:avLst/>
          </a:prstGeom>
        </p:spPr>
        <p:txBody>
          <a:bodyPr>
            <a:spAutoFit/>
          </a:bodyPr>
          <a:lstStyle/>
          <a:p>
            <a:pPr marL="552450" lvl="1" indent="-212725" defTabSz="681038">
              <a:buFont typeface="Arial" pitchFamily="34" charset="0"/>
              <a:buChar char="–"/>
            </a:pPr>
            <a:r>
              <a:rPr lang="en-US" sz="2400">
                <a:solidFill>
                  <a:srgbClr val="000000"/>
                </a:solidFill>
                <a:latin typeface="Times New Roman" pitchFamily="18" charset="0"/>
                <a:cs typeface="Times New Roman" pitchFamily="18" charset="0"/>
              </a:rPr>
              <a:t>Phương Đông cổ đại</a:t>
            </a:r>
          </a:p>
          <a:p>
            <a:pPr marL="552450" lvl="1" indent="-212725" defTabSz="681038">
              <a:lnSpc>
                <a:spcPct val="150000"/>
              </a:lnSpc>
              <a:buFont typeface="Arial" pitchFamily="34" charset="0"/>
              <a:buChar char="–"/>
            </a:pPr>
            <a:r>
              <a:rPr lang="en-US" sz="2400">
                <a:solidFill>
                  <a:srgbClr val="000000"/>
                </a:solidFill>
                <a:latin typeface="Times New Roman" pitchFamily="18" charset="0"/>
                <a:cs typeface="Times New Roman" pitchFamily="18" charset="0"/>
              </a:rPr>
              <a:t>Phương Tây cổ đại</a:t>
            </a:r>
          </a:p>
        </p:txBody>
      </p:sp>
      <p:sp>
        <p:nvSpPr>
          <p:cNvPr id="19" name="Rounded Rectangle 18"/>
          <p:cNvSpPr/>
          <p:nvPr/>
        </p:nvSpPr>
        <p:spPr>
          <a:xfrm>
            <a:off x="0" y="1125538"/>
            <a:ext cx="8229600" cy="788987"/>
          </a:xfrm>
          <a:prstGeom prst="roundRect">
            <a:avLst/>
          </a:prstGeom>
        </p:spPr>
        <p:style>
          <a:lnRef idx="1">
            <a:schemeClr val="accent5"/>
          </a:lnRef>
          <a:fillRef idx="2">
            <a:schemeClr val="accent5"/>
          </a:fillRef>
          <a:effectRef idx="1">
            <a:schemeClr val="accent5"/>
          </a:effectRef>
          <a:fontRef idx="minor">
            <a:schemeClr val="dk1"/>
          </a:fontRef>
        </p:style>
        <p:txBody>
          <a:bodyPr anchor="ctr"/>
          <a:lstStyle/>
          <a:p>
            <a:pPr algn="just" eaLnBrk="1" hangingPunct="1"/>
            <a:r>
              <a:rPr lang="nl-NL" sz="2400" b="1" i="1" dirty="0">
                <a:solidFill>
                  <a:srgbClr val="000000"/>
                </a:solidFill>
                <a:latin typeface="Times New Roman" pitchFamily="18" charset="0"/>
                <a:cs typeface="Times New Roman" pitchFamily="18" charset="0"/>
              </a:rPr>
              <a:t>a. Quan niệm của chủ nghĩa duy tâm và chủ nghĩa duy vật trước Mác về phạm trù vật chất</a:t>
            </a:r>
            <a:endParaRPr lang="vi-VN" sz="2400" dirty="0">
              <a:solidFill>
                <a:srgbClr val="000000"/>
              </a:solidFill>
              <a:latin typeface="Times New Roman" pitchFamily="18" charset="0"/>
              <a:cs typeface="Times New Roman" pitchFamily="18" charset="0"/>
            </a:endParaRPr>
          </a:p>
        </p:txBody>
      </p:sp>
      <p:sp>
        <p:nvSpPr>
          <p:cNvPr id="12298" name="Rectangle 2"/>
          <p:cNvSpPr txBox="1">
            <a:spLocks noChangeArrowheads="1"/>
          </p:cNvSpPr>
          <p:nvPr/>
        </p:nvSpPr>
        <p:spPr bwMode="auto">
          <a:xfrm>
            <a:off x="652463" y="366713"/>
            <a:ext cx="6551612" cy="422275"/>
          </a:xfrm>
          <a:prstGeom prst="rect">
            <a:avLst/>
          </a:prstGeom>
          <a:noFill/>
          <a:ln w="9525">
            <a:noFill/>
            <a:miter lim="800000"/>
            <a:headEnd/>
            <a:tailEnd/>
          </a:ln>
        </p:spPr>
        <p:txBody>
          <a:bodyPr/>
          <a:lstStyle/>
          <a:p>
            <a:pPr algn="ctr" defTabSz="684213"/>
            <a:endParaRPr lang="en-US" altLang="en-US" sz="2800" b="1">
              <a:solidFill>
                <a:srgbClr val="FFFFFF"/>
              </a:solidFill>
              <a:latin typeface="Times New Roman" pitchFamily="18" charset="0"/>
              <a:ea typeface="Cordia New" pitchFamily="34" charset="-34"/>
              <a:cs typeface="Times New Roman" pitchFamily="18" charset="0"/>
            </a:endParaRPr>
          </a:p>
        </p:txBody>
      </p:sp>
      <p:sp>
        <p:nvSpPr>
          <p:cNvPr id="12299" name="Rectangle 4"/>
          <p:cNvSpPr>
            <a:spLocks noChangeArrowheads="1"/>
          </p:cNvSpPr>
          <p:nvPr/>
        </p:nvSpPr>
        <p:spPr bwMode="auto">
          <a:xfrm>
            <a:off x="0" y="223838"/>
            <a:ext cx="9067800" cy="584200"/>
          </a:xfrm>
          <a:prstGeom prst="rect">
            <a:avLst/>
          </a:prstGeom>
          <a:noFill/>
          <a:ln w="9525">
            <a:noFill/>
            <a:miter lim="800000"/>
            <a:headEnd/>
            <a:tailEnd/>
          </a:ln>
        </p:spPr>
        <p:txBody>
          <a:bodyPr wrap="square">
            <a:spAutoFit/>
          </a:bodyPr>
          <a:lstStyle/>
          <a:p>
            <a:pPr eaLnBrk="1" hangingPunct="1"/>
            <a:r>
              <a:rPr lang="en-US" altLang="en-US" sz="3200" dirty="0">
                <a:latin typeface="Times New Roman" pitchFamily="18" charset="0"/>
                <a:ea typeface="Cordia New" pitchFamily="34" charset="-34"/>
                <a:cs typeface="Times New Roman" pitchFamily="18" charset="0"/>
              </a:rPr>
              <a:t>1. </a:t>
            </a:r>
            <a:r>
              <a:rPr lang="en-US" altLang="en-US" sz="3200" dirty="0" err="1">
                <a:latin typeface="Times New Roman" pitchFamily="18" charset="0"/>
                <a:ea typeface="Cordia New" pitchFamily="34" charset="-34"/>
                <a:cs typeface="Times New Roman" pitchFamily="18" charset="0"/>
              </a:rPr>
              <a:t>Vật</a:t>
            </a:r>
            <a:r>
              <a:rPr lang="en-US" altLang="en-US" sz="3200" dirty="0">
                <a:latin typeface="Times New Roman" pitchFamily="18" charset="0"/>
                <a:ea typeface="Cordia New" pitchFamily="34" charset="-34"/>
                <a:cs typeface="Times New Roman" pitchFamily="18" charset="0"/>
              </a:rPr>
              <a:t> </a:t>
            </a:r>
            <a:r>
              <a:rPr lang="en-US" altLang="en-US" sz="3200" dirty="0" err="1">
                <a:latin typeface="Times New Roman" pitchFamily="18" charset="0"/>
                <a:ea typeface="Cordia New" pitchFamily="34" charset="-34"/>
                <a:cs typeface="Times New Roman" pitchFamily="18" charset="0"/>
              </a:rPr>
              <a:t>chất</a:t>
            </a:r>
            <a:r>
              <a:rPr lang="en-US" altLang="en-US" sz="3200" dirty="0">
                <a:latin typeface="Times New Roman" pitchFamily="18" charset="0"/>
                <a:ea typeface="Cordia New" pitchFamily="34" charset="-34"/>
                <a:cs typeface="Times New Roman" pitchFamily="18" charset="0"/>
              </a:rPr>
              <a:t> </a:t>
            </a:r>
            <a:r>
              <a:rPr lang="en-US" altLang="en-US" sz="3200" dirty="0" err="1">
                <a:latin typeface="Times New Roman" pitchFamily="18" charset="0"/>
                <a:ea typeface="Cordia New" pitchFamily="34" charset="-34"/>
                <a:cs typeface="Times New Roman" pitchFamily="18" charset="0"/>
              </a:rPr>
              <a:t>và</a:t>
            </a:r>
            <a:r>
              <a:rPr lang="en-US" altLang="en-US" sz="3200" dirty="0">
                <a:latin typeface="Times New Roman" pitchFamily="18" charset="0"/>
                <a:ea typeface="Cordia New" pitchFamily="34" charset="-34"/>
                <a:cs typeface="Times New Roman" pitchFamily="18" charset="0"/>
              </a:rPr>
              <a:t> </a:t>
            </a:r>
            <a:r>
              <a:rPr lang="en-US" altLang="en-US" sz="3200" dirty="0" err="1">
                <a:latin typeface="Times New Roman" pitchFamily="18" charset="0"/>
                <a:ea typeface="Cordia New" pitchFamily="34" charset="-34"/>
                <a:cs typeface="Times New Roman" pitchFamily="18" charset="0"/>
              </a:rPr>
              <a:t>các</a:t>
            </a:r>
            <a:r>
              <a:rPr lang="en-US" altLang="en-US" sz="3200" dirty="0">
                <a:latin typeface="Times New Roman" pitchFamily="18" charset="0"/>
                <a:ea typeface="Cordia New" pitchFamily="34" charset="-34"/>
                <a:cs typeface="Times New Roman" pitchFamily="18" charset="0"/>
              </a:rPr>
              <a:t> </a:t>
            </a:r>
            <a:r>
              <a:rPr lang="en-US" altLang="en-US" sz="3200" dirty="0" err="1">
                <a:latin typeface="Times New Roman" pitchFamily="18" charset="0"/>
                <a:ea typeface="Cordia New" pitchFamily="34" charset="-34"/>
                <a:cs typeface="Times New Roman" pitchFamily="18" charset="0"/>
              </a:rPr>
              <a:t>hình</a:t>
            </a:r>
            <a:r>
              <a:rPr lang="en-US" altLang="en-US" sz="3200" dirty="0">
                <a:latin typeface="Times New Roman" pitchFamily="18" charset="0"/>
                <a:ea typeface="Cordia New" pitchFamily="34" charset="-34"/>
                <a:cs typeface="Times New Roman" pitchFamily="18" charset="0"/>
              </a:rPr>
              <a:t> </a:t>
            </a:r>
            <a:r>
              <a:rPr lang="en-US" altLang="en-US" sz="3200" dirty="0" err="1">
                <a:latin typeface="Times New Roman" pitchFamily="18" charset="0"/>
                <a:ea typeface="Cordia New" pitchFamily="34" charset="-34"/>
                <a:cs typeface="Times New Roman" pitchFamily="18" charset="0"/>
              </a:rPr>
              <a:t>thức</a:t>
            </a:r>
            <a:r>
              <a:rPr lang="en-US" altLang="en-US" sz="3200" dirty="0">
                <a:latin typeface="Times New Roman" pitchFamily="18" charset="0"/>
                <a:ea typeface="Cordia New" pitchFamily="34" charset="-34"/>
                <a:cs typeface="Times New Roman" pitchFamily="18" charset="0"/>
              </a:rPr>
              <a:t> </a:t>
            </a:r>
            <a:r>
              <a:rPr lang="en-US" altLang="en-US" sz="3200" dirty="0" err="1">
                <a:latin typeface="Times New Roman" pitchFamily="18" charset="0"/>
                <a:ea typeface="Cordia New" pitchFamily="34" charset="-34"/>
                <a:cs typeface="Times New Roman" pitchFamily="18" charset="0"/>
              </a:rPr>
              <a:t>tồn</a:t>
            </a:r>
            <a:r>
              <a:rPr lang="en-US" altLang="en-US" sz="3200" dirty="0">
                <a:latin typeface="Times New Roman" pitchFamily="18" charset="0"/>
                <a:ea typeface="Cordia New" pitchFamily="34" charset="-34"/>
                <a:cs typeface="Times New Roman" pitchFamily="18" charset="0"/>
              </a:rPr>
              <a:t> </a:t>
            </a:r>
            <a:r>
              <a:rPr lang="en-US" altLang="en-US" sz="3200" dirty="0" err="1">
                <a:latin typeface="Times New Roman" pitchFamily="18" charset="0"/>
                <a:ea typeface="Cordia New" pitchFamily="34" charset="-34"/>
                <a:cs typeface="Times New Roman" pitchFamily="18" charset="0"/>
              </a:rPr>
              <a:t>tại</a:t>
            </a:r>
            <a:r>
              <a:rPr lang="en-US" altLang="en-US" sz="3200" dirty="0">
                <a:latin typeface="Times New Roman" pitchFamily="18" charset="0"/>
                <a:ea typeface="Cordia New" pitchFamily="34" charset="-34"/>
                <a:cs typeface="Times New Roman" pitchFamily="18" charset="0"/>
              </a:rPr>
              <a:t> </a:t>
            </a:r>
            <a:r>
              <a:rPr lang="en-US" altLang="en-US" sz="3200" dirty="0" err="1">
                <a:latin typeface="Times New Roman" pitchFamily="18" charset="0"/>
                <a:ea typeface="Cordia New" pitchFamily="34" charset="-34"/>
                <a:cs typeface="Times New Roman" pitchFamily="18" charset="0"/>
              </a:rPr>
              <a:t>của</a:t>
            </a:r>
            <a:r>
              <a:rPr lang="en-US" altLang="en-US" sz="3200" dirty="0">
                <a:latin typeface="Times New Roman" pitchFamily="18" charset="0"/>
                <a:ea typeface="Cordia New" pitchFamily="34" charset="-34"/>
                <a:cs typeface="Times New Roman" pitchFamily="18" charset="0"/>
              </a:rPr>
              <a:t> </a:t>
            </a:r>
            <a:r>
              <a:rPr lang="en-US" altLang="en-US" sz="3200" dirty="0" err="1">
                <a:latin typeface="Times New Roman" pitchFamily="18" charset="0"/>
                <a:ea typeface="Cordia New" pitchFamily="34" charset="-34"/>
                <a:cs typeface="Times New Roman" pitchFamily="18" charset="0"/>
              </a:rPr>
              <a:t>vật</a:t>
            </a:r>
            <a:r>
              <a:rPr lang="en-US" altLang="en-US" sz="3200" dirty="0">
                <a:latin typeface="Times New Roman" pitchFamily="18" charset="0"/>
                <a:ea typeface="Cordia New" pitchFamily="34" charset="-34"/>
                <a:cs typeface="Times New Roman" pitchFamily="18" charset="0"/>
              </a:rPr>
              <a:t> </a:t>
            </a:r>
            <a:r>
              <a:rPr lang="en-US" altLang="en-US" sz="3200" dirty="0" err="1">
                <a:latin typeface="Times New Roman" pitchFamily="18" charset="0"/>
                <a:ea typeface="Cordia New" pitchFamily="34" charset="-34"/>
                <a:cs typeface="Times New Roman" pitchFamily="18" charset="0"/>
              </a:rPr>
              <a:t>chất</a:t>
            </a:r>
            <a:endParaRPr lang="vi-VN" altLang="en-US" sz="3200" dirty="0">
              <a:ea typeface="Cordia New" pitchFamily="34" charset="-34"/>
              <a:cs typeface="Times New Roman" pitchFamily="18" charset="0"/>
            </a:endParaRPr>
          </a:p>
        </p:txBody>
      </p:sp>
    </p:spTree>
  </p:cSld>
  <p:clrMapOvr>
    <a:masterClrMapping/>
  </p:clrMapOvr>
  <p:transition spd="slow">
    <p:comb/>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1"/>
          <p:cNvPicPr>
            <a:picLocks noChangeAspect="1"/>
          </p:cNvPicPr>
          <p:nvPr/>
        </p:nvPicPr>
        <p:blipFill>
          <a:blip r:embed="rId2"/>
          <a:srcRect/>
          <a:stretch>
            <a:fillRect/>
          </a:stretch>
        </p:blipFill>
        <p:spPr bwMode="auto">
          <a:xfrm>
            <a:off x="-201849" y="0"/>
            <a:ext cx="9144000" cy="6858000"/>
          </a:xfrm>
          <a:prstGeom prst="rect">
            <a:avLst/>
          </a:prstGeom>
          <a:noFill/>
          <a:ln w="9525">
            <a:noFill/>
            <a:miter lim="800000"/>
            <a:headEnd/>
            <a:tailEnd/>
          </a:ln>
        </p:spPr>
      </p:pic>
      <p:pic>
        <p:nvPicPr>
          <p:cNvPr id="3" name="Picture 2" descr="Thumb_1479.jpg"/>
          <p:cNvPicPr>
            <a:picLocks noChangeAspect="1"/>
          </p:cNvPicPr>
          <p:nvPr/>
        </p:nvPicPr>
        <p:blipFill>
          <a:blip r:embed="rId3"/>
          <a:srcRect/>
          <a:stretch>
            <a:fillRect/>
          </a:stretch>
        </p:blipFill>
        <p:spPr bwMode="auto">
          <a:xfrm>
            <a:off x="708025" y="2582863"/>
            <a:ext cx="1311275" cy="1749425"/>
          </a:xfrm>
          <a:prstGeom prst="rect">
            <a:avLst/>
          </a:prstGeom>
          <a:ln/>
        </p:spPr>
        <p:style>
          <a:lnRef idx="2">
            <a:schemeClr val="dk1"/>
          </a:lnRef>
          <a:fillRef idx="1">
            <a:schemeClr val="lt1"/>
          </a:fillRef>
          <a:effectRef idx="0">
            <a:schemeClr val="dk1"/>
          </a:effectRef>
          <a:fontRef idx="minor">
            <a:schemeClr val="dk1"/>
          </a:fontRef>
        </p:style>
      </p:pic>
      <p:pic>
        <p:nvPicPr>
          <p:cNvPr id="5" name="Picture 4"/>
          <p:cNvPicPr>
            <a:picLocks noChangeAspect="1"/>
          </p:cNvPicPr>
          <p:nvPr/>
        </p:nvPicPr>
        <p:blipFill>
          <a:blip r:embed="rId4"/>
          <a:srcRect/>
          <a:stretch>
            <a:fillRect/>
          </a:stretch>
        </p:blipFill>
        <p:spPr bwMode="auto">
          <a:xfrm>
            <a:off x="1530350" y="4713288"/>
            <a:ext cx="1446213" cy="1762125"/>
          </a:xfrm>
          <a:prstGeom prst="rect">
            <a:avLst/>
          </a:prstGeom>
          <a:noFill/>
          <a:ln w="9525">
            <a:noFill/>
            <a:miter lim="800000"/>
            <a:headEnd/>
            <a:tailEnd/>
          </a:ln>
        </p:spPr>
      </p:pic>
      <p:sp>
        <p:nvSpPr>
          <p:cNvPr id="7" name="Rectangle 6"/>
          <p:cNvSpPr>
            <a:spLocks noChangeArrowheads="1"/>
          </p:cNvSpPr>
          <p:nvPr/>
        </p:nvSpPr>
        <p:spPr bwMode="auto">
          <a:xfrm>
            <a:off x="3319463" y="5345113"/>
            <a:ext cx="5481637" cy="1200150"/>
          </a:xfrm>
          <a:prstGeom prst="rect">
            <a:avLst/>
          </a:prstGeom>
          <a:noFill/>
          <a:ln w="9525">
            <a:noFill/>
            <a:miter lim="800000"/>
            <a:headEnd/>
            <a:tailEnd/>
          </a:ln>
        </p:spPr>
        <p:txBody>
          <a:bodyPr>
            <a:spAutoFit/>
          </a:bodyPr>
          <a:lstStyle/>
          <a:p>
            <a:pPr defTabSz="908050" eaLnBrk="1" hangingPunct="1"/>
            <a:r>
              <a:rPr lang="en-US" altLang="en-US" sz="2400">
                <a:solidFill>
                  <a:srgbClr val="000000"/>
                </a:solidFill>
                <a:latin typeface="Times New Roman" pitchFamily="18" charset="0"/>
                <a:ea typeface="Cordia New" pitchFamily="34" charset="-34"/>
                <a:cs typeface="Calibri" pitchFamily="34" charset="0"/>
              </a:rPr>
              <a:t>T</a:t>
            </a:r>
            <a:r>
              <a:rPr lang="vi-VN" altLang="en-US" sz="2400">
                <a:solidFill>
                  <a:srgbClr val="000000"/>
                </a:solidFill>
                <a:latin typeface="Times New Roman" pitchFamily="18" charset="0"/>
                <a:ea typeface="Cordia New" pitchFamily="34" charset="-34"/>
                <a:cs typeface="Calibri" pitchFamily="34" charset="0"/>
              </a:rPr>
              <a:t>huyết Ngũ Hành </a:t>
            </a:r>
            <a:r>
              <a:rPr lang="en-US" altLang="en-US" sz="2400">
                <a:solidFill>
                  <a:srgbClr val="000000"/>
                </a:solidFill>
                <a:latin typeface="Times New Roman" pitchFamily="18" charset="0"/>
                <a:ea typeface="Cordia New" pitchFamily="34" charset="-34"/>
                <a:cs typeface="Calibri" pitchFamily="34" charset="0"/>
              </a:rPr>
              <a:t>coi</a:t>
            </a:r>
            <a:r>
              <a:rPr lang="vi-VN" altLang="en-US" sz="2400">
                <a:solidFill>
                  <a:srgbClr val="000000"/>
                </a:solidFill>
                <a:latin typeface="Times New Roman" pitchFamily="18" charset="0"/>
                <a:ea typeface="Cordia New" pitchFamily="34" charset="-34"/>
                <a:cs typeface="Calibri" pitchFamily="34" charset="0"/>
              </a:rPr>
              <a:t> năm yếu tố: Kim, </a:t>
            </a:r>
            <a:r>
              <a:rPr lang="en-US" altLang="en-US" sz="2400">
                <a:solidFill>
                  <a:srgbClr val="000000"/>
                </a:solidFill>
                <a:latin typeface="Times New Roman" pitchFamily="18" charset="0"/>
                <a:ea typeface="Cordia New" pitchFamily="34" charset="-34"/>
                <a:cs typeface="Calibri" pitchFamily="34" charset="0"/>
              </a:rPr>
              <a:t>M</a:t>
            </a:r>
            <a:r>
              <a:rPr lang="vi-VN" altLang="en-US" sz="2400">
                <a:solidFill>
                  <a:srgbClr val="000000"/>
                </a:solidFill>
                <a:latin typeface="Times New Roman" pitchFamily="18" charset="0"/>
                <a:ea typeface="Cordia New" pitchFamily="34" charset="-34"/>
                <a:cs typeface="Calibri" pitchFamily="34" charset="0"/>
              </a:rPr>
              <a:t>ộc, </a:t>
            </a:r>
            <a:r>
              <a:rPr lang="en-US" altLang="en-US" sz="2400">
                <a:solidFill>
                  <a:srgbClr val="000000"/>
                </a:solidFill>
                <a:latin typeface="Times New Roman" pitchFamily="18" charset="0"/>
                <a:ea typeface="Cordia New" pitchFamily="34" charset="-34"/>
                <a:cs typeface="Calibri" pitchFamily="34" charset="0"/>
              </a:rPr>
              <a:t>T</a:t>
            </a:r>
            <a:r>
              <a:rPr lang="vi-VN" altLang="en-US" sz="2400">
                <a:solidFill>
                  <a:srgbClr val="000000"/>
                </a:solidFill>
                <a:latin typeface="Times New Roman" pitchFamily="18" charset="0"/>
                <a:ea typeface="Cordia New" pitchFamily="34" charset="-34"/>
                <a:cs typeface="Calibri" pitchFamily="34" charset="0"/>
              </a:rPr>
              <a:t>hủy, </a:t>
            </a:r>
            <a:r>
              <a:rPr lang="en-US" altLang="en-US" sz="2400">
                <a:solidFill>
                  <a:srgbClr val="000000"/>
                </a:solidFill>
                <a:latin typeface="Times New Roman" pitchFamily="18" charset="0"/>
                <a:ea typeface="Cordia New" pitchFamily="34" charset="-34"/>
                <a:cs typeface="Calibri" pitchFamily="34" charset="0"/>
              </a:rPr>
              <a:t>H</a:t>
            </a:r>
            <a:r>
              <a:rPr lang="vi-VN" altLang="en-US" sz="2400">
                <a:solidFill>
                  <a:srgbClr val="000000"/>
                </a:solidFill>
                <a:latin typeface="Times New Roman" pitchFamily="18" charset="0"/>
                <a:ea typeface="Cordia New" pitchFamily="34" charset="-34"/>
                <a:cs typeface="Calibri" pitchFamily="34" charset="0"/>
              </a:rPr>
              <a:t>ỏa, Thổ là những yếu tố khởi nguyên cấu tạo nên mọi vật. </a:t>
            </a:r>
            <a:endParaRPr lang="en-US" altLang="en-US" sz="2400">
              <a:solidFill>
                <a:srgbClr val="000000"/>
              </a:solidFill>
              <a:latin typeface="Calibri" pitchFamily="34" charset="0"/>
              <a:ea typeface="Cordia New" pitchFamily="34" charset="-34"/>
              <a:cs typeface="Calibri" pitchFamily="34" charset="0"/>
            </a:endParaRPr>
          </a:p>
        </p:txBody>
      </p:sp>
      <p:sp>
        <p:nvSpPr>
          <p:cNvPr id="8" name="Rectangle 7"/>
          <p:cNvSpPr>
            <a:spLocks noChangeArrowheads="1"/>
          </p:cNvSpPr>
          <p:nvPr/>
        </p:nvSpPr>
        <p:spPr bwMode="auto">
          <a:xfrm>
            <a:off x="2457450" y="2855913"/>
            <a:ext cx="5959475" cy="1570037"/>
          </a:xfrm>
          <a:prstGeom prst="rect">
            <a:avLst/>
          </a:prstGeom>
          <a:noFill/>
          <a:ln w="9525">
            <a:noFill/>
            <a:miter lim="800000"/>
            <a:headEnd/>
            <a:tailEnd/>
          </a:ln>
        </p:spPr>
        <p:txBody>
          <a:bodyPr>
            <a:spAutoFit/>
          </a:bodyPr>
          <a:lstStyle/>
          <a:p>
            <a:pPr indent="342900" algn="just" defTabSz="908050" eaLnBrk="1" hangingPunct="1"/>
            <a:r>
              <a:rPr lang="en-US" altLang="en-US" sz="2400" dirty="0" err="1">
                <a:solidFill>
                  <a:srgbClr val="000000"/>
                </a:solidFill>
                <a:latin typeface="Times New Roman" pitchFamily="18" charset="0"/>
                <a:ea typeface="Calibri" pitchFamily="34" charset="0"/>
                <a:cs typeface="Times New Roman" pitchFamily="18" charset="0"/>
              </a:rPr>
              <a:t>Thuyết</a:t>
            </a:r>
            <a:r>
              <a:rPr lang="en-US" altLang="en-US" sz="2400" dirty="0">
                <a:solidFill>
                  <a:srgbClr val="000000"/>
                </a:solidFill>
                <a:latin typeface="Times New Roman" pitchFamily="18" charset="0"/>
                <a:ea typeface="Calibri" pitchFamily="34" charset="0"/>
                <a:cs typeface="Times New Roman" pitchFamily="18" charset="0"/>
              </a:rPr>
              <a:t> </a:t>
            </a:r>
            <a:r>
              <a:rPr lang="en-US" altLang="en-US" sz="2400" dirty="0" err="1">
                <a:solidFill>
                  <a:srgbClr val="000000"/>
                </a:solidFill>
                <a:latin typeface="Times New Roman" pitchFamily="18" charset="0"/>
                <a:ea typeface="Calibri" pitchFamily="34" charset="0"/>
                <a:cs typeface="Times New Roman" pitchFamily="18" charset="0"/>
              </a:rPr>
              <a:t>Âm</a:t>
            </a:r>
            <a:r>
              <a:rPr lang="en-US" altLang="en-US" sz="2400" dirty="0">
                <a:solidFill>
                  <a:srgbClr val="000000"/>
                </a:solidFill>
                <a:latin typeface="Times New Roman" pitchFamily="18" charset="0"/>
                <a:ea typeface="Calibri" pitchFamily="34" charset="0"/>
                <a:cs typeface="Times New Roman" pitchFamily="18" charset="0"/>
              </a:rPr>
              <a:t> - </a:t>
            </a:r>
            <a:r>
              <a:rPr lang="en-US" altLang="en-US" sz="2400" dirty="0" err="1">
                <a:solidFill>
                  <a:srgbClr val="000000"/>
                </a:solidFill>
                <a:latin typeface="Times New Roman" pitchFamily="18" charset="0"/>
                <a:ea typeface="Calibri" pitchFamily="34" charset="0"/>
                <a:cs typeface="Times New Roman" pitchFamily="18" charset="0"/>
              </a:rPr>
              <a:t>Dương</a:t>
            </a:r>
            <a:r>
              <a:rPr lang="en-US" altLang="en-US" sz="2400" dirty="0">
                <a:solidFill>
                  <a:srgbClr val="000000"/>
                </a:solidFill>
                <a:latin typeface="Times New Roman" pitchFamily="18" charset="0"/>
                <a:ea typeface="Calibri" pitchFamily="34" charset="0"/>
                <a:cs typeface="Times New Roman" pitchFamily="18" charset="0"/>
              </a:rPr>
              <a:t> </a:t>
            </a:r>
            <a:r>
              <a:rPr lang="en-US" altLang="en-US" sz="2400" dirty="0" err="1">
                <a:solidFill>
                  <a:srgbClr val="000000"/>
                </a:solidFill>
                <a:latin typeface="Times New Roman" pitchFamily="18" charset="0"/>
                <a:ea typeface="Calibri" pitchFamily="34" charset="0"/>
                <a:cs typeface="Times New Roman" pitchFamily="18" charset="0"/>
              </a:rPr>
              <a:t>cho</a:t>
            </a:r>
            <a:r>
              <a:rPr lang="en-US" altLang="en-US" sz="2400" dirty="0">
                <a:solidFill>
                  <a:srgbClr val="000000"/>
                </a:solidFill>
                <a:latin typeface="Times New Roman" pitchFamily="18" charset="0"/>
                <a:ea typeface="Calibri" pitchFamily="34" charset="0"/>
                <a:cs typeface="Times New Roman" pitchFamily="18" charset="0"/>
              </a:rPr>
              <a:t> </a:t>
            </a:r>
            <a:r>
              <a:rPr lang="en-US" altLang="en-US" sz="2400" dirty="0" err="1">
                <a:solidFill>
                  <a:srgbClr val="000000"/>
                </a:solidFill>
                <a:latin typeface="Times New Roman" pitchFamily="18" charset="0"/>
                <a:ea typeface="Calibri" pitchFamily="34" charset="0"/>
                <a:cs typeface="Times New Roman" pitchFamily="18" charset="0"/>
              </a:rPr>
              <a:t>rằng</a:t>
            </a:r>
            <a:r>
              <a:rPr lang="en-US" altLang="en-US" sz="2400" dirty="0">
                <a:solidFill>
                  <a:srgbClr val="000000"/>
                </a:solidFill>
                <a:latin typeface="Times New Roman" pitchFamily="18" charset="0"/>
                <a:ea typeface="Calibri" pitchFamily="34" charset="0"/>
                <a:cs typeface="Times New Roman" pitchFamily="18" charset="0"/>
              </a:rPr>
              <a:t> </a:t>
            </a:r>
            <a:r>
              <a:rPr lang="en-US" altLang="en-US" sz="2400" dirty="0" err="1">
                <a:solidFill>
                  <a:srgbClr val="000000"/>
                </a:solidFill>
                <a:latin typeface="Times New Roman" pitchFamily="18" charset="0"/>
                <a:ea typeface="Calibri" pitchFamily="34" charset="0"/>
                <a:cs typeface="Times New Roman" pitchFamily="18" charset="0"/>
              </a:rPr>
              <a:t>có</a:t>
            </a:r>
            <a:r>
              <a:rPr lang="en-US" altLang="en-US" sz="2400" dirty="0">
                <a:solidFill>
                  <a:srgbClr val="000000"/>
                </a:solidFill>
                <a:latin typeface="Times New Roman" pitchFamily="18" charset="0"/>
                <a:ea typeface="Calibri" pitchFamily="34" charset="0"/>
                <a:cs typeface="Times New Roman" pitchFamily="18" charset="0"/>
              </a:rPr>
              <a:t> </a:t>
            </a:r>
            <a:r>
              <a:rPr lang="en-US" altLang="en-US" sz="2400" dirty="0" err="1">
                <a:solidFill>
                  <a:srgbClr val="000000"/>
                </a:solidFill>
                <a:latin typeface="Times New Roman" pitchFamily="18" charset="0"/>
                <a:ea typeface="Calibri" pitchFamily="34" charset="0"/>
                <a:cs typeface="Times New Roman" pitchFamily="18" charset="0"/>
              </a:rPr>
              <a:t>hai</a:t>
            </a:r>
            <a:r>
              <a:rPr lang="en-US" altLang="en-US" sz="2400" dirty="0">
                <a:solidFill>
                  <a:srgbClr val="000000"/>
                </a:solidFill>
                <a:latin typeface="Times New Roman" pitchFamily="18" charset="0"/>
                <a:ea typeface="Calibri" pitchFamily="34" charset="0"/>
                <a:cs typeface="Times New Roman" pitchFamily="18" charset="0"/>
              </a:rPr>
              <a:t> </a:t>
            </a:r>
            <a:r>
              <a:rPr lang="en-US" altLang="en-US" sz="2400" dirty="0" err="1">
                <a:solidFill>
                  <a:srgbClr val="000000"/>
                </a:solidFill>
                <a:latin typeface="Times New Roman" pitchFamily="18" charset="0"/>
                <a:ea typeface="Calibri" pitchFamily="34" charset="0"/>
                <a:cs typeface="Times New Roman" pitchFamily="18" charset="0"/>
              </a:rPr>
              <a:t>lực</a:t>
            </a:r>
            <a:r>
              <a:rPr lang="en-US" altLang="en-US" sz="2400" dirty="0">
                <a:solidFill>
                  <a:srgbClr val="000000"/>
                </a:solidFill>
                <a:latin typeface="Times New Roman" pitchFamily="18" charset="0"/>
                <a:ea typeface="Calibri" pitchFamily="34" charset="0"/>
                <a:cs typeface="Times New Roman" pitchFamily="18" charset="0"/>
              </a:rPr>
              <a:t> </a:t>
            </a:r>
            <a:r>
              <a:rPr lang="en-US" altLang="en-US" sz="2400" dirty="0" err="1">
                <a:solidFill>
                  <a:srgbClr val="000000"/>
                </a:solidFill>
                <a:latin typeface="Times New Roman" pitchFamily="18" charset="0"/>
                <a:ea typeface="Calibri" pitchFamily="34" charset="0"/>
                <a:cs typeface="Times New Roman" pitchFamily="18" charset="0"/>
              </a:rPr>
              <a:t>lượng</a:t>
            </a:r>
            <a:r>
              <a:rPr lang="en-US" altLang="en-US" sz="2400" dirty="0">
                <a:solidFill>
                  <a:srgbClr val="000000"/>
                </a:solidFill>
                <a:latin typeface="Times New Roman" pitchFamily="18" charset="0"/>
                <a:ea typeface="Calibri" pitchFamily="34" charset="0"/>
                <a:cs typeface="Times New Roman" pitchFamily="18" charset="0"/>
              </a:rPr>
              <a:t> </a:t>
            </a:r>
            <a:r>
              <a:rPr lang="en-US" altLang="en-US" sz="2400" dirty="0" err="1">
                <a:solidFill>
                  <a:srgbClr val="000000"/>
                </a:solidFill>
                <a:latin typeface="Times New Roman" pitchFamily="18" charset="0"/>
                <a:ea typeface="Calibri" pitchFamily="34" charset="0"/>
                <a:cs typeface="Times New Roman" pitchFamily="18" charset="0"/>
              </a:rPr>
              <a:t>âm</a:t>
            </a:r>
            <a:r>
              <a:rPr lang="en-US" altLang="en-US" sz="2400" dirty="0">
                <a:solidFill>
                  <a:srgbClr val="000000"/>
                </a:solidFill>
                <a:latin typeface="Times New Roman" pitchFamily="18" charset="0"/>
                <a:ea typeface="Calibri" pitchFamily="34" charset="0"/>
                <a:cs typeface="Times New Roman" pitchFamily="18" charset="0"/>
              </a:rPr>
              <a:t> - </a:t>
            </a:r>
            <a:r>
              <a:rPr lang="en-US" altLang="en-US" sz="2400" dirty="0" err="1">
                <a:solidFill>
                  <a:srgbClr val="000000"/>
                </a:solidFill>
                <a:latin typeface="Times New Roman" pitchFamily="18" charset="0"/>
                <a:ea typeface="Calibri" pitchFamily="34" charset="0"/>
                <a:cs typeface="Times New Roman" pitchFamily="18" charset="0"/>
              </a:rPr>
              <a:t>dương</a:t>
            </a:r>
            <a:r>
              <a:rPr lang="en-US" altLang="en-US" sz="2400" dirty="0">
                <a:solidFill>
                  <a:srgbClr val="000000"/>
                </a:solidFill>
                <a:latin typeface="Times New Roman" pitchFamily="18" charset="0"/>
                <a:ea typeface="Calibri" pitchFamily="34" charset="0"/>
                <a:cs typeface="Times New Roman" pitchFamily="18" charset="0"/>
              </a:rPr>
              <a:t> </a:t>
            </a:r>
            <a:r>
              <a:rPr lang="en-US" altLang="en-US" sz="2400" dirty="0" err="1">
                <a:solidFill>
                  <a:srgbClr val="000000"/>
                </a:solidFill>
                <a:latin typeface="Times New Roman" pitchFamily="18" charset="0"/>
                <a:ea typeface="Calibri" pitchFamily="34" charset="0"/>
                <a:cs typeface="Times New Roman" pitchFamily="18" charset="0"/>
              </a:rPr>
              <a:t>đối</a:t>
            </a:r>
            <a:r>
              <a:rPr lang="en-US" altLang="en-US" sz="2400" dirty="0">
                <a:solidFill>
                  <a:srgbClr val="000000"/>
                </a:solidFill>
                <a:latin typeface="Times New Roman" pitchFamily="18" charset="0"/>
                <a:ea typeface="Calibri" pitchFamily="34" charset="0"/>
                <a:cs typeface="Times New Roman" pitchFamily="18" charset="0"/>
              </a:rPr>
              <a:t> </a:t>
            </a:r>
            <a:r>
              <a:rPr lang="en-US" altLang="en-US" sz="2400" dirty="0" err="1">
                <a:solidFill>
                  <a:srgbClr val="000000"/>
                </a:solidFill>
                <a:latin typeface="Times New Roman" pitchFamily="18" charset="0"/>
                <a:ea typeface="Calibri" pitchFamily="34" charset="0"/>
                <a:cs typeface="Times New Roman" pitchFamily="18" charset="0"/>
              </a:rPr>
              <a:t>lập</a:t>
            </a:r>
            <a:r>
              <a:rPr lang="en-US" altLang="en-US" sz="2400" dirty="0">
                <a:solidFill>
                  <a:srgbClr val="000000"/>
                </a:solidFill>
                <a:latin typeface="Times New Roman" pitchFamily="18" charset="0"/>
                <a:ea typeface="Calibri" pitchFamily="34" charset="0"/>
                <a:cs typeface="Times New Roman" pitchFamily="18" charset="0"/>
              </a:rPr>
              <a:t> </a:t>
            </a:r>
            <a:r>
              <a:rPr lang="en-US" altLang="en-US" sz="2400" dirty="0" err="1">
                <a:solidFill>
                  <a:srgbClr val="000000"/>
                </a:solidFill>
                <a:latin typeface="Times New Roman" pitchFamily="18" charset="0"/>
                <a:ea typeface="Calibri" pitchFamily="34" charset="0"/>
                <a:cs typeface="Times New Roman" pitchFamily="18" charset="0"/>
              </a:rPr>
              <a:t>nhau</a:t>
            </a:r>
            <a:r>
              <a:rPr lang="en-US" altLang="en-US" sz="2400" dirty="0">
                <a:solidFill>
                  <a:srgbClr val="000000"/>
                </a:solidFill>
                <a:latin typeface="Times New Roman" pitchFamily="18" charset="0"/>
                <a:ea typeface="Calibri" pitchFamily="34" charset="0"/>
                <a:cs typeface="Times New Roman" pitchFamily="18" charset="0"/>
              </a:rPr>
              <a:t> </a:t>
            </a:r>
            <a:r>
              <a:rPr lang="en-US" altLang="en-US" sz="2400" dirty="0" err="1">
                <a:solidFill>
                  <a:srgbClr val="000000"/>
                </a:solidFill>
                <a:latin typeface="Times New Roman" pitchFamily="18" charset="0"/>
                <a:ea typeface="Calibri" pitchFamily="34" charset="0"/>
                <a:cs typeface="Times New Roman" pitchFamily="18" charset="0"/>
              </a:rPr>
              <a:t>nhưng</a:t>
            </a:r>
            <a:r>
              <a:rPr lang="en-US" altLang="en-US" sz="2400" dirty="0">
                <a:solidFill>
                  <a:srgbClr val="000000"/>
                </a:solidFill>
                <a:latin typeface="Times New Roman" pitchFamily="18" charset="0"/>
                <a:ea typeface="Calibri" pitchFamily="34" charset="0"/>
                <a:cs typeface="Times New Roman" pitchFamily="18" charset="0"/>
              </a:rPr>
              <a:t> </a:t>
            </a:r>
            <a:r>
              <a:rPr lang="en-US" altLang="en-US" sz="2400" dirty="0" err="1">
                <a:solidFill>
                  <a:srgbClr val="000000"/>
                </a:solidFill>
                <a:latin typeface="Times New Roman" pitchFamily="18" charset="0"/>
                <a:ea typeface="Calibri" pitchFamily="34" charset="0"/>
                <a:cs typeface="Times New Roman" pitchFamily="18" charset="0"/>
              </a:rPr>
              <a:t>lại</a:t>
            </a:r>
            <a:r>
              <a:rPr lang="en-US" altLang="en-US" sz="2400" dirty="0">
                <a:solidFill>
                  <a:srgbClr val="000000"/>
                </a:solidFill>
                <a:latin typeface="Times New Roman" pitchFamily="18" charset="0"/>
                <a:ea typeface="Calibri" pitchFamily="34" charset="0"/>
                <a:cs typeface="Times New Roman" pitchFamily="18" charset="0"/>
              </a:rPr>
              <a:t> </a:t>
            </a:r>
            <a:r>
              <a:rPr lang="en-US" altLang="en-US" sz="2400" dirty="0" err="1">
                <a:solidFill>
                  <a:srgbClr val="000000"/>
                </a:solidFill>
                <a:latin typeface="Times New Roman" pitchFamily="18" charset="0"/>
                <a:ea typeface="Calibri" pitchFamily="34" charset="0"/>
                <a:cs typeface="Times New Roman" pitchFamily="18" charset="0"/>
              </a:rPr>
              <a:t>gắn</a:t>
            </a:r>
            <a:r>
              <a:rPr lang="en-US" altLang="en-US" sz="2400" dirty="0">
                <a:solidFill>
                  <a:srgbClr val="000000"/>
                </a:solidFill>
                <a:latin typeface="Times New Roman" pitchFamily="18" charset="0"/>
                <a:ea typeface="Calibri" pitchFamily="34" charset="0"/>
                <a:cs typeface="Times New Roman" pitchFamily="18" charset="0"/>
              </a:rPr>
              <a:t> </a:t>
            </a:r>
            <a:r>
              <a:rPr lang="en-US" altLang="en-US" sz="2400" dirty="0" err="1">
                <a:solidFill>
                  <a:srgbClr val="000000"/>
                </a:solidFill>
                <a:latin typeface="Times New Roman" pitchFamily="18" charset="0"/>
                <a:ea typeface="Calibri" pitchFamily="34" charset="0"/>
                <a:cs typeface="Times New Roman" pitchFamily="18" charset="0"/>
              </a:rPr>
              <a:t>bó</a:t>
            </a:r>
            <a:r>
              <a:rPr lang="en-US" altLang="en-US" sz="2400" dirty="0">
                <a:solidFill>
                  <a:srgbClr val="000000"/>
                </a:solidFill>
                <a:latin typeface="Times New Roman" pitchFamily="18" charset="0"/>
                <a:ea typeface="Calibri" pitchFamily="34" charset="0"/>
                <a:cs typeface="Times New Roman" pitchFamily="18" charset="0"/>
              </a:rPr>
              <a:t>, </a:t>
            </a:r>
            <a:r>
              <a:rPr lang="en-US" altLang="en-US" sz="2400" dirty="0" err="1">
                <a:solidFill>
                  <a:srgbClr val="000000"/>
                </a:solidFill>
                <a:latin typeface="Times New Roman" pitchFamily="18" charset="0"/>
                <a:ea typeface="Calibri" pitchFamily="34" charset="0"/>
                <a:cs typeface="Times New Roman" pitchFamily="18" charset="0"/>
              </a:rPr>
              <a:t>cố</a:t>
            </a:r>
            <a:r>
              <a:rPr lang="en-US" altLang="en-US" sz="2400" dirty="0">
                <a:solidFill>
                  <a:srgbClr val="000000"/>
                </a:solidFill>
                <a:latin typeface="Times New Roman" pitchFamily="18" charset="0"/>
                <a:ea typeface="Calibri" pitchFamily="34" charset="0"/>
                <a:cs typeface="Times New Roman" pitchFamily="18" charset="0"/>
              </a:rPr>
              <a:t> </a:t>
            </a:r>
            <a:r>
              <a:rPr lang="en-US" altLang="en-US" sz="2400" dirty="0" err="1">
                <a:solidFill>
                  <a:srgbClr val="000000"/>
                </a:solidFill>
                <a:latin typeface="Times New Roman" pitchFamily="18" charset="0"/>
                <a:ea typeface="Calibri" pitchFamily="34" charset="0"/>
                <a:cs typeface="Times New Roman" pitchFamily="18" charset="0"/>
              </a:rPr>
              <a:t>kết</a:t>
            </a:r>
            <a:r>
              <a:rPr lang="en-US" altLang="en-US" sz="2400" dirty="0">
                <a:solidFill>
                  <a:srgbClr val="000000"/>
                </a:solidFill>
                <a:latin typeface="Times New Roman" pitchFamily="18" charset="0"/>
                <a:ea typeface="Calibri" pitchFamily="34" charset="0"/>
                <a:cs typeface="Times New Roman" pitchFamily="18" charset="0"/>
              </a:rPr>
              <a:t> </a:t>
            </a:r>
            <a:r>
              <a:rPr lang="en-US" altLang="en-US" sz="2400" dirty="0" err="1">
                <a:solidFill>
                  <a:srgbClr val="000000"/>
                </a:solidFill>
                <a:latin typeface="Times New Roman" pitchFamily="18" charset="0"/>
                <a:ea typeface="Calibri" pitchFamily="34" charset="0"/>
                <a:cs typeface="Times New Roman" pitchFamily="18" charset="0"/>
              </a:rPr>
              <a:t>với</a:t>
            </a:r>
            <a:r>
              <a:rPr lang="en-US" altLang="en-US" sz="2400" dirty="0">
                <a:solidFill>
                  <a:srgbClr val="000000"/>
                </a:solidFill>
                <a:latin typeface="Times New Roman" pitchFamily="18" charset="0"/>
                <a:ea typeface="Calibri" pitchFamily="34" charset="0"/>
                <a:cs typeface="Times New Roman" pitchFamily="18" charset="0"/>
              </a:rPr>
              <a:t> </a:t>
            </a:r>
            <a:r>
              <a:rPr lang="en-US" altLang="en-US" sz="2400" dirty="0" err="1">
                <a:solidFill>
                  <a:srgbClr val="000000"/>
                </a:solidFill>
                <a:latin typeface="Times New Roman" pitchFamily="18" charset="0"/>
                <a:ea typeface="Calibri" pitchFamily="34" charset="0"/>
                <a:cs typeface="Times New Roman" pitchFamily="18" charset="0"/>
              </a:rPr>
              <a:t>nhau</a:t>
            </a:r>
            <a:r>
              <a:rPr lang="en-US" altLang="en-US" sz="2400" dirty="0">
                <a:solidFill>
                  <a:srgbClr val="000000"/>
                </a:solidFill>
                <a:latin typeface="Times New Roman" pitchFamily="18" charset="0"/>
                <a:ea typeface="Calibri" pitchFamily="34" charset="0"/>
                <a:cs typeface="Times New Roman" pitchFamily="18" charset="0"/>
              </a:rPr>
              <a:t> </a:t>
            </a:r>
            <a:r>
              <a:rPr lang="en-US" altLang="en-US" sz="2400" dirty="0" err="1">
                <a:solidFill>
                  <a:srgbClr val="000000"/>
                </a:solidFill>
                <a:latin typeface="Times New Roman" pitchFamily="18" charset="0"/>
                <a:ea typeface="Calibri" pitchFamily="34" charset="0"/>
                <a:cs typeface="Times New Roman" pitchFamily="18" charset="0"/>
              </a:rPr>
              <a:t>trong</a:t>
            </a:r>
            <a:r>
              <a:rPr lang="en-US" altLang="en-US" sz="2400" dirty="0">
                <a:solidFill>
                  <a:srgbClr val="000000"/>
                </a:solidFill>
                <a:latin typeface="Times New Roman" pitchFamily="18" charset="0"/>
                <a:ea typeface="Calibri" pitchFamily="34" charset="0"/>
                <a:cs typeface="Times New Roman" pitchFamily="18" charset="0"/>
              </a:rPr>
              <a:t> </a:t>
            </a:r>
            <a:r>
              <a:rPr lang="en-US" altLang="en-US" sz="2400" dirty="0" err="1">
                <a:solidFill>
                  <a:srgbClr val="000000"/>
                </a:solidFill>
                <a:latin typeface="Times New Roman" pitchFamily="18" charset="0"/>
                <a:ea typeface="Calibri" pitchFamily="34" charset="0"/>
                <a:cs typeface="Times New Roman" pitchFamily="18" charset="0"/>
              </a:rPr>
              <a:t>mọi</a:t>
            </a:r>
            <a:r>
              <a:rPr lang="en-US" altLang="en-US" sz="2400" dirty="0">
                <a:solidFill>
                  <a:srgbClr val="000000"/>
                </a:solidFill>
                <a:latin typeface="Times New Roman" pitchFamily="18" charset="0"/>
                <a:ea typeface="Calibri" pitchFamily="34" charset="0"/>
                <a:cs typeface="Times New Roman" pitchFamily="18" charset="0"/>
              </a:rPr>
              <a:t> </a:t>
            </a:r>
            <a:r>
              <a:rPr lang="en-US" altLang="en-US" sz="2400" dirty="0" err="1">
                <a:solidFill>
                  <a:srgbClr val="000000"/>
                </a:solidFill>
                <a:latin typeface="Times New Roman" pitchFamily="18" charset="0"/>
                <a:ea typeface="Calibri" pitchFamily="34" charset="0"/>
                <a:cs typeface="Times New Roman" pitchFamily="18" charset="0"/>
              </a:rPr>
              <a:t>vật</a:t>
            </a:r>
            <a:r>
              <a:rPr lang="en-US" altLang="en-US" sz="2400" dirty="0">
                <a:solidFill>
                  <a:srgbClr val="000000"/>
                </a:solidFill>
                <a:latin typeface="Times New Roman" pitchFamily="18" charset="0"/>
                <a:ea typeface="Calibri" pitchFamily="34" charset="0"/>
                <a:cs typeface="Times New Roman" pitchFamily="18" charset="0"/>
              </a:rPr>
              <a:t>, </a:t>
            </a:r>
            <a:r>
              <a:rPr lang="en-US" altLang="en-US" sz="2400" dirty="0" err="1">
                <a:solidFill>
                  <a:srgbClr val="000000"/>
                </a:solidFill>
                <a:latin typeface="Times New Roman" pitchFamily="18" charset="0"/>
                <a:ea typeface="Calibri" pitchFamily="34" charset="0"/>
                <a:cs typeface="Times New Roman" pitchFamily="18" charset="0"/>
              </a:rPr>
              <a:t>là</a:t>
            </a:r>
            <a:r>
              <a:rPr lang="en-US" altLang="en-US" sz="2400" dirty="0">
                <a:solidFill>
                  <a:srgbClr val="000000"/>
                </a:solidFill>
                <a:latin typeface="Times New Roman" pitchFamily="18" charset="0"/>
                <a:ea typeface="Calibri" pitchFamily="34" charset="0"/>
                <a:cs typeface="Times New Roman" pitchFamily="18" charset="0"/>
              </a:rPr>
              <a:t> </a:t>
            </a:r>
            <a:r>
              <a:rPr lang="en-US" altLang="en-US" sz="2400" dirty="0" err="1">
                <a:solidFill>
                  <a:srgbClr val="000000"/>
                </a:solidFill>
                <a:latin typeface="Times New Roman" pitchFamily="18" charset="0"/>
                <a:ea typeface="Calibri" pitchFamily="34" charset="0"/>
                <a:cs typeface="Times New Roman" pitchFamily="18" charset="0"/>
              </a:rPr>
              <a:t>khởi</a:t>
            </a:r>
            <a:r>
              <a:rPr lang="en-US" altLang="en-US" sz="2400" dirty="0">
                <a:solidFill>
                  <a:srgbClr val="000000"/>
                </a:solidFill>
                <a:latin typeface="Times New Roman" pitchFamily="18" charset="0"/>
                <a:ea typeface="Calibri" pitchFamily="34" charset="0"/>
                <a:cs typeface="Times New Roman" pitchFamily="18" charset="0"/>
              </a:rPr>
              <a:t> </a:t>
            </a:r>
            <a:r>
              <a:rPr lang="en-US" altLang="en-US" sz="2400" dirty="0" err="1">
                <a:solidFill>
                  <a:srgbClr val="000000"/>
                </a:solidFill>
                <a:latin typeface="Times New Roman" pitchFamily="18" charset="0"/>
                <a:ea typeface="Calibri" pitchFamily="34" charset="0"/>
                <a:cs typeface="Times New Roman" pitchFamily="18" charset="0"/>
              </a:rPr>
              <a:t>nguyên</a:t>
            </a:r>
            <a:r>
              <a:rPr lang="en-US" altLang="en-US" sz="2400" dirty="0">
                <a:solidFill>
                  <a:srgbClr val="000000"/>
                </a:solidFill>
                <a:latin typeface="Times New Roman" pitchFamily="18" charset="0"/>
                <a:ea typeface="Calibri" pitchFamily="34" charset="0"/>
                <a:cs typeface="Times New Roman" pitchFamily="18" charset="0"/>
              </a:rPr>
              <a:t> </a:t>
            </a:r>
            <a:r>
              <a:rPr lang="en-US" altLang="en-US" sz="2400" dirty="0" err="1">
                <a:solidFill>
                  <a:srgbClr val="000000"/>
                </a:solidFill>
                <a:latin typeface="Times New Roman" pitchFamily="18" charset="0"/>
                <a:ea typeface="Calibri" pitchFamily="34" charset="0"/>
                <a:cs typeface="Times New Roman" pitchFamily="18" charset="0"/>
              </a:rPr>
              <a:t>của</a:t>
            </a:r>
            <a:r>
              <a:rPr lang="en-US" altLang="en-US" sz="2400" dirty="0">
                <a:solidFill>
                  <a:srgbClr val="000000"/>
                </a:solidFill>
                <a:latin typeface="Times New Roman" pitchFamily="18" charset="0"/>
                <a:ea typeface="Calibri" pitchFamily="34" charset="0"/>
                <a:cs typeface="Times New Roman" pitchFamily="18" charset="0"/>
              </a:rPr>
              <a:t> </a:t>
            </a:r>
            <a:r>
              <a:rPr lang="en-US" altLang="en-US" sz="2400" dirty="0" err="1">
                <a:solidFill>
                  <a:srgbClr val="000000"/>
                </a:solidFill>
                <a:latin typeface="Times New Roman" pitchFamily="18" charset="0"/>
                <a:ea typeface="Calibri" pitchFamily="34" charset="0"/>
                <a:cs typeface="Times New Roman" pitchFamily="18" charset="0"/>
              </a:rPr>
              <a:t>mọi</a:t>
            </a:r>
            <a:r>
              <a:rPr lang="en-US" altLang="en-US" sz="2400" dirty="0">
                <a:solidFill>
                  <a:srgbClr val="000000"/>
                </a:solidFill>
                <a:latin typeface="Times New Roman" pitchFamily="18" charset="0"/>
                <a:ea typeface="Calibri" pitchFamily="34" charset="0"/>
                <a:cs typeface="Times New Roman" pitchFamily="18" charset="0"/>
              </a:rPr>
              <a:t> </a:t>
            </a:r>
            <a:r>
              <a:rPr lang="en-US" altLang="en-US" sz="2400" dirty="0" err="1">
                <a:solidFill>
                  <a:srgbClr val="000000"/>
                </a:solidFill>
                <a:latin typeface="Times New Roman" pitchFamily="18" charset="0"/>
                <a:ea typeface="Calibri" pitchFamily="34" charset="0"/>
                <a:cs typeface="Times New Roman" pitchFamily="18" charset="0"/>
              </a:rPr>
              <a:t>sự</a:t>
            </a:r>
            <a:r>
              <a:rPr lang="en-US" altLang="en-US" sz="2400" dirty="0">
                <a:solidFill>
                  <a:srgbClr val="000000"/>
                </a:solidFill>
                <a:latin typeface="Times New Roman" pitchFamily="18" charset="0"/>
                <a:ea typeface="Calibri" pitchFamily="34" charset="0"/>
                <a:cs typeface="Times New Roman" pitchFamily="18" charset="0"/>
              </a:rPr>
              <a:t> </a:t>
            </a:r>
            <a:r>
              <a:rPr lang="en-US" altLang="en-US" sz="2400" dirty="0" err="1">
                <a:solidFill>
                  <a:srgbClr val="000000"/>
                </a:solidFill>
                <a:latin typeface="Times New Roman" pitchFamily="18" charset="0"/>
                <a:ea typeface="Calibri" pitchFamily="34" charset="0"/>
                <a:cs typeface="Times New Roman" pitchFamily="18" charset="0"/>
              </a:rPr>
              <a:t>sinh</a:t>
            </a:r>
            <a:r>
              <a:rPr lang="en-US" altLang="en-US" sz="2400" dirty="0">
                <a:solidFill>
                  <a:srgbClr val="000000"/>
                </a:solidFill>
                <a:latin typeface="Times New Roman" pitchFamily="18" charset="0"/>
                <a:ea typeface="Calibri" pitchFamily="34" charset="0"/>
                <a:cs typeface="Times New Roman" pitchFamily="18" charset="0"/>
              </a:rPr>
              <a:t> </a:t>
            </a:r>
            <a:r>
              <a:rPr lang="en-US" altLang="en-US" sz="2400" dirty="0" err="1">
                <a:solidFill>
                  <a:srgbClr val="000000"/>
                </a:solidFill>
                <a:latin typeface="Times New Roman" pitchFamily="18" charset="0"/>
                <a:ea typeface="Calibri" pitchFamily="34" charset="0"/>
                <a:cs typeface="Times New Roman" pitchFamily="18" charset="0"/>
              </a:rPr>
              <a:t>thành</a:t>
            </a:r>
            <a:r>
              <a:rPr lang="en-US" altLang="en-US" sz="2400" dirty="0">
                <a:solidFill>
                  <a:srgbClr val="000000"/>
                </a:solidFill>
                <a:latin typeface="Times New Roman" pitchFamily="18" charset="0"/>
                <a:ea typeface="Calibri" pitchFamily="34" charset="0"/>
                <a:cs typeface="Times New Roman" pitchFamily="18" charset="0"/>
              </a:rPr>
              <a:t>, </a:t>
            </a:r>
            <a:r>
              <a:rPr lang="en-US" altLang="en-US" sz="2400" dirty="0" err="1">
                <a:solidFill>
                  <a:srgbClr val="000000"/>
                </a:solidFill>
                <a:latin typeface="Times New Roman" pitchFamily="18" charset="0"/>
                <a:ea typeface="Calibri" pitchFamily="34" charset="0"/>
                <a:cs typeface="Times New Roman" pitchFamily="18" charset="0"/>
              </a:rPr>
              <a:t>biến</a:t>
            </a:r>
            <a:r>
              <a:rPr lang="en-US" altLang="en-US" sz="2400" dirty="0">
                <a:solidFill>
                  <a:srgbClr val="000000"/>
                </a:solidFill>
                <a:latin typeface="Times New Roman" pitchFamily="18" charset="0"/>
                <a:ea typeface="Calibri" pitchFamily="34" charset="0"/>
                <a:cs typeface="Times New Roman" pitchFamily="18" charset="0"/>
              </a:rPr>
              <a:t> </a:t>
            </a:r>
            <a:r>
              <a:rPr lang="en-US" altLang="en-US" sz="2400" dirty="0" err="1">
                <a:solidFill>
                  <a:srgbClr val="000000"/>
                </a:solidFill>
                <a:latin typeface="Times New Roman" pitchFamily="18" charset="0"/>
                <a:ea typeface="Calibri" pitchFamily="34" charset="0"/>
                <a:cs typeface="Times New Roman" pitchFamily="18" charset="0"/>
              </a:rPr>
              <a:t>hóa</a:t>
            </a:r>
            <a:r>
              <a:rPr lang="en-US" altLang="en-US" sz="2400" dirty="0">
                <a:solidFill>
                  <a:srgbClr val="000000"/>
                </a:solidFill>
                <a:latin typeface="Times New Roman" pitchFamily="18" charset="0"/>
                <a:ea typeface="Calibri" pitchFamily="34" charset="0"/>
                <a:cs typeface="Times New Roman" pitchFamily="18" charset="0"/>
              </a:rPr>
              <a:t>. </a:t>
            </a:r>
            <a:endParaRPr lang="en-US" altLang="en-US" sz="1600" dirty="0">
              <a:solidFill>
                <a:srgbClr val="000000"/>
              </a:solidFill>
              <a:latin typeface="Calibri" pitchFamily="34" charset="0"/>
              <a:ea typeface="Calibri" pitchFamily="34" charset="0"/>
              <a:cs typeface="Times New Roman" pitchFamily="18" charset="0"/>
            </a:endParaRPr>
          </a:p>
        </p:txBody>
      </p:sp>
      <p:sp>
        <p:nvSpPr>
          <p:cNvPr id="9" name="Oval 8"/>
          <p:cNvSpPr/>
          <p:nvPr/>
        </p:nvSpPr>
        <p:spPr>
          <a:xfrm>
            <a:off x="3657600" y="1290638"/>
            <a:ext cx="5257800" cy="1071562"/>
          </a:xfrm>
          <a:prstGeom prst="ellipse">
            <a:avLst/>
          </a:prstGeom>
          <a:gradFill rotWithShape="1">
            <a:gsLst>
              <a:gs pos="0">
                <a:srgbClr val="9BBB59">
                  <a:tint val="50000"/>
                  <a:satMod val="300000"/>
                </a:srgbClr>
              </a:gs>
              <a:gs pos="35000">
                <a:srgbClr val="9BBB59">
                  <a:tint val="37000"/>
                  <a:satMod val="300000"/>
                </a:srgbClr>
              </a:gs>
              <a:gs pos="100000">
                <a:srgbClr val="9BBB59">
                  <a:tint val="15000"/>
                  <a:satMod val="350000"/>
                </a:srgbClr>
              </a:gs>
            </a:gsLst>
            <a:lin ang="16200000" scaled="1"/>
          </a:gradFill>
          <a:ln w="9525" cap="flat" cmpd="sng" algn="ctr">
            <a:solidFill>
              <a:srgbClr val="9BBB59">
                <a:shade val="95000"/>
                <a:satMod val="105000"/>
              </a:srgbClr>
            </a:solidFill>
            <a:prstDash val="solid"/>
          </a:ln>
          <a:effectLst>
            <a:outerShdw blurRad="40000" dist="20000" dir="5400000" rotWithShape="0">
              <a:srgbClr val="000000">
                <a:alpha val="38000"/>
              </a:srgbClr>
            </a:outerShdw>
          </a:effectLst>
        </p:spPr>
        <p:txBody>
          <a:bodyPr anchor="ctr"/>
          <a:lstStyle/>
          <a:p>
            <a:pPr algn="ctr" eaLnBrk="1" hangingPunct="1"/>
            <a:r>
              <a:rPr lang="en-US" sz="2400">
                <a:latin typeface="Times New Roman" pitchFamily="18" charset="0"/>
                <a:cs typeface="Times New Roman" pitchFamily="18" charset="0"/>
              </a:rPr>
              <a:t>Thuyết tứ đại (Ấn Độ): </a:t>
            </a:r>
            <a:r>
              <a:rPr lang="nl-NL" sz="2400">
                <a:latin typeface="Times New Roman" pitchFamily="18" charset="0"/>
                <a:cs typeface="Times New Roman" pitchFamily="18" charset="0"/>
              </a:rPr>
              <a:t>đất, nước, lửa, gió </a:t>
            </a:r>
            <a:endParaRPr lang="vi-VN" sz="2400">
              <a:latin typeface="Times New Roman" pitchFamily="18" charset="0"/>
              <a:cs typeface="Times New Roman" pitchFamily="18" charset="0"/>
            </a:endParaRPr>
          </a:p>
        </p:txBody>
      </p:sp>
      <p:sp>
        <p:nvSpPr>
          <p:cNvPr id="10" name="Rounded Rectangle 9"/>
          <p:cNvSpPr/>
          <p:nvPr/>
        </p:nvSpPr>
        <p:spPr>
          <a:xfrm>
            <a:off x="244475" y="1447800"/>
            <a:ext cx="3336925" cy="663575"/>
          </a:xfrm>
          <a:prstGeom prst="roundRect">
            <a:avLst/>
          </a:prstGeom>
        </p:spPr>
        <p:style>
          <a:lnRef idx="1">
            <a:schemeClr val="accent2"/>
          </a:lnRef>
          <a:fillRef idx="2">
            <a:schemeClr val="accent2"/>
          </a:fillRef>
          <a:effectRef idx="1">
            <a:schemeClr val="accent2"/>
          </a:effectRef>
          <a:fontRef idx="minor">
            <a:schemeClr val="dk1"/>
          </a:fontRef>
        </p:style>
        <p:txBody>
          <a:bodyPr anchor="ctr"/>
          <a:lstStyle/>
          <a:p>
            <a:pPr algn="ctr" defTabSz="908050" eaLnBrk="1" hangingPunct="1"/>
            <a:r>
              <a:rPr lang="en-US" sz="2800" i="1">
                <a:solidFill>
                  <a:srgbClr val="000000"/>
                </a:solidFill>
                <a:latin typeface="Times New Roman" pitchFamily="18" charset="0"/>
                <a:cs typeface="Cordia New" pitchFamily="34" charset="-34"/>
              </a:rPr>
              <a:t>Phương Đông cổ đại</a:t>
            </a:r>
            <a:endParaRPr lang="en-US" sz="2800">
              <a:solidFill>
                <a:srgbClr val="000000"/>
              </a:solidFill>
              <a:latin typeface="Calibri" pitchFamily="34" charset="0"/>
              <a:cs typeface="Cordia New" pitchFamily="34" charset="-34"/>
            </a:endParaRPr>
          </a:p>
        </p:txBody>
      </p:sp>
      <p:sp>
        <p:nvSpPr>
          <p:cNvPr id="13322" name="Rectangle 2"/>
          <p:cNvSpPr txBox="1">
            <a:spLocks noChangeArrowheads="1"/>
          </p:cNvSpPr>
          <p:nvPr/>
        </p:nvSpPr>
        <p:spPr bwMode="auto">
          <a:xfrm>
            <a:off x="0" y="366713"/>
            <a:ext cx="6551612" cy="422275"/>
          </a:xfrm>
          <a:prstGeom prst="rect">
            <a:avLst/>
          </a:prstGeom>
          <a:noFill/>
          <a:ln w="9525">
            <a:noFill/>
            <a:miter lim="800000"/>
            <a:headEnd/>
            <a:tailEnd/>
          </a:ln>
        </p:spPr>
        <p:txBody>
          <a:bodyPr/>
          <a:lstStyle/>
          <a:p>
            <a:pPr algn="ctr" defTabSz="684213"/>
            <a:endParaRPr lang="en-US" altLang="en-US" sz="2800" b="1">
              <a:solidFill>
                <a:srgbClr val="FFFFFF"/>
              </a:solidFill>
              <a:latin typeface="Times New Roman" pitchFamily="18" charset="0"/>
              <a:ea typeface="Cordia New" pitchFamily="34" charset="-34"/>
              <a:cs typeface="Times New Roman" pitchFamily="18" charset="0"/>
            </a:endParaRPr>
          </a:p>
        </p:txBody>
      </p:sp>
      <p:sp>
        <p:nvSpPr>
          <p:cNvPr id="6" name="Rectangle 5"/>
          <p:cNvSpPr/>
          <p:nvPr/>
        </p:nvSpPr>
        <p:spPr>
          <a:xfrm>
            <a:off x="457200" y="304800"/>
            <a:ext cx="8716963" cy="954088"/>
          </a:xfrm>
          <a:prstGeom prst="rect">
            <a:avLst/>
          </a:prstGeom>
        </p:spPr>
        <p:txBody>
          <a:bodyPr>
            <a:spAutoFit/>
          </a:bodyPr>
          <a:lstStyle/>
          <a:p>
            <a:pPr marL="342900" algn="just" defTabSz="909390" eaLnBrk="1" fontAlgn="auto" hangingPunct="1">
              <a:spcBef>
                <a:spcPts val="0"/>
              </a:spcBef>
              <a:spcAft>
                <a:spcPts val="0"/>
              </a:spcAft>
              <a:defRPr/>
            </a:pPr>
            <a:r>
              <a:rPr lang="en-US" sz="2800" b="1" kern="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Quan</a:t>
            </a:r>
            <a:r>
              <a:rPr lang="en-US" sz="2800" b="1" kern="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800" b="1" kern="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niệm</a:t>
            </a:r>
            <a:r>
              <a:rPr lang="en-US" sz="2800" b="1" kern="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800" b="1" kern="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của</a:t>
            </a:r>
            <a:r>
              <a:rPr lang="en-US" sz="2800" b="1" kern="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800" b="1" kern="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chủ</a:t>
            </a:r>
            <a:r>
              <a:rPr lang="en-US" sz="2800" b="1" kern="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800" b="1" kern="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nghĩa</a:t>
            </a:r>
            <a:r>
              <a:rPr lang="en-US" sz="2800" b="1" kern="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800" b="1" kern="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duy</a:t>
            </a:r>
            <a:r>
              <a:rPr lang="en-US" sz="2800" b="1" kern="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800" b="1" kern="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vật</a:t>
            </a:r>
            <a:r>
              <a:rPr lang="en-US" sz="2800" b="1" kern="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800" b="1" kern="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thời</a:t>
            </a:r>
            <a:r>
              <a:rPr lang="en-US" sz="2800" b="1" kern="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800" b="1" kern="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cổ</a:t>
            </a:r>
            <a:r>
              <a:rPr lang="en-US" sz="2800" b="1" kern="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800" b="1" kern="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đại</a:t>
            </a:r>
            <a:r>
              <a:rPr lang="en-US" sz="2800" b="1" kern="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800" b="1" kern="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về</a:t>
            </a:r>
            <a:r>
              <a:rPr lang="en-US" sz="2800" b="1" kern="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800" b="1" kern="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vật</a:t>
            </a:r>
            <a:r>
              <a:rPr lang="en-US" sz="2800" b="1" kern="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800" b="1" kern="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chất</a:t>
            </a:r>
            <a:endParaRPr lang="en-US" sz="2800" kern="0" dirty="0">
              <a:solidFill>
                <a:prstClr val="black"/>
              </a:solidFill>
              <a:latin typeface="Calibri"/>
              <a:ea typeface="Calibri" panose="020F0502020204030204" pitchFamily="34" charset="0"/>
              <a:cs typeface="Times New Roman" panose="02020603050405020304" pitchFamily="18" charset="0"/>
            </a:endParaRP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barn(inVertical)">
                                      <p:cBhvr>
                                        <p:cTn id="10" dur="500"/>
                                        <p:tgtEl>
                                          <p:spTgt spid="8"/>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6" presetClass="entr" presetSubtype="16"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circle(in)">
                                      <p:cBhvr>
                                        <p:cTn id="15" dur="2000"/>
                                        <p:tgtEl>
                                          <p:spTgt spid="5"/>
                                        </p:tgtEl>
                                      </p:cBhvr>
                                    </p:animEffect>
                                  </p:childTnLst>
                                </p:cTn>
                              </p:par>
                              <p:par>
                                <p:cTn id="16" presetID="6" presetClass="entr" presetSubtype="16"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circle(in)">
                                      <p:cBhvr>
                                        <p:cTn id="18"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1"/>
          <p:cNvPicPr>
            <a:picLocks noChangeAspect="1"/>
          </p:cNvPicPr>
          <p:nvPr/>
        </p:nvPicPr>
        <p:blipFill>
          <a:blip r:embed="rId2"/>
          <a:srcRect/>
          <a:stretch>
            <a:fillRect/>
          </a:stretch>
        </p:blipFill>
        <p:spPr bwMode="auto">
          <a:xfrm>
            <a:off x="0" y="0"/>
            <a:ext cx="9144000" cy="6858000"/>
          </a:xfrm>
          <a:prstGeom prst="rect">
            <a:avLst/>
          </a:prstGeom>
          <a:noFill/>
          <a:ln w="9525">
            <a:noFill/>
            <a:miter lim="800000"/>
            <a:headEnd/>
            <a:tailEnd/>
          </a:ln>
        </p:spPr>
      </p:pic>
      <p:sp>
        <p:nvSpPr>
          <p:cNvPr id="10" name="Rounded Rectangle 9"/>
          <p:cNvSpPr/>
          <p:nvPr/>
        </p:nvSpPr>
        <p:spPr>
          <a:xfrm>
            <a:off x="152400" y="1584325"/>
            <a:ext cx="3144838" cy="473075"/>
          </a:xfrm>
          <a:prstGeom prst="roundRect">
            <a:avLst/>
          </a:prstGeom>
        </p:spPr>
        <p:style>
          <a:lnRef idx="1">
            <a:schemeClr val="accent6"/>
          </a:lnRef>
          <a:fillRef idx="2">
            <a:schemeClr val="accent6"/>
          </a:fillRef>
          <a:effectRef idx="1">
            <a:schemeClr val="accent6"/>
          </a:effectRef>
          <a:fontRef idx="minor">
            <a:schemeClr val="dk1"/>
          </a:fontRef>
        </p:style>
        <p:txBody>
          <a:bodyPr anchor="ctr"/>
          <a:lstStyle/>
          <a:p>
            <a:pPr algn="ctr" defTabSz="908050" eaLnBrk="1" hangingPunct="1"/>
            <a:r>
              <a:rPr lang="en-US" sz="2800" i="1">
                <a:solidFill>
                  <a:srgbClr val="000000"/>
                </a:solidFill>
                <a:latin typeface="Times New Roman" pitchFamily="18" charset="0"/>
                <a:cs typeface="Cordia New" pitchFamily="34" charset="-34"/>
              </a:rPr>
              <a:t>Phương Tây cổ đại</a:t>
            </a:r>
            <a:endParaRPr lang="en-US" sz="2800">
              <a:solidFill>
                <a:srgbClr val="000000"/>
              </a:solidFill>
              <a:latin typeface="Calibri" pitchFamily="34" charset="0"/>
              <a:cs typeface="Cordia New" pitchFamily="34" charset="-34"/>
            </a:endParaRPr>
          </a:p>
        </p:txBody>
      </p:sp>
      <p:pic>
        <p:nvPicPr>
          <p:cNvPr id="14340" name="Picture 5"/>
          <p:cNvPicPr>
            <a:picLocks noChangeAspect="1" noChangeArrowheads="1"/>
          </p:cNvPicPr>
          <p:nvPr/>
        </p:nvPicPr>
        <p:blipFill>
          <a:blip r:embed="rId3"/>
          <a:srcRect/>
          <a:stretch>
            <a:fillRect/>
          </a:stretch>
        </p:blipFill>
        <p:spPr bwMode="auto">
          <a:xfrm>
            <a:off x="314325" y="4995863"/>
            <a:ext cx="1452563" cy="1290637"/>
          </a:xfrm>
          <a:prstGeom prst="rect">
            <a:avLst/>
          </a:prstGeom>
          <a:noFill/>
          <a:ln w="9525">
            <a:noFill/>
            <a:miter lim="800000"/>
            <a:headEnd/>
            <a:tailEnd/>
          </a:ln>
          <a:effectLst/>
        </p:spPr>
      </p:pic>
      <p:pic>
        <p:nvPicPr>
          <p:cNvPr id="14341" name="Picture 6"/>
          <p:cNvPicPr>
            <a:picLocks noChangeAspect="1" noChangeArrowheads="1"/>
          </p:cNvPicPr>
          <p:nvPr/>
        </p:nvPicPr>
        <p:blipFill>
          <a:blip r:embed="rId4"/>
          <a:srcRect/>
          <a:stretch>
            <a:fillRect/>
          </a:stretch>
        </p:blipFill>
        <p:spPr bwMode="auto">
          <a:xfrm>
            <a:off x="2867025" y="2166938"/>
            <a:ext cx="1414463" cy="1190625"/>
          </a:xfrm>
          <a:prstGeom prst="rect">
            <a:avLst/>
          </a:prstGeom>
          <a:noFill/>
          <a:ln w="9525">
            <a:noFill/>
            <a:miter lim="800000"/>
            <a:headEnd/>
            <a:tailEnd/>
          </a:ln>
          <a:effectLst/>
        </p:spPr>
      </p:pic>
      <p:pic>
        <p:nvPicPr>
          <p:cNvPr id="14342" name="Picture 7"/>
          <p:cNvPicPr>
            <a:picLocks noChangeAspect="1" noChangeArrowheads="1"/>
          </p:cNvPicPr>
          <p:nvPr/>
        </p:nvPicPr>
        <p:blipFill>
          <a:blip r:embed="rId5"/>
          <a:srcRect/>
          <a:stretch>
            <a:fillRect/>
          </a:stretch>
        </p:blipFill>
        <p:spPr bwMode="auto">
          <a:xfrm>
            <a:off x="1333500" y="3262313"/>
            <a:ext cx="1411288" cy="1239837"/>
          </a:xfrm>
          <a:prstGeom prst="rect">
            <a:avLst/>
          </a:prstGeom>
          <a:noFill/>
          <a:ln w="9525">
            <a:noFill/>
            <a:miter lim="800000"/>
            <a:headEnd/>
            <a:tailEnd/>
          </a:ln>
          <a:effectLst/>
        </p:spPr>
      </p:pic>
      <p:sp>
        <p:nvSpPr>
          <p:cNvPr id="14343" name="Rectangle 13"/>
          <p:cNvSpPr>
            <a:spLocks noChangeArrowheads="1"/>
          </p:cNvSpPr>
          <p:nvPr/>
        </p:nvSpPr>
        <p:spPr bwMode="auto">
          <a:xfrm>
            <a:off x="3257550" y="3419475"/>
            <a:ext cx="820738" cy="436563"/>
          </a:xfrm>
          <a:prstGeom prst="rect">
            <a:avLst/>
          </a:prstGeom>
          <a:noFill/>
          <a:ln w="9525">
            <a:noFill/>
            <a:miter lim="800000"/>
            <a:headEnd/>
            <a:tailEnd/>
          </a:ln>
        </p:spPr>
        <p:txBody>
          <a:bodyPr>
            <a:spAutoFit/>
          </a:bodyPr>
          <a:lstStyle/>
          <a:p>
            <a:pPr algn="just" defTabSz="309563" eaLnBrk="1">
              <a:lnSpc>
                <a:spcPct val="93000"/>
              </a:lnSpc>
              <a:buClr>
                <a:srgbClr val="000000"/>
              </a:buClr>
            </a:pPr>
            <a:r>
              <a:rPr lang="en-US" altLang="en-US" sz="2400">
                <a:solidFill>
                  <a:srgbClr val="000000"/>
                </a:solidFill>
                <a:latin typeface="Times New Roman" pitchFamily="18" charset="0"/>
                <a:ea typeface="MS Gothic" pitchFamily="49" charset="-128"/>
                <a:cs typeface="Times New Roman" pitchFamily="18" charset="0"/>
              </a:rPr>
              <a:t>Talét</a:t>
            </a:r>
            <a:endParaRPr lang="en-US" altLang="en-US" sz="2400" b="1" i="1">
              <a:solidFill>
                <a:srgbClr val="000000"/>
              </a:solidFill>
              <a:latin typeface="Times New Roman" pitchFamily="18" charset="0"/>
              <a:ea typeface="MS Gothic" pitchFamily="49" charset="-128"/>
              <a:cs typeface="Times New Roman" pitchFamily="18" charset="0"/>
            </a:endParaRPr>
          </a:p>
        </p:txBody>
      </p:sp>
      <p:sp>
        <p:nvSpPr>
          <p:cNvPr id="14344" name="Rectangle 14"/>
          <p:cNvSpPr>
            <a:spLocks noChangeArrowheads="1"/>
          </p:cNvSpPr>
          <p:nvPr/>
        </p:nvSpPr>
        <p:spPr bwMode="auto">
          <a:xfrm>
            <a:off x="1333500" y="4467225"/>
            <a:ext cx="1660525" cy="436563"/>
          </a:xfrm>
          <a:prstGeom prst="rect">
            <a:avLst/>
          </a:prstGeom>
          <a:noFill/>
          <a:ln w="9525">
            <a:noFill/>
            <a:miter lim="800000"/>
            <a:headEnd/>
            <a:tailEnd/>
          </a:ln>
        </p:spPr>
        <p:txBody>
          <a:bodyPr>
            <a:spAutoFit/>
          </a:bodyPr>
          <a:lstStyle/>
          <a:p>
            <a:pPr algn="just" defTabSz="309563" eaLnBrk="1">
              <a:lnSpc>
                <a:spcPct val="93000"/>
              </a:lnSpc>
              <a:buClr>
                <a:srgbClr val="000000"/>
              </a:buClr>
            </a:pPr>
            <a:r>
              <a:rPr lang="en-US" altLang="en-US" sz="2400">
                <a:solidFill>
                  <a:srgbClr val="000000"/>
                </a:solidFill>
                <a:latin typeface="Times New Roman" pitchFamily="18" charset="0"/>
                <a:ea typeface="MS Gothic" pitchFamily="49" charset="-128"/>
                <a:cs typeface="Times New Roman" pitchFamily="18" charset="0"/>
              </a:rPr>
              <a:t>Anaximen</a:t>
            </a:r>
            <a:endParaRPr lang="en-US" altLang="en-US" sz="2400" i="1">
              <a:solidFill>
                <a:srgbClr val="000000"/>
              </a:solidFill>
              <a:latin typeface="Times New Roman" pitchFamily="18" charset="0"/>
              <a:ea typeface="MS Gothic" pitchFamily="49" charset="-128"/>
              <a:cs typeface="Times New Roman" pitchFamily="18" charset="0"/>
            </a:endParaRPr>
          </a:p>
        </p:txBody>
      </p:sp>
      <p:sp>
        <p:nvSpPr>
          <p:cNvPr id="14345" name="Rectangle 15"/>
          <p:cNvSpPr>
            <a:spLocks noChangeArrowheads="1"/>
          </p:cNvSpPr>
          <p:nvPr/>
        </p:nvSpPr>
        <p:spPr bwMode="auto">
          <a:xfrm>
            <a:off x="517525" y="6326188"/>
            <a:ext cx="1249363" cy="436562"/>
          </a:xfrm>
          <a:prstGeom prst="rect">
            <a:avLst/>
          </a:prstGeom>
          <a:noFill/>
          <a:ln w="9525">
            <a:noFill/>
            <a:miter lim="800000"/>
            <a:headEnd/>
            <a:tailEnd/>
          </a:ln>
        </p:spPr>
        <p:txBody>
          <a:bodyPr>
            <a:spAutoFit/>
          </a:bodyPr>
          <a:lstStyle/>
          <a:p>
            <a:pPr algn="just" defTabSz="309563" eaLnBrk="1">
              <a:lnSpc>
                <a:spcPct val="93000"/>
              </a:lnSpc>
              <a:buClr>
                <a:srgbClr val="000000"/>
              </a:buClr>
            </a:pPr>
            <a:r>
              <a:rPr lang="en-US" altLang="en-US" sz="2400">
                <a:solidFill>
                  <a:srgbClr val="000000"/>
                </a:solidFill>
                <a:latin typeface="Times New Roman" pitchFamily="18" charset="0"/>
                <a:ea typeface="MS Gothic" pitchFamily="49" charset="-128"/>
                <a:cs typeface="Times New Roman" pitchFamily="18" charset="0"/>
              </a:rPr>
              <a:t>Hêraclít</a:t>
            </a:r>
          </a:p>
        </p:txBody>
      </p:sp>
      <p:pic>
        <p:nvPicPr>
          <p:cNvPr id="17" name="Picture 4" descr="Related image"/>
          <p:cNvPicPr>
            <a:picLocks noChangeAspect="1" noChangeArrowheads="1"/>
          </p:cNvPicPr>
          <p:nvPr/>
        </p:nvPicPr>
        <p:blipFill>
          <a:blip r:embed="rId6"/>
          <a:srcRect/>
          <a:stretch>
            <a:fillRect/>
          </a:stretch>
        </p:blipFill>
        <p:spPr bwMode="auto">
          <a:xfrm>
            <a:off x="4953000" y="1981200"/>
            <a:ext cx="2251075" cy="2300288"/>
          </a:xfrm>
          <a:prstGeom prst="rect">
            <a:avLst/>
          </a:prstGeom>
          <a:noFill/>
          <a:ln w="9525">
            <a:noFill/>
            <a:miter lim="800000"/>
            <a:headEnd/>
            <a:tailEnd/>
          </a:ln>
        </p:spPr>
      </p:pic>
      <p:sp>
        <p:nvSpPr>
          <p:cNvPr id="18" name="Oval 17"/>
          <p:cNvSpPr/>
          <p:nvPr/>
        </p:nvSpPr>
        <p:spPr>
          <a:xfrm>
            <a:off x="4627563" y="4699000"/>
            <a:ext cx="3276600" cy="593725"/>
          </a:xfrm>
          <a:prstGeom prst="ellipse">
            <a:avLst/>
          </a:prstGeom>
        </p:spPr>
        <p:style>
          <a:lnRef idx="1">
            <a:schemeClr val="accent4"/>
          </a:lnRef>
          <a:fillRef idx="2">
            <a:schemeClr val="accent4"/>
          </a:fillRef>
          <a:effectRef idx="1">
            <a:schemeClr val="accent4"/>
          </a:effectRef>
          <a:fontRef idx="minor">
            <a:schemeClr val="dk1"/>
          </a:fontRef>
        </p:style>
        <p:txBody>
          <a:bodyPr anchor="ctr"/>
          <a:lstStyle/>
          <a:p>
            <a:pPr algn="ctr" defTabSz="908050" eaLnBrk="1" hangingPunct="1"/>
            <a:r>
              <a:rPr lang="en-US" sz="2400">
                <a:solidFill>
                  <a:srgbClr val="000000"/>
                </a:solidFill>
                <a:latin typeface="Times New Roman" pitchFamily="18" charset="0"/>
                <a:cs typeface="Cordia New" pitchFamily="34" charset="-34"/>
              </a:rPr>
              <a:t>Vật chất là nguyên tử</a:t>
            </a:r>
            <a:endParaRPr lang="en-US" sz="2400">
              <a:solidFill>
                <a:srgbClr val="000000"/>
              </a:solidFill>
              <a:latin typeface="Calibri" pitchFamily="34" charset="0"/>
              <a:cs typeface="Cordia New" pitchFamily="34" charset="-34"/>
            </a:endParaRPr>
          </a:p>
        </p:txBody>
      </p:sp>
      <p:sp>
        <p:nvSpPr>
          <p:cNvPr id="20" name="Rounded Rectangle 19"/>
          <p:cNvSpPr/>
          <p:nvPr/>
        </p:nvSpPr>
        <p:spPr>
          <a:xfrm>
            <a:off x="5530850" y="5641975"/>
            <a:ext cx="1470025" cy="504825"/>
          </a:xfrm>
          <a:prstGeom prst="roundRect">
            <a:avLst/>
          </a:prstGeom>
        </p:spPr>
        <p:style>
          <a:lnRef idx="1">
            <a:schemeClr val="accent5"/>
          </a:lnRef>
          <a:fillRef idx="2">
            <a:schemeClr val="accent5"/>
          </a:fillRef>
          <a:effectRef idx="1">
            <a:schemeClr val="accent5"/>
          </a:effectRef>
          <a:fontRef idx="minor">
            <a:schemeClr val="dk1"/>
          </a:fontRef>
        </p:style>
        <p:txBody>
          <a:bodyPr anchor="ctr"/>
          <a:lstStyle/>
          <a:p>
            <a:pPr algn="ctr" defTabSz="909390" eaLnBrk="1" fontAlgn="auto" hangingPunct="1">
              <a:spcBef>
                <a:spcPts val="0"/>
              </a:spcBef>
              <a:spcAft>
                <a:spcPts val="0"/>
              </a:spcAft>
              <a:defRPr/>
            </a:pPr>
            <a:r>
              <a:rPr lang="en-US" sz="2400" dirty="0" err="1">
                <a:solidFill>
                  <a:prstClr val="black"/>
                </a:solidFill>
                <a:latin typeface="Times New Roman" panose="02020603050405020304" pitchFamily="18" charset="0"/>
                <a:ea typeface="Calibri" panose="020F0502020204030204" pitchFamily="34" charset="0"/>
              </a:rPr>
              <a:t>Đêmôcrit</a:t>
            </a:r>
            <a:endParaRPr lang="en-US" sz="2400" dirty="0">
              <a:solidFill>
                <a:prstClr val="black"/>
              </a:solidFill>
              <a:latin typeface="Calibri"/>
            </a:endParaRPr>
          </a:p>
        </p:txBody>
      </p:sp>
      <p:sp>
        <p:nvSpPr>
          <p:cNvPr id="14350" name="Rectangle 2"/>
          <p:cNvSpPr txBox="1">
            <a:spLocks noChangeArrowheads="1"/>
          </p:cNvSpPr>
          <p:nvPr/>
        </p:nvSpPr>
        <p:spPr bwMode="auto">
          <a:xfrm>
            <a:off x="652463" y="366713"/>
            <a:ext cx="6551612" cy="422275"/>
          </a:xfrm>
          <a:prstGeom prst="rect">
            <a:avLst/>
          </a:prstGeom>
          <a:noFill/>
          <a:ln w="9525">
            <a:noFill/>
            <a:miter lim="800000"/>
            <a:headEnd/>
            <a:tailEnd/>
          </a:ln>
        </p:spPr>
        <p:txBody>
          <a:bodyPr/>
          <a:lstStyle/>
          <a:p>
            <a:pPr algn="ctr" defTabSz="684213"/>
            <a:endParaRPr lang="en-US" altLang="en-US" sz="2800" b="1">
              <a:solidFill>
                <a:srgbClr val="FFFFFF"/>
              </a:solidFill>
              <a:latin typeface="Times New Roman" pitchFamily="18" charset="0"/>
              <a:ea typeface="Cordia New" pitchFamily="34" charset="-34"/>
              <a:cs typeface="Times New Roman" pitchFamily="18" charset="0"/>
            </a:endParaRPr>
          </a:p>
        </p:txBody>
      </p:sp>
      <p:sp>
        <p:nvSpPr>
          <p:cNvPr id="3" name="Rectangle 2"/>
          <p:cNvSpPr/>
          <p:nvPr/>
        </p:nvSpPr>
        <p:spPr>
          <a:xfrm>
            <a:off x="0" y="0"/>
            <a:ext cx="8415337" cy="954087"/>
          </a:xfrm>
          <a:prstGeom prst="rect">
            <a:avLst/>
          </a:prstGeom>
        </p:spPr>
        <p:txBody>
          <a:bodyPr>
            <a:spAutoFit/>
          </a:bodyPr>
          <a:lstStyle/>
          <a:p>
            <a:pPr marL="342900" algn="just" defTabSz="909390" eaLnBrk="1" fontAlgn="auto" hangingPunct="1">
              <a:spcBef>
                <a:spcPts val="0"/>
              </a:spcBef>
              <a:spcAft>
                <a:spcPts val="0"/>
              </a:spcAft>
              <a:defRPr/>
            </a:pPr>
            <a:r>
              <a:rPr lang="en-US" sz="2800" b="1" kern="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Quan</a:t>
            </a:r>
            <a:r>
              <a:rPr lang="en-US" sz="2800" b="1" kern="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800" b="1" kern="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niệm</a:t>
            </a:r>
            <a:r>
              <a:rPr lang="en-US" sz="2800" b="1" kern="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800" b="1" kern="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của</a:t>
            </a:r>
            <a:r>
              <a:rPr lang="en-US" sz="2800" b="1" kern="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800" b="1" kern="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chủ</a:t>
            </a:r>
            <a:r>
              <a:rPr lang="en-US" sz="2800" b="1" kern="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800" b="1" kern="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nghĩa</a:t>
            </a:r>
            <a:r>
              <a:rPr lang="en-US" sz="2800" b="1" kern="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800" b="1" kern="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duy</a:t>
            </a:r>
            <a:r>
              <a:rPr lang="en-US" sz="2800" b="1" kern="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800" b="1" kern="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vật</a:t>
            </a:r>
            <a:r>
              <a:rPr lang="en-US" sz="2800" b="1" kern="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800" b="1" kern="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thời</a:t>
            </a:r>
            <a:r>
              <a:rPr lang="en-US" sz="2800" b="1" kern="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800" b="1" kern="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cổ</a:t>
            </a:r>
            <a:r>
              <a:rPr lang="en-US" sz="2800" b="1" kern="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800" b="1" kern="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đại</a:t>
            </a:r>
            <a:r>
              <a:rPr lang="en-US" sz="2800" b="1" kern="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800" b="1" kern="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về</a:t>
            </a:r>
            <a:r>
              <a:rPr lang="en-US" sz="2800" b="1" kern="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800" b="1" kern="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vật</a:t>
            </a:r>
            <a:r>
              <a:rPr lang="en-US" sz="2800" b="1" kern="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800" b="1" kern="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chất</a:t>
            </a:r>
            <a:endParaRPr lang="en-US" sz="2800" kern="0" dirty="0">
              <a:solidFill>
                <a:prstClr val="black"/>
              </a:solidFill>
              <a:latin typeface="Calibri"/>
              <a:ea typeface="Calibri" panose="020F0502020204030204" pitchFamily="34" charset="0"/>
              <a:cs typeface="Times New Roman" panose="02020603050405020304" pitchFamily="18" charset="0"/>
            </a:endParaRPr>
          </a:p>
        </p:txBody>
      </p:sp>
    </p:spTree>
  </p:cSld>
  <p:clrMapOvr>
    <a:masterClrMapping/>
  </p:clrMapOvr>
  <p:transition spd="slow">
    <p:wheel spokes="1"/>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7" presetClass="entr" presetSubtype="0"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1000"/>
                                        <p:tgtEl>
                                          <p:spTgt spid="17"/>
                                        </p:tgtEl>
                                      </p:cBhvr>
                                    </p:animEffect>
                                    <p:anim calcmode="lin" valueType="num">
                                      <p:cBhvr>
                                        <p:cTn id="8" dur="1000" fill="hold"/>
                                        <p:tgtEl>
                                          <p:spTgt spid="17"/>
                                        </p:tgtEl>
                                        <p:attrNameLst>
                                          <p:attrName>ppt_x</p:attrName>
                                        </p:attrNameLst>
                                      </p:cBhvr>
                                      <p:tavLst>
                                        <p:tav tm="0">
                                          <p:val>
                                            <p:strVal val="#ppt_x"/>
                                          </p:val>
                                        </p:tav>
                                        <p:tav tm="100000">
                                          <p:val>
                                            <p:strVal val="#ppt_x"/>
                                          </p:val>
                                        </p:tav>
                                      </p:tavLst>
                                    </p:anim>
                                    <p:anim calcmode="lin" valueType="num">
                                      <p:cBhvr>
                                        <p:cTn id="9" dur="900" decel="100000" fill="hold"/>
                                        <p:tgtEl>
                                          <p:spTgt spid="17"/>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17"/>
                                        </p:tgtEl>
                                        <p:attrNameLst>
                                          <p:attrName>ppt_y</p:attrName>
                                        </p:attrNameLst>
                                      </p:cBhvr>
                                      <p:tavLst>
                                        <p:tav tm="0">
                                          <p:val>
                                            <p:strVal val="#ppt_y-.03"/>
                                          </p:val>
                                        </p:tav>
                                        <p:tav tm="100000">
                                          <p:val>
                                            <p:strVal val="#ppt_y"/>
                                          </p:val>
                                        </p:tav>
                                      </p:tavLst>
                                    </p:anim>
                                  </p:childTnLst>
                                </p:cTn>
                              </p:par>
                            </p:childTnLst>
                          </p:cTn>
                        </p:par>
                      </p:childTnLst>
                    </p:cTn>
                  </p:par>
                  <p:par>
                    <p:cTn id="11" fill="hold" nodeType="clickPar">
                      <p:stCondLst>
                        <p:cond delay="indefinite"/>
                      </p:stCondLst>
                      <p:childTnLst>
                        <p:par>
                          <p:cTn id="12" fill="hold" nodeType="withGroup">
                            <p:stCondLst>
                              <p:cond delay="0"/>
                            </p:stCondLst>
                            <p:childTnLst>
                              <p:par>
                                <p:cTn id="13" presetID="37"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1000"/>
                                        <p:tgtEl>
                                          <p:spTgt spid="18"/>
                                        </p:tgtEl>
                                      </p:cBhvr>
                                    </p:animEffect>
                                    <p:anim calcmode="lin" valueType="num">
                                      <p:cBhvr>
                                        <p:cTn id="16" dur="1000" fill="hold"/>
                                        <p:tgtEl>
                                          <p:spTgt spid="18"/>
                                        </p:tgtEl>
                                        <p:attrNameLst>
                                          <p:attrName>ppt_x</p:attrName>
                                        </p:attrNameLst>
                                      </p:cBhvr>
                                      <p:tavLst>
                                        <p:tav tm="0">
                                          <p:val>
                                            <p:strVal val="#ppt_x"/>
                                          </p:val>
                                        </p:tav>
                                        <p:tav tm="100000">
                                          <p:val>
                                            <p:strVal val="#ppt_x"/>
                                          </p:val>
                                        </p:tav>
                                      </p:tavLst>
                                    </p:anim>
                                    <p:anim calcmode="lin" valueType="num">
                                      <p:cBhvr>
                                        <p:cTn id="17" dur="900" decel="100000" fill="hold"/>
                                        <p:tgtEl>
                                          <p:spTgt spid="18"/>
                                        </p:tgtEl>
                                        <p:attrNameLst>
                                          <p:attrName>ppt_y</p:attrName>
                                        </p:attrNameLst>
                                      </p:cBhvr>
                                      <p:tavLst>
                                        <p:tav tm="0">
                                          <p:val>
                                            <p:strVal val="#ppt_y+1"/>
                                          </p:val>
                                        </p:tav>
                                        <p:tav tm="100000">
                                          <p:val>
                                            <p:strVal val="#ppt_y-.03"/>
                                          </p:val>
                                        </p:tav>
                                      </p:tavLst>
                                    </p:anim>
                                    <p:anim calcmode="lin" valueType="num">
                                      <p:cBhvr>
                                        <p:cTn id="18" dur="100" accel="100000" fill="hold">
                                          <p:stCondLst>
                                            <p:cond delay="900"/>
                                          </p:stCondLst>
                                        </p:cTn>
                                        <p:tgtEl>
                                          <p:spTgt spid="18"/>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Oval 16"/>
          <p:cNvSpPr/>
          <p:nvPr/>
        </p:nvSpPr>
        <p:spPr>
          <a:xfrm>
            <a:off x="1371600" y="1025525"/>
            <a:ext cx="5838825" cy="781050"/>
          </a:xfrm>
          <a:prstGeom prst="ellipse">
            <a:avLst/>
          </a:prstGeom>
          <a:gradFill rotWithShape="1">
            <a:gsLst>
              <a:gs pos="0">
                <a:srgbClr val="9BBB59">
                  <a:tint val="50000"/>
                  <a:satMod val="300000"/>
                </a:srgbClr>
              </a:gs>
              <a:gs pos="35000">
                <a:srgbClr val="9BBB59">
                  <a:tint val="37000"/>
                  <a:satMod val="300000"/>
                </a:srgbClr>
              </a:gs>
              <a:gs pos="100000">
                <a:srgbClr val="9BBB59">
                  <a:tint val="15000"/>
                  <a:satMod val="350000"/>
                </a:srgbClr>
              </a:gs>
            </a:gsLst>
            <a:lin ang="16200000" scaled="1"/>
          </a:gradFill>
          <a:ln w="9525" cap="flat" cmpd="sng" algn="ctr">
            <a:solidFill>
              <a:srgbClr val="9BBB59">
                <a:shade val="95000"/>
                <a:satMod val="105000"/>
              </a:srgbClr>
            </a:solidFill>
            <a:prstDash val="solid"/>
          </a:ln>
          <a:effectLst>
            <a:outerShdw blurRad="40000" dist="20000" dir="5400000" rotWithShape="0">
              <a:srgbClr val="000000">
                <a:alpha val="38000"/>
              </a:srgbClr>
            </a:outerShdw>
          </a:effectLst>
        </p:spPr>
        <p:txBody>
          <a:bodyPr anchor="ctr"/>
          <a:lstStyle/>
          <a:p>
            <a:pPr marL="342900" algn="ctr" defTabSz="909390" eaLnBrk="1" fontAlgn="auto" hangingPunct="1">
              <a:spcBef>
                <a:spcPts val="0"/>
              </a:spcBef>
              <a:spcAft>
                <a:spcPts val="0"/>
              </a:spcAft>
              <a:defRPr/>
            </a:pPr>
            <a:r>
              <a:rPr lang="en-US" sz="2100" b="1" kern="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Quan</a:t>
            </a:r>
            <a:r>
              <a:rPr lang="en-US" sz="2100" b="1" kern="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100" b="1" kern="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niệm</a:t>
            </a:r>
            <a:r>
              <a:rPr lang="en-US" sz="2100" b="1" kern="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100" b="1" kern="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của</a:t>
            </a:r>
            <a:r>
              <a:rPr lang="en-US" sz="2100" b="1" kern="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100" b="1" kern="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chủ</a:t>
            </a:r>
            <a:r>
              <a:rPr lang="en-US" sz="2100" b="1" kern="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100" b="1" kern="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nghĩa</a:t>
            </a:r>
            <a:r>
              <a:rPr lang="en-US" sz="2100" b="1" kern="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100" b="1" kern="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duy</a:t>
            </a:r>
            <a:r>
              <a:rPr lang="en-US" sz="2100" b="1" kern="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100" b="1" kern="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vật</a:t>
            </a:r>
            <a:r>
              <a:rPr lang="en-US" sz="2100" b="1" kern="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100" b="1" kern="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thời</a:t>
            </a:r>
            <a:r>
              <a:rPr lang="en-US" sz="2100" b="1" kern="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100" b="1" kern="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cổ</a:t>
            </a:r>
            <a:r>
              <a:rPr lang="en-US" sz="2100" b="1" kern="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100" b="1" kern="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đại</a:t>
            </a:r>
            <a:r>
              <a:rPr lang="en-US" sz="2100" b="1" kern="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100" b="1" kern="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về</a:t>
            </a:r>
            <a:r>
              <a:rPr lang="en-US" sz="2100" b="1" kern="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100" b="1" kern="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vật</a:t>
            </a:r>
            <a:r>
              <a:rPr lang="en-US" sz="2100" b="1" kern="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100" b="1" kern="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chất</a:t>
            </a:r>
            <a:endParaRPr lang="en-US" sz="1500" kern="0" dirty="0">
              <a:solidFill>
                <a:prstClr val="black"/>
              </a:solidFill>
              <a:latin typeface="Calibri"/>
              <a:ea typeface="Calibri" panose="020F0502020204030204" pitchFamily="34" charset="0"/>
              <a:cs typeface="Times New Roman" panose="02020603050405020304" pitchFamily="18" charset="0"/>
            </a:endParaRPr>
          </a:p>
        </p:txBody>
      </p:sp>
      <p:sp>
        <p:nvSpPr>
          <p:cNvPr id="20" name="Rectangle 19"/>
          <p:cNvSpPr/>
          <p:nvPr/>
        </p:nvSpPr>
        <p:spPr>
          <a:xfrm>
            <a:off x="925513" y="2003425"/>
            <a:ext cx="2419350" cy="460375"/>
          </a:xfrm>
          <a:prstGeom prst="rect">
            <a:avLst/>
          </a:prstGeom>
        </p:spPr>
        <p:style>
          <a:lnRef idx="1">
            <a:schemeClr val="accent4"/>
          </a:lnRef>
          <a:fillRef idx="2">
            <a:schemeClr val="accent4"/>
          </a:fillRef>
          <a:effectRef idx="1">
            <a:schemeClr val="accent4"/>
          </a:effectRef>
          <a:fontRef idx="minor">
            <a:schemeClr val="dk1"/>
          </a:fontRef>
        </p:style>
        <p:txBody>
          <a:bodyPr>
            <a:spAutoFit/>
          </a:bodyPr>
          <a:lstStyle/>
          <a:p>
            <a:pPr algn="ctr" defTabSz="908050" eaLnBrk="1" hangingPunct="1">
              <a:spcBef>
                <a:spcPct val="20000"/>
              </a:spcBef>
            </a:pPr>
            <a:r>
              <a:rPr lang="en-US" sz="2400" b="1">
                <a:solidFill>
                  <a:srgbClr val="000000"/>
                </a:solidFill>
                <a:latin typeface="Times New Roman" pitchFamily="18" charset="0"/>
                <a:cs typeface="Times New Roman" pitchFamily="18" charset="0"/>
              </a:rPr>
              <a:t>Tích cực</a:t>
            </a:r>
          </a:p>
        </p:txBody>
      </p:sp>
      <p:sp>
        <p:nvSpPr>
          <p:cNvPr id="21" name="Rectangle 20"/>
          <p:cNvSpPr/>
          <p:nvPr/>
        </p:nvSpPr>
        <p:spPr>
          <a:xfrm>
            <a:off x="177800" y="2886075"/>
            <a:ext cx="3749675" cy="3785652"/>
          </a:xfrm>
          <a:prstGeom prst="rect">
            <a:avLst/>
          </a:prstGeom>
        </p:spPr>
        <p:style>
          <a:lnRef idx="2">
            <a:schemeClr val="accent4"/>
          </a:lnRef>
          <a:fillRef idx="1">
            <a:schemeClr val="lt1"/>
          </a:fillRef>
          <a:effectRef idx="0">
            <a:schemeClr val="accent4"/>
          </a:effectRef>
          <a:fontRef idx="minor">
            <a:schemeClr val="dk1"/>
          </a:fontRef>
        </p:style>
        <p:txBody>
          <a:bodyPr>
            <a:spAutoFit/>
          </a:bodyPr>
          <a:lstStyle/>
          <a:p>
            <a:pPr algn="just" defTabSz="908050" eaLnBrk="1" hangingPunct="1"/>
            <a:r>
              <a:rPr lang="en-US" sz="2400" dirty="0">
                <a:solidFill>
                  <a:srgbClr val="000000"/>
                </a:solidFill>
                <a:latin typeface="Times New Roman" pitchFamily="18" charset="0"/>
                <a:cs typeface="Cordia New" pitchFamily="34" charset="-34"/>
              </a:rPr>
              <a:t>X</a:t>
            </a:r>
            <a:r>
              <a:rPr lang="pt-BR" sz="2400" dirty="0">
                <a:solidFill>
                  <a:srgbClr val="000000"/>
                </a:solidFill>
                <a:latin typeface="Times New Roman" pitchFamily="18" charset="0"/>
                <a:cs typeface="Cordia New" pitchFamily="34" charset="-34"/>
              </a:rPr>
              <a:t>uất phát từ chính thế giới vật chất để giải thích thế giới</a:t>
            </a:r>
          </a:p>
          <a:p>
            <a:pPr algn="just" defTabSz="908050" eaLnBrk="1" hangingPunct="1"/>
            <a:r>
              <a:rPr lang="pt-BR" sz="2400" dirty="0">
                <a:solidFill>
                  <a:srgbClr val="000000"/>
                </a:solidFill>
                <a:latin typeface="Times New Roman" pitchFamily="18" charset="0"/>
                <a:cs typeface="Cordia New" pitchFamily="34" charset="-34"/>
              </a:rPr>
              <a:t>Là cơ sở để các nhà triết học duy vật về sau phát triển quan điểm về thế giới vật chất</a:t>
            </a:r>
          </a:p>
          <a:p>
            <a:pPr algn="just" defTabSz="908050" eaLnBrk="1" hangingPunct="1"/>
            <a:r>
              <a:rPr lang="en-US" sz="2400" dirty="0">
                <a:solidFill>
                  <a:srgbClr val="000000"/>
                </a:solidFill>
                <a:latin typeface="Times New Roman" pitchFamily="18" charset="0"/>
                <a:cs typeface="Cordia New" pitchFamily="34" charset="-34"/>
              </a:rPr>
              <a:t>=&gt; </a:t>
            </a:r>
            <a:r>
              <a:rPr lang="en-US" sz="2400" dirty="0" err="1">
                <a:solidFill>
                  <a:srgbClr val="000000"/>
                </a:solidFill>
                <a:latin typeface="Times New Roman" pitchFamily="18" charset="0"/>
                <a:cs typeface="Cordia New" pitchFamily="34" charset="-34"/>
              </a:rPr>
              <a:t>Vật</a:t>
            </a:r>
            <a:r>
              <a:rPr lang="en-US" sz="2400" dirty="0">
                <a:solidFill>
                  <a:srgbClr val="000000"/>
                </a:solidFill>
                <a:latin typeface="Times New Roman" pitchFamily="18" charset="0"/>
                <a:cs typeface="Cordia New" pitchFamily="34" charset="-34"/>
              </a:rPr>
              <a:t> </a:t>
            </a:r>
            <a:r>
              <a:rPr lang="en-US" sz="2400" dirty="0" err="1">
                <a:solidFill>
                  <a:srgbClr val="000000"/>
                </a:solidFill>
                <a:latin typeface="Times New Roman" pitchFamily="18" charset="0"/>
                <a:cs typeface="Cordia New" pitchFamily="34" charset="-34"/>
              </a:rPr>
              <a:t>chất</a:t>
            </a:r>
            <a:r>
              <a:rPr lang="en-US" sz="2400" dirty="0">
                <a:solidFill>
                  <a:srgbClr val="000000"/>
                </a:solidFill>
                <a:latin typeface="Times New Roman" pitchFamily="18" charset="0"/>
                <a:cs typeface="Cordia New" pitchFamily="34" charset="-34"/>
              </a:rPr>
              <a:t> </a:t>
            </a:r>
            <a:r>
              <a:rPr lang="en-US" sz="2400" dirty="0" err="1">
                <a:solidFill>
                  <a:srgbClr val="000000"/>
                </a:solidFill>
                <a:latin typeface="Times New Roman" pitchFamily="18" charset="0"/>
                <a:cs typeface="Cordia New" pitchFamily="34" charset="-34"/>
              </a:rPr>
              <a:t>được</a:t>
            </a:r>
            <a:r>
              <a:rPr lang="en-US" sz="2400" dirty="0">
                <a:solidFill>
                  <a:srgbClr val="000000"/>
                </a:solidFill>
                <a:latin typeface="Times New Roman" pitchFamily="18" charset="0"/>
                <a:cs typeface="Cordia New" pitchFamily="34" charset="-34"/>
              </a:rPr>
              <a:t> </a:t>
            </a:r>
            <a:r>
              <a:rPr lang="en-US" sz="2400" dirty="0" err="1">
                <a:solidFill>
                  <a:srgbClr val="000000"/>
                </a:solidFill>
                <a:latin typeface="Times New Roman" pitchFamily="18" charset="0"/>
                <a:cs typeface="Cordia New" pitchFamily="34" charset="-34"/>
              </a:rPr>
              <a:t>coi</a:t>
            </a:r>
            <a:r>
              <a:rPr lang="en-US" sz="2400" dirty="0">
                <a:solidFill>
                  <a:srgbClr val="000000"/>
                </a:solidFill>
                <a:latin typeface="Times New Roman" pitchFamily="18" charset="0"/>
                <a:cs typeface="Cordia New" pitchFamily="34" charset="-34"/>
              </a:rPr>
              <a:t> </a:t>
            </a:r>
            <a:r>
              <a:rPr lang="en-US" sz="2400" dirty="0" err="1">
                <a:solidFill>
                  <a:srgbClr val="000000"/>
                </a:solidFill>
                <a:latin typeface="Times New Roman" pitchFamily="18" charset="0"/>
                <a:cs typeface="Cordia New" pitchFamily="34" charset="-34"/>
              </a:rPr>
              <a:t>là</a:t>
            </a:r>
            <a:r>
              <a:rPr lang="en-US" sz="2400" dirty="0">
                <a:solidFill>
                  <a:srgbClr val="000000"/>
                </a:solidFill>
                <a:latin typeface="Times New Roman" pitchFamily="18" charset="0"/>
                <a:cs typeface="Cordia New" pitchFamily="34" charset="-34"/>
              </a:rPr>
              <a:t> </a:t>
            </a:r>
            <a:r>
              <a:rPr lang="en-US" sz="2400" dirty="0" err="1">
                <a:solidFill>
                  <a:srgbClr val="000000"/>
                </a:solidFill>
                <a:latin typeface="Times New Roman" pitchFamily="18" charset="0"/>
                <a:cs typeface="Cordia New" pitchFamily="34" charset="-34"/>
              </a:rPr>
              <a:t>cơ</a:t>
            </a:r>
            <a:r>
              <a:rPr lang="en-US" sz="2400" dirty="0">
                <a:solidFill>
                  <a:srgbClr val="000000"/>
                </a:solidFill>
                <a:latin typeface="Times New Roman" pitchFamily="18" charset="0"/>
                <a:cs typeface="Cordia New" pitchFamily="34" charset="-34"/>
              </a:rPr>
              <a:t> </a:t>
            </a:r>
            <a:r>
              <a:rPr lang="en-US" sz="2400" dirty="0" err="1">
                <a:solidFill>
                  <a:srgbClr val="000000"/>
                </a:solidFill>
                <a:latin typeface="Times New Roman" pitchFamily="18" charset="0"/>
                <a:cs typeface="Cordia New" pitchFamily="34" charset="-34"/>
              </a:rPr>
              <a:t>sở</a:t>
            </a:r>
            <a:r>
              <a:rPr lang="en-US" sz="2400" dirty="0">
                <a:solidFill>
                  <a:srgbClr val="000000"/>
                </a:solidFill>
                <a:latin typeface="Times New Roman" pitchFamily="18" charset="0"/>
                <a:cs typeface="Cordia New" pitchFamily="34" charset="-34"/>
              </a:rPr>
              <a:t> </a:t>
            </a:r>
            <a:r>
              <a:rPr lang="en-US" sz="2400" dirty="0" err="1">
                <a:solidFill>
                  <a:srgbClr val="000000"/>
                </a:solidFill>
                <a:latin typeface="Times New Roman" pitchFamily="18" charset="0"/>
                <a:cs typeface="Cordia New" pitchFamily="34" charset="-34"/>
              </a:rPr>
              <a:t>đầu</a:t>
            </a:r>
            <a:r>
              <a:rPr lang="en-US" sz="2400" dirty="0">
                <a:solidFill>
                  <a:srgbClr val="000000"/>
                </a:solidFill>
                <a:latin typeface="Times New Roman" pitchFamily="18" charset="0"/>
                <a:cs typeface="Cordia New" pitchFamily="34" charset="-34"/>
              </a:rPr>
              <a:t> </a:t>
            </a:r>
            <a:r>
              <a:rPr lang="en-US" sz="2400" dirty="0" err="1">
                <a:solidFill>
                  <a:srgbClr val="000000"/>
                </a:solidFill>
                <a:latin typeface="Times New Roman" pitchFamily="18" charset="0"/>
                <a:cs typeface="Cordia New" pitchFamily="34" charset="-34"/>
              </a:rPr>
              <a:t>tiên</a:t>
            </a:r>
            <a:r>
              <a:rPr lang="en-US" sz="2400" dirty="0">
                <a:solidFill>
                  <a:srgbClr val="000000"/>
                </a:solidFill>
                <a:latin typeface="Times New Roman" pitchFamily="18" charset="0"/>
                <a:cs typeface="Cordia New" pitchFamily="34" charset="-34"/>
              </a:rPr>
              <a:t> </a:t>
            </a:r>
            <a:r>
              <a:rPr lang="en-US" sz="2400" dirty="0" err="1">
                <a:solidFill>
                  <a:srgbClr val="000000"/>
                </a:solidFill>
                <a:latin typeface="Times New Roman" pitchFamily="18" charset="0"/>
                <a:cs typeface="Cordia New" pitchFamily="34" charset="-34"/>
              </a:rPr>
              <a:t>của</a:t>
            </a:r>
            <a:r>
              <a:rPr lang="en-US" sz="2400" dirty="0">
                <a:solidFill>
                  <a:srgbClr val="000000"/>
                </a:solidFill>
                <a:latin typeface="Times New Roman" pitchFamily="18" charset="0"/>
                <a:cs typeface="Cordia New" pitchFamily="34" charset="-34"/>
              </a:rPr>
              <a:t> </a:t>
            </a:r>
            <a:r>
              <a:rPr lang="en-US" sz="2400" dirty="0" err="1">
                <a:solidFill>
                  <a:srgbClr val="000000"/>
                </a:solidFill>
                <a:latin typeface="Times New Roman" pitchFamily="18" charset="0"/>
                <a:cs typeface="Cordia New" pitchFamily="34" charset="-34"/>
              </a:rPr>
              <a:t>mọi</a:t>
            </a:r>
            <a:r>
              <a:rPr lang="en-US" sz="2400" dirty="0">
                <a:solidFill>
                  <a:srgbClr val="000000"/>
                </a:solidFill>
                <a:latin typeface="Times New Roman" pitchFamily="18" charset="0"/>
                <a:cs typeface="Cordia New" pitchFamily="34" charset="-34"/>
              </a:rPr>
              <a:t> </a:t>
            </a:r>
            <a:r>
              <a:rPr lang="en-US" sz="2400" dirty="0" err="1">
                <a:solidFill>
                  <a:srgbClr val="000000"/>
                </a:solidFill>
                <a:latin typeface="Times New Roman" pitchFamily="18" charset="0"/>
                <a:cs typeface="Cordia New" pitchFamily="34" charset="-34"/>
              </a:rPr>
              <a:t>sự</a:t>
            </a:r>
            <a:r>
              <a:rPr lang="en-US" sz="2400" dirty="0">
                <a:solidFill>
                  <a:srgbClr val="000000"/>
                </a:solidFill>
                <a:latin typeface="Times New Roman" pitchFamily="18" charset="0"/>
                <a:cs typeface="Cordia New" pitchFamily="34" charset="-34"/>
              </a:rPr>
              <a:t> </a:t>
            </a:r>
            <a:r>
              <a:rPr lang="en-US" sz="2400" dirty="0" err="1">
                <a:solidFill>
                  <a:srgbClr val="000000"/>
                </a:solidFill>
                <a:latin typeface="Times New Roman" pitchFamily="18" charset="0"/>
                <a:cs typeface="Cordia New" pitchFamily="34" charset="-34"/>
              </a:rPr>
              <a:t>vật</a:t>
            </a:r>
            <a:r>
              <a:rPr lang="en-US" sz="2400" dirty="0">
                <a:solidFill>
                  <a:srgbClr val="000000"/>
                </a:solidFill>
                <a:latin typeface="Times New Roman" pitchFamily="18" charset="0"/>
                <a:cs typeface="Cordia New" pitchFamily="34" charset="-34"/>
              </a:rPr>
              <a:t> </a:t>
            </a:r>
            <a:r>
              <a:rPr lang="en-US" sz="2400" dirty="0" err="1">
                <a:solidFill>
                  <a:srgbClr val="000000"/>
                </a:solidFill>
                <a:latin typeface="Times New Roman" pitchFamily="18" charset="0"/>
                <a:cs typeface="Cordia New" pitchFamily="34" charset="-34"/>
              </a:rPr>
              <a:t>hiện</a:t>
            </a:r>
            <a:r>
              <a:rPr lang="en-US" sz="2400" dirty="0">
                <a:solidFill>
                  <a:srgbClr val="000000"/>
                </a:solidFill>
                <a:latin typeface="Times New Roman" pitchFamily="18" charset="0"/>
                <a:cs typeface="Cordia New" pitchFamily="34" charset="-34"/>
              </a:rPr>
              <a:t> </a:t>
            </a:r>
            <a:r>
              <a:rPr lang="en-US" sz="2400" dirty="0" err="1">
                <a:solidFill>
                  <a:srgbClr val="000000"/>
                </a:solidFill>
                <a:latin typeface="Times New Roman" pitchFamily="18" charset="0"/>
                <a:cs typeface="Cordia New" pitchFamily="34" charset="-34"/>
              </a:rPr>
              <a:t>tượng</a:t>
            </a:r>
            <a:r>
              <a:rPr lang="en-US" sz="2400" dirty="0">
                <a:solidFill>
                  <a:srgbClr val="000000"/>
                </a:solidFill>
                <a:latin typeface="Times New Roman" pitchFamily="18" charset="0"/>
                <a:cs typeface="Cordia New" pitchFamily="34" charset="-34"/>
              </a:rPr>
              <a:t> </a:t>
            </a:r>
            <a:r>
              <a:rPr lang="en-US" sz="2400" dirty="0" err="1">
                <a:solidFill>
                  <a:srgbClr val="000000"/>
                </a:solidFill>
                <a:latin typeface="Times New Roman" pitchFamily="18" charset="0"/>
                <a:cs typeface="Cordia New" pitchFamily="34" charset="-34"/>
              </a:rPr>
              <a:t>trong</a:t>
            </a:r>
            <a:r>
              <a:rPr lang="en-US" sz="2400" dirty="0">
                <a:solidFill>
                  <a:srgbClr val="000000"/>
                </a:solidFill>
                <a:latin typeface="Times New Roman" pitchFamily="18" charset="0"/>
                <a:cs typeface="Cordia New" pitchFamily="34" charset="-34"/>
              </a:rPr>
              <a:t> </a:t>
            </a:r>
            <a:r>
              <a:rPr lang="en-US" sz="2400" dirty="0" err="1">
                <a:solidFill>
                  <a:srgbClr val="000000"/>
                </a:solidFill>
                <a:latin typeface="Times New Roman" pitchFamily="18" charset="0"/>
                <a:cs typeface="Cordia New" pitchFamily="34" charset="-34"/>
              </a:rPr>
              <a:t>thế</a:t>
            </a:r>
            <a:r>
              <a:rPr lang="en-US" sz="2400" dirty="0">
                <a:solidFill>
                  <a:srgbClr val="000000"/>
                </a:solidFill>
                <a:latin typeface="Times New Roman" pitchFamily="18" charset="0"/>
                <a:cs typeface="Cordia New" pitchFamily="34" charset="-34"/>
              </a:rPr>
              <a:t> </a:t>
            </a:r>
            <a:r>
              <a:rPr lang="en-US" sz="2400" dirty="0" err="1">
                <a:solidFill>
                  <a:srgbClr val="000000"/>
                </a:solidFill>
                <a:latin typeface="Times New Roman" pitchFamily="18" charset="0"/>
                <a:cs typeface="Cordia New" pitchFamily="34" charset="-34"/>
              </a:rPr>
              <a:t>giới</a:t>
            </a:r>
            <a:r>
              <a:rPr lang="en-US" sz="2400" dirty="0">
                <a:solidFill>
                  <a:srgbClr val="000000"/>
                </a:solidFill>
                <a:latin typeface="Times New Roman" pitchFamily="18" charset="0"/>
                <a:cs typeface="Cordia New" pitchFamily="34" charset="-34"/>
              </a:rPr>
              <a:t> </a:t>
            </a:r>
            <a:r>
              <a:rPr lang="en-US" sz="2400" dirty="0" err="1">
                <a:solidFill>
                  <a:srgbClr val="000000"/>
                </a:solidFill>
                <a:latin typeface="Times New Roman" pitchFamily="18" charset="0"/>
                <a:cs typeface="Cordia New" pitchFamily="34" charset="-34"/>
              </a:rPr>
              <a:t>khách</a:t>
            </a:r>
            <a:r>
              <a:rPr lang="en-US" sz="2400" dirty="0">
                <a:solidFill>
                  <a:srgbClr val="000000"/>
                </a:solidFill>
                <a:latin typeface="Times New Roman" pitchFamily="18" charset="0"/>
                <a:cs typeface="Cordia New" pitchFamily="34" charset="-34"/>
              </a:rPr>
              <a:t> </a:t>
            </a:r>
            <a:r>
              <a:rPr lang="en-US" sz="2400" dirty="0" err="1">
                <a:solidFill>
                  <a:srgbClr val="000000"/>
                </a:solidFill>
                <a:latin typeface="Times New Roman" pitchFamily="18" charset="0"/>
                <a:cs typeface="Cordia New" pitchFamily="34" charset="-34"/>
              </a:rPr>
              <a:t>quan</a:t>
            </a:r>
            <a:endParaRPr lang="en-US" sz="2400" dirty="0">
              <a:solidFill>
                <a:srgbClr val="000000"/>
              </a:solidFill>
              <a:latin typeface="Times New Roman" pitchFamily="18" charset="0"/>
              <a:cs typeface="Cordia New" pitchFamily="34" charset="-34"/>
            </a:endParaRPr>
          </a:p>
        </p:txBody>
      </p:sp>
      <p:sp>
        <p:nvSpPr>
          <p:cNvPr id="22" name="Rectangle 21"/>
          <p:cNvSpPr/>
          <p:nvPr/>
        </p:nvSpPr>
        <p:spPr>
          <a:xfrm>
            <a:off x="5167313" y="2000250"/>
            <a:ext cx="2482850" cy="461963"/>
          </a:xfrm>
          <a:prstGeom prst="rect">
            <a:avLst/>
          </a:prstGeom>
        </p:spPr>
        <p:style>
          <a:lnRef idx="1">
            <a:schemeClr val="accent5"/>
          </a:lnRef>
          <a:fillRef idx="2">
            <a:schemeClr val="accent5"/>
          </a:fillRef>
          <a:effectRef idx="1">
            <a:schemeClr val="accent5"/>
          </a:effectRef>
          <a:fontRef idx="minor">
            <a:schemeClr val="dk1"/>
          </a:fontRef>
        </p:style>
        <p:txBody>
          <a:bodyPr>
            <a:spAutoFit/>
          </a:bodyPr>
          <a:lstStyle/>
          <a:p>
            <a:pPr algn="ctr" defTabSz="908050" eaLnBrk="1" hangingPunct="1"/>
            <a:r>
              <a:rPr lang="en-US" sz="2400" b="1">
                <a:solidFill>
                  <a:srgbClr val="000000"/>
                </a:solidFill>
                <a:latin typeface="Times New Roman" pitchFamily="18" charset="0"/>
                <a:cs typeface="Times New Roman" pitchFamily="18" charset="0"/>
              </a:rPr>
              <a:t>Hạn chế</a:t>
            </a:r>
          </a:p>
        </p:txBody>
      </p:sp>
      <p:sp>
        <p:nvSpPr>
          <p:cNvPr id="23" name="Rectangle 22"/>
          <p:cNvSpPr/>
          <p:nvPr/>
        </p:nvSpPr>
        <p:spPr>
          <a:xfrm>
            <a:off x="4090988" y="2886075"/>
            <a:ext cx="4953000" cy="1570038"/>
          </a:xfrm>
          <a:prstGeom prst="rect">
            <a:avLst/>
          </a:prstGeom>
        </p:spPr>
        <p:style>
          <a:lnRef idx="2">
            <a:schemeClr val="accent5"/>
          </a:lnRef>
          <a:fillRef idx="1">
            <a:schemeClr val="lt1"/>
          </a:fillRef>
          <a:effectRef idx="0">
            <a:schemeClr val="accent5"/>
          </a:effectRef>
          <a:fontRef idx="minor">
            <a:schemeClr val="dk1"/>
          </a:fontRef>
        </p:style>
        <p:txBody>
          <a:bodyPr>
            <a:spAutoFit/>
          </a:bodyPr>
          <a:lstStyle/>
          <a:p>
            <a:pPr defTabSz="908050" eaLnBrk="1" hangingPunct="1"/>
            <a:r>
              <a:rPr lang="en-US" sz="2400" dirty="0" err="1">
                <a:solidFill>
                  <a:srgbClr val="000000"/>
                </a:solidFill>
                <a:latin typeface="Times New Roman" pitchFamily="18" charset="0"/>
                <a:cs typeface="Cordia New" pitchFamily="34" charset="-34"/>
              </a:rPr>
              <a:t>Nhưng</a:t>
            </a:r>
            <a:r>
              <a:rPr lang="en-US" sz="2400" dirty="0">
                <a:solidFill>
                  <a:srgbClr val="000000"/>
                </a:solidFill>
                <a:latin typeface="Times New Roman" pitchFamily="18" charset="0"/>
                <a:cs typeface="Cordia New" pitchFamily="34" charset="-34"/>
              </a:rPr>
              <a:t> </a:t>
            </a:r>
            <a:r>
              <a:rPr lang="vi-VN" sz="2400" dirty="0">
                <a:solidFill>
                  <a:srgbClr val="000000"/>
                </a:solidFill>
                <a:latin typeface="Times New Roman" pitchFamily="18" charset="0"/>
                <a:cs typeface="Cordia New" pitchFamily="34" charset="-34"/>
              </a:rPr>
              <a:t>họ đã đồng nhất vật chất với một dạng vật thể cụ thể</a:t>
            </a:r>
            <a:endParaRPr lang="en-US" sz="2400" dirty="0">
              <a:solidFill>
                <a:srgbClr val="000000"/>
              </a:solidFill>
              <a:latin typeface="Times New Roman" pitchFamily="18" charset="0"/>
              <a:cs typeface="Cordia New" pitchFamily="34" charset="-34"/>
            </a:endParaRPr>
          </a:p>
          <a:p>
            <a:pPr algn="just" defTabSz="908050" eaLnBrk="1" hangingPunct="1"/>
            <a:r>
              <a:rPr lang="en-US" sz="2400" dirty="0">
                <a:solidFill>
                  <a:srgbClr val="000000"/>
                </a:solidFill>
                <a:latin typeface="Times New Roman" pitchFamily="18" charset="0"/>
                <a:cs typeface="Times New Roman" pitchFamily="18" charset="0"/>
              </a:rPr>
              <a:t>=&gt; </a:t>
            </a:r>
            <a:r>
              <a:rPr lang="en-US" sz="2400" dirty="0" err="1">
                <a:solidFill>
                  <a:srgbClr val="000000"/>
                </a:solidFill>
                <a:latin typeface="Times New Roman" pitchFamily="18" charset="0"/>
                <a:cs typeface="Times New Roman" pitchFamily="18" charset="0"/>
              </a:rPr>
              <a:t>Lấy</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một</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vật</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chất</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cụ</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thể</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để</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giải</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thích</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cho</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toàn</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bộ</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thế</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giới</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vật</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chất</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ấy</a:t>
            </a:r>
            <a:endParaRPr lang="en-US" sz="2400" dirty="0">
              <a:solidFill>
                <a:srgbClr val="000000"/>
              </a:solidFill>
              <a:latin typeface="Times New Roman" pitchFamily="18" charset="0"/>
              <a:cs typeface="Times New Roman" pitchFamily="18" charset="0"/>
            </a:endParaRPr>
          </a:p>
        </p:txBody>
      </p:sp>
      <p:sp>
        <p:nvSpPr>
          <p:cNvPr id="24" name="Rectangle 23"/>
          <p:cNvSpPr/>
          <p:nvPr/>
        </p:nvSpPr>
        <p:spPr>
          <a:xfrm>
            <a:off x="4086225" y="4564063"/>
            <a:ext cx="4953000" cy="1938337"/>
          </a:xfrm>
          <a:prstGeom prst="rect">
            <a:avLst/>
          </a:prstGeom>
        </p:spPr>
        <p:style>
          <a:lnRef idx="2">
            <a:schemeClr val="accent5"/>
          </a:lnRef>
          <a:fillRef idx="1">
            <a:schemeClr val="lt1"/>
          </a:fillRef>
          <a:effectRef idx="0">
            <a:schemeClr val="accent5"/>
          </a:effectRef>
          <a:fontRef idx="minor">
            <a:schemeClr val="dk1"/>
          </a:fontRef>
        </p:style>
        <p:txBody>
          <a:bodyPr>
            <a:spAutoFit/>
          </a:bodyPr>
          <a:lstStyle/>
          <a:p>
            <a:pPr indent="337661" algn="just" defTabSz="909390" eaLnBrk="1" fontAlgn="auto" hangingPunct="1">
              <a:spcBef>
                <a:spcPts val="0"/>
              </a:spcBef>
              <a:spcAft>
                <a:spcPts val="0"/>
              </a:spcAft>
              <a:defRPr/>
            </a:pPr>
            <a:r>
              <a:rPr lang="en-US" sz="24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Những</a:t>
            </a:r>
            <a:r>
              <a:rPr lang="en-US" sz="24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yếu</a:t>
            </a:r>
            <a:r>
              <a:rPr lang="en-US" sz="24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tố</a:t>
            </a:r>
            <a:r>
              <a:rPr lang="en-US" sz="24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khởi</a:t>
            </a:r>
            <a:r>
              <a:rPr lang="en-US" sz="24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nguyên</a:t>
            </a:r>
            <a:r>
              <a:rPr lang="en-US" sz="24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mà</a:t>
            </a:r>
            <a:r>
              <a:rPr lang="en-US" sz="24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các</a:t>
            </a:r>
            <a:r>
              <a:rPr lang="en-US" sz="24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nhà</a:t>
            </a:r>
            <a:r>
              <a:rPr lang="en-US" sz="24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tư</a:t>
            </a:r>
            <a:r>
              <a:rPr lang="en-US" sz="24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tưởng</a:t>
            </a:r>
            <a:r>
              <a:rPr lang="en-US" sz="24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nêu</a:t>
            </a:r>
            <a:r>
              <a:rPr lang="en-US" sz="24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ra</a:t>
            </a:r>
            <a:r>
              <a:rPr lang="en-US" sz="24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đều</a:t>
            </a:r>
            <a:r>
              <a:rPr lang="en-US" sz="24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mới</a:t>
            </a:r>
            <a:r>
              <a:rPr lang="en-US" sz="24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chỉ</a:t>
            </a:r>
            <a:r>
              <a:rPr lang="en-US" sz="24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là</a:t>
            </a:r>
            <a:r>
              <a:rPr lang="en-US" sz="24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các</a:t>
            </a:r>
            <a:r>
              <a:rPr lang="en-US" sz="24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giả</a:t>
            </a:r>
            <a:r>
              <a:rPr lang="en-US" sz="24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định</a:t>
            </a:r>
            <a:r>
              <a:rPr lang="en-US" sz="24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còn</a:t>
            </a:r>
            <a:r>
              <a:rPr lang="en-US" sz="24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mang</a:t>
            </a:r>
            <a:r>
              <a:rPr lang="en-US" sz="24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tính</a:t>
            </a:r>
            <a:r>
              <a:rPr lang="en-US" sz="24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chất</a:t>
            </a:r>
            <a:r>
              <a:rPr lang="en-US" sz="24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trực</a:t>
            </a:r>
            <a:r>
              <a:rPr lang="en-US" sz="24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quan</a:t>
            </a:r>
            <a:r>
              <a:rPr lang="en-US" sz="24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cảm</a:t>
            </a:r>
            <a:r>
              <a:rPr lang="en-US" sz="24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tính</a:t>
            </a:r>
            <a:r>
              <a:rPr lang="en-US" sz="24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chưa</a:t>
            </a:r>
            <a:r>
              <a:rPr lang="en-US" sz="24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được</a:t>
            </a:r>
            <a:r>
              <a:rPr lang="en-US" sz="24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chứng</a:t>
            </a:r>
            <a:r>
              <a:rPr lang="en-US" sz="24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minh </a:t>
            </a:r>
            <a:r>
              <a:rPr lang="en-US" sz="24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về</a:t>
            </a:r>
            <a:r>
              <a:rPr lang="en-US" sz="24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mặt</a:t>
            </a:r>
            <a:r>
              <a:rPr lang="en-US" sz="24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khoa</a:t>
            </a:r>
            <a:r>
              <a:rPr lang="en-US" sz="24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học</a:t>
            </a:r>
            <a:r>
              <a:rPr lang="en-US" sz="24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a:t>
            </a:r>
            <a:endParaRPr lang="en-US" sz="24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15370" name="Rectangle 2"/>
          <p:cNvSpPr txBox="1">
            <a:spLocks noChangeArrowheads="1"/>
          </p:cNvSpPr>
          <p:nvPr/>
        </p:nvSpPr>
        <p:spPr bwMode="auto">
          <a:xfrm>
            <a:off x="361950" y="304800"/>
            <a:ext cx="8872538" cy="422275"/>
          </a:xfrm>
          <a:prstGeom prst="rect">
            <a:avLst/>
          </a:prstGeom>
          <a:noFill/>
          <a:ln w="9525">
            <a:noFill/>
            <a:miter lim="800000"/>
            <a:headEnd/>
            <a:tailEnd/>
          </a:ln>
        </p:spPr>
        <p:txBody>
          <a:bodyPr/>
          <a:lstStyle/>
          <a:p>
            <a:pPr algn="ctr" defTabSz="684213"/>
            <a:r>
              <a:rPr lang="en-US" altLang="en-US" sz="2800" b="1" dirty="0">
                <a:solidFill>
                  <a:srgbClr val="FFFFFF"/>
                </a:solidFill>
                <a:latin typeface="Times New Roman" pitchFamily="18" charset="0"/>
                <a:ea typeface="Cordia New" pitchFamily="34" charset="-34"/>
                <a:cs typeface="Times New Roman" pitchFamily="18" charset="0"/>
              </a:rPr>
              <a:t>CHƯƠNG I. CHỦ NGHĨA DUY VẬT BIỆN CHỨNG</a:t>
            </a: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21"/>
                                        </p:tgtEl>
                                        <p:attrNameLst>
                                          <p:attrName>style.visibility</p:attrName>
                                        </p:attrNameLst>
                                      </p:cBhvr>
                                      <p:to>
                                        <p:strVal val="visible"/>
                                      </p:to>
                                    </p:se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4" fill="hold" grpId="0" nodeType="click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wipe(down)">
                                      <p:cBhvr>
                                        <p:cTn id="16" dur="500"/>
                                        <p:tgtEl>
                                          <p:spTgt spid="22"/>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fade">
                                      <p:cBhvr>
                                        <p:cTn id="21" dur="500"/>
                                        <p:tgtEl>
                                          <p:spTgt spid="23"/>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24"/>
                                        </p:tgtEl>
                                        <p:attrNameLst>
                                          <p:attrName>style.visibility</p:attrName>
                                        </p:attrNameLst>
                                      </p:cBhvr>
                                      <p:to>
                                        <p:strVal val="visible"/>
                                      </p:to>
                                    </p:set>
                                    <p:animEffect transition="in" filter="fade">
                                      <p:cBhvr>
                                        <p:cTn id="26"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P spid="24"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p:txBody>
          <a:bodyPr/>
          <a:lstStyle/>
          <a:p>
            <a:endParaRPr lang="en-US" altLang="en-US" dirty="0"/>
          </a:p>
        </p:txBody>
      </p:sp>
      <p:sp>
        <p:nvSpPr>
          <p:cNvPr id="17413" name="Rectangle 2"/>
          <p:cNvSpPr txBox="1">
            <a:spLocks noChangeArrowheads="1"/>
          </p:cNvSpPr>
          <p:nvPr/>
        </p:nvSpPr>
        <p:spPr bwMode="auto">
          <a:xfrm>
            <a:off x="614149" y="382137"/>
            <a:ext cx="8447301" cy="406851"/>
          </a:xfrm>
          <a:prstGeom prst="rect">
            <a:avLst/>
          </a:prstGeom>
          <a:noFill/>
          <a:ln w="9525">
            <a:noFill/>
            <a:miter lim="800000"/>
            <a:headEnd/>
            <a:tailEnd/>
          </a:ln>
        </p:spPr>
        <p:txBody>
          <a:bodyPr/>
          <a:lstStyle/>
          <a:p>
            <a:pPr algn="ctr" defTabSz="684213"/>
            <a:r>
              <a:rPr lang="en-US" altLang="en-US" sz="2800" b="1" dirty="0">
                <a:solidFill>
                  <a:srgbClr val="FFFFFF"/>
                </a:solidFill>
                <a:latin typeface="Times New Roman" pitchFamily="18" charset="0"/>
                <a:ea typeface="Cordia New" pitchFamily="34" charset="-34"/>
                <a:cs typeface="Times New Roman" pitchFamily="18" charset="0"/>
              </a:rPr>
              <a:t>CHƯƠNG I. CHỦ NGHĨA DUY VẬT BIỆN CHỨNG</a:t>
            </a:r>
          </a:p>
        </p:txBody>
      </p:sp>
      <p:sp>
        <p:nvSpPr>
          <p:cNvPr id="13" name="Pentagon 12"/>
          <p:cNvSpPr/>
          <p:nvPr/>
        </p:nvSpPr>
        <p:spPr>
          <a:xfrm>
            <a:off x="900752" y="1097697"/>
            <a:ext cx="6934200" cy="654050"/>
          </a:xfrm>
          <a:prstGeom prst="homePlate">
            <a:avLst/>
          </a:prstGeom>
          <a:ln>
            <a:solidFill>
              <a:schemeClr val="accent1"/>
            </a:solidFill>
          </a:ln>
        </p:spPr>
        <p:style>
          <a:lnRef idx="1">
            <a:schemeClr val="accent6"/>
          </a:lnRef>
          <a:fillRef idx="2">
            <a:schemeClr val="accent6"/>
          </a:fillRef>
          <a:effectRef idx="1">
            <a:schemeClr val="accent6"/>
          </a:effectRef>
          <a:fontRef idx="minor">
            <a:schemeClr val="dk1"/>
          </a:fontRef>
        </p:style>
        <p:txBody>
          <a:bodyPr anchor="ctr"/>
          <a:lstStyle/>
          <a:p>
            <a:pPr indent="457200" algn="just" eaLnBrk="1" fontAlgn="auto" hangingPunct="1">
              <a:lnSpc>
                <a:spcPct val="150000"/>
              </a:lnSpc>
              <a:spcBef>
                <a:spcPts val="0"/>
              </a:spcBef>
              <a:spcAft>
                <a:spcPts val="0"/>
              </a:spcAft>
              <a:defRPr/>
            </a:pPr>
            <a:r>
              <a:rPr lang="en-US" sz="24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Quan</a:t>
            </a:r>
            <a:r>
              <a:rPr lang="en-US" sz="24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niệm</a:t>
            </a:r>
            <a:r>
              <a:rPr lang="en-US" sz="24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về</a:t>
            </a:r>
            <a:r>
              <a:rPr lang="en-US" sz="24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vật</a:t>
            </a:r>
            <a:r>
              <a:rPr lang="en-US" sz="24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chất</a:t>
            </a:r>
            <a:r>
              <a:rPr lang="en-US" sz="24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của</a:t>
            </a:r>
            <a:r>
              <a:rPr lang="en-US" sz="24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CNDV </a:t>
            </a:r>
            <a:r>
              <a:rPr lang="en-US" sz="24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thời</a:t>
            </a:r>
            <a:r>
              <a:rPr lang="en-US" sz="24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cận</a:t>
            </a:r>
            <a:r>
              <a:rPr lang="en-US" sz="24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đại</a:t>
            </a:r>
            <a:endParaRPr lang="en-US" sz="24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endParaRPr>
          </a:p>
        </p:txBody>
      </p:sp>
      <p:sp>
        <p:nvSpPr>
          <p:cNvPr id="14" name="Vertical Scroll 13"/>
          <p:cNvSpPr/>
          <p:nvPr/>
        </p:nvSpPr>
        <p:spPr>
          <a:xfrm>
            <a:off x="-55563" y="2827338"/>
            <a:ext cx="2738438" cy="4030662"/>
          </a:xfrm>
          <a:prstGeom prst="verticalScroll">
            <a:avLst/>
          </a:prstGeom>
        </p:spPr>
        <p:style>
          <a:lnRef idx="1">
            <a:schemeClr val="accent5"/>
          </a:lnRef>
          <a:fillRef idx="2">
            <a:schemeClr val="accent5"/>
          </a:fillRef>
          <a:effectRef idx="1">
            <a:schemeClr val="accent5"/>
          </a:effectRef>
          <a:fontRef idx="minor">
            <a:schemeClr val="dk1"/>
          </a:fontRef>
        </p:style>
        <p:txBody>
          <a:bodyPr anchor="ctr"/>
          <a:lstStyle/>
          <a:p>
            <a:pPr algn="ctr" eaLnBrk="1" hangingPunct="1"/>
            <a:r>
              <a:rPr lang="en-US" sz="2400">
                <a:solidFill>
                  <a:srgbClr val="000000"/>
                </a:solidFill>
                <a:latin typeface="Times New Roman" pitchFamily="18" charset="0"/>
                <a:cs typeface="Times New Roman" pitchFamily="18" charset="0"/>
              </a:rPr>
              <a:t>Chứng minh sự tồn tại thực sự của nguyên tử là phần tử nhỏ nhất của vật chất vĩ mô thông qua thực nghiệm của vật lý học cổ điển</a:t>
            </a:r>
            <a:r>
              <a:rPr lang="en-US" sz="2400">
                <a:solidFill>
                  <a:srgbClr val="000000"/>
                </a:solidFill>
                <a:latin typeface="Calibri" pitchFamily="34" charset="0"/>
                <a:cs typeface="Cordia New" pitchFamily="34" charset="-34"/>
              </a:rPr>
              <a:t> </a:t>
            </a:r>
          </a:p>
        </p:txBody>
      </p:sp>
      <p:sp>
        <p:nvSpPr>
          <p:cNvPr id="15" name="Vertical Scroll 14"/>
          <p:cNvSpPr/>
          <p:nvPr/>
        </p:nvSpPr>
        <p:spPr>
          <a:xfrm>
            <a:off x="2674938" y="2622550"/>
            <a:ext cx="3192462" cy="3806825"/>
          </a:xfrm>
          <a:prstGeom prst="verticalScroll">
            <a:avLst/>
          </a:prstGeom>
        </p:spPr>
        <p:style>
          <a:lnRef idx="1">
            <a:schemeClr val="accent4"/>
          </a:lnRef>
          <a:fillRef idx="2">
            <a:schemeClr val="accent4"/>
          </a:fillRef>
          <a:effectRef idx="1">
            <a:schemeClr val="accent4"/>
          </a:effectRef>
          <a:fontRef idx="minor">
            <a:schemeClr val="dk1"/>
          </a:fontRef>
        </p:style>
        <p:txBody>
          <a:bodyPr anchor="ctr"/>
          <a:lstStyle/>
          <a:p>
            <a:pPr algn="ctr" eaLnBrk="1" hangingPunct="1"/>
            <a:r>
              <a:rPr lang="en-US" sz="2400" dirty="0" err="1">
                <a:solidFill>
                  <a:srgbClr val="000000"/>
                </a:solidFill>
                <a:latin typeface="Times New Roman" pitchFamily="18" charset="0"/>
                <a:cs typeface="Times New Roman" pitchFamily="18" charset="0"/>
              </a:rPr>
              <a:t>Đồng</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nhất</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vật</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chất</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với</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khối</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lượng</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giải</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thích</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sự</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vận</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động</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của</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thế</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giới</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vật</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chất</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trên</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nền</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tảng</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cơ</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học</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tách</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rời</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vật</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chất</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khỏi</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vận</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động</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không</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gian</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và</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thời</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gian</a:t>
            </a:r>
            <a:endParaRPr lang="en-US" sz="2400" dirty="0">
              <a:solidFill>
                <a:srgbClr val="000000"/>
              </a:solidFill>
              <a:latin typeface="Times New Roman" pitchFamily="18" charset="0"/>
              <a:cs typeface="Times New Roman" pitchFamily="18" charset="0"/>
            </a:endParaRPr>
          </a:p>
        </p:txBody>
      </p:sp>
      <p:sp>
        <p:nvSpPr>
          <p:cNvPr id="16" name="Flowchart: Display 15"/>
          <p:cNvSpPr/>
          <p:nvPr/>
        </p:nvSpPr>
        <p:spPr>
          <a:xfrm>
            <a:off x="6147216" y="2788913"/>
            <a:ext cx="3097969" cy="3670666"/>
          </a:xfrm>
          <a:prstGeom prst="flowChartDisplay">
            <a:avLst/>
          </a:prstGeom>
        </p:spPr>
        <p:style>
          <a:lnRef idx="0">
            <a:schemeClr val="accent5"/>
          </a:lnRef>
          <a:fillRef idx="3">
            <a:schemeClr val="accent5"/>
          </a:fillRef>
          <a:effectRef idx="3">
            <a:schemeClr val="accent5"/>
          </a:effectRef>
          <a:fontRef idx="minor">
            <a:schemeClr val="lt1"/>
          </a:fontRef>
        </p:style>
        <p:txBody>
          <a:bodyPr anchor="ctr"/>
          <a:lstStyle/>
          <a:p>
            <a:pPr algn="ctr" eaLnBrk="1" hangingPunct="1"/>
            <a:r>
              <a:rPr lang="en-US" sz="2400" dirty="0" err="1">
                <a:solidFill>
                  <a:srgbClr val="000000"/>
                </a:solidFill>
                <a:latin typeface="Times New Roman" pitchFamily="18" charset="0"/>
                <a:cs typeface="Times New Roman" pitchFamily="18" charset="0"/>
              </a:rPr>
              <a:t>Không</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đưa</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ra</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được</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sự</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khái</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quát</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triết</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học</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trong</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quan</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niệm</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về</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thế</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giới</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vật</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chất</a:t>
            </a:r>
            <a:r>
              <a:rPr lang="en-US" sz="2400" dirty="0">
                <a:solidFill>
                  <a:srgbClr val="000000"/>
                </a:solidFill>
                <a:latin typeface="Times New Roman" pitchFamily="18" charset="0"/>
                <a:cs typeface="Times New Roman" pitchFamily="18" charset="0"/>
              </a:rPr>
              <a:t> </a:t>
            </a:r>
          </a:p>
          <a:p>
            <a:pPr algn="ctr" eaLnBrk="1" hangingPunct="1"/>
            <a:r>
              <a:rPr lang="en-US" sz="2400" dirty="0">
                <a:solidFill>
                  <a:srgbClr val="000000"/>
                </a:solidFill>
                <a:latin typeface="Times New Roman" pitchFamily="18" charset="0"/>
                <a:cs typeface="Times New Roman" pitchFamily="18" charset="0"/>
              </a:rPr>
              <a:t>=&gt; </a:t>
            </a:r>
            <a:r>
              <a:rPr lang="en-US" sz="2400" dirty="0" err="1">
                <a:solidFill>
                  <a:srgbClr val="000000"/>
                </a:solidFill>
                <a:latin typeface="Times New Roman" pitchFamily="18" charset="0"/>
                <a:cs typeface="Times New Roman" pitchFamily="18" charset="0"/>
              </a:rPr>
              <a:t>Hạn</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chế</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phương</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pháp</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luận</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siêu</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hình</a:t>
            </a:r>
            <a:r>
              <a:rPr lang="en-US" sz="2400" dirty="0">
                <a:solidFill>
                  <a:srgbClr val="000000"/>
                </a:solidFill>
                <a:latin typeface="Times New Roman" pitchFamily="18" charset="0"/>
                <a:cs typeface="Times New Roman" pitchFamily="18" charset="0"/>
              </a:rPr>
              <a:t> </a:t>
            </a:r>
          </a:p>
        </p:txBody>
      </p:sp>
      <p:sp>
        <p:nvSpPr>
          <p:cNvPr id="17" name="Cross 16"/>
          <p:cNvSpPr/>
          <p:nvPr/>
        </p:nvSpPr>
        <p:spPr>
          <a:xfrm>
            <a:off x="2466975" y="4337050"/>
            <a:ext cx="414338" cy="574675"/>
          </a:xfrm>
          <a:prstGeom prst="plus">
            <a:avLst/>
          </a:prstGeom>
        </p:spPr>
        <p:style>
          <a:lnRef idx="1">
            <a:schemeClr val="accent6"/>
          </a:lnRef>
          <a:fillRef idx="3">
            <a:schemeClr val="accent6"/>
          </a:fillRef>
          <a:effectRef idx="2">
            <a:schemeClr val="accent6"/>
          </a:effectRef>
          <a:fontRef idx="minor">
            <a:schemeClr val="lt1"/>
          </a:fontRef>
        </p:style>
        <p:txBody>
          <a:bodyPr anchor="ctr"/>
          <a:lstStyle/>
          <a:p>
            <a:pPr algn="ctr" eaLnBrk="1" fontAlgn="auto" hangingPunct="1">
              <a:spcBef>
                <a:spcPts val="0"/>
              </a:spcBef>
              <a:spcAft>
                <a:spcPts val="0"/>
              </a:spcAft>
              <a:defRPr/>
            </a:pPr>
            <a:endParaRPr lang="en-US" sz="1800">
              <a:solidFill>
                <a:prstClr val="white"/>
              </a:solidFill>
              <a:latin typeface="Calibri"/>
            </a:endParaRPr>
          </a:p>
        </p:txBody>
      </p:sp>
      <p:sp>
        <p:nvSpPr>
          <p:cNvPr id="18" name="Notched Right Arrow 17"/>
          <p:cNvSpPr/>
          <p:nvPr/>
        </p:nvSpPr>
        <p:spPr>
          <a:xfrm>
            <a:off x="5413410" y="4258491"/>
            <a:ext cx="733806" cy="809895"/>
          </a:xfrm>
          <a:prstGeom prst="notchedRightArrow">
            <a:avLst/>
          </a:prstGeom>
        </p:spPr>
        <p:style>
          <a:lnRef idx="0">
            <a:schemeClr val="accent6"/>
          </a:lnRef>
          <a:fillRef idx="3">
            <a:schemeClr val="accent6"/>
          </a:fillRef>
          <a:effectRef idx="3">
            <a:schemeClr val="accent6"/>
          </a:effectRef>
          <a:fontRef idx="minor">
            <a:schemeClr val="lt1"/>
          </a:fontRef>
        </p:style>
        <p:txBody>
          <a:bodyPr anchor="ctr"/>
          <a:lstStyle/>
          <a:p>
            <a:pPr algn="ctr" eaLnBrk="1" fontAlgn="auto" hangingPunct="1">
              <a:spcBef>
                <a:spcPts val="0"/>
              </a:spcBef>
              <a:spcAft>
                <a:spcPts val="0"/>
              </a:spcAft>
              <a:defRPr/>
            </a:pPr>
            <a:endParaRPr lang="en-US" sz="1800">
              <a:solidFill>
                <a:prstClr val="white"/>
              </a:solidFill>
              <a:latin typeface="Calibri"/>
            </a:endParaRP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6" presetClass="entr" presetSubtype="16" fill="hold" grpId="0" nodeType="clickEffect">
                                  <p:stCondLst>
                                    <p:cond delay="0"/>
                                  </p:stCondLst>
                                  <p:childTnLst>
                                    <p:set>
                                      <p:cBhvr>
                                        <p:cTn id="13" dur="1" fill="hold">
                                          <p:stCondLst>
                                            <p:cond delay="0"/>
                                          </p:stCondLst>
                                        </p:cTn>
                                        <p:tgtEl>
                                          <p:spTgt spid="15"/>
                                        </p:tgtEl>
                                        <p:attrNameLst>
                                          <p:attrName>style.visibility</p:attrName>
                                        </p:attrNameLst>
                                      </p:cBhvr>
                                      <p:to>
                                        <p:strVal val="visible"/>
                                      </p:to>
                                    </p:set>
                                    <p:animEffect transition="in" filter="circle(in)">
                                      <p:cBhvr>
                                        <p:cTn id="14" dur="2000"/>
                                        <p:tgtEl>
                                          <p:spTgt spid="15"/>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6" presetClass="entr" presetSubtype="16"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circle(in)">
                                      <p:cBhvr>
                                        <p:cTn id="19" dur="2000"/>
                                        <p:tgtEl>
                                          <p:spTgt spid="16"/>
                                        </p:tgtEl>
                                      </p:cBhvr>
                                    </p:animEffect>
                                  </p:childTnLst>
                                </p:cTn>
                              </p:par>
                              <p:par>
                                <p:cTn id="20" presetID="6" presetClass="entr" presetSubtype="16" fill="hold" grpId="0" nodeType="with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circle(in)">
                                      <p:cBhvr>
                                        <p:cTn id="22" dur="2000"/>
                                        <p:tgtEl>
                                          <p:spTgt spid="17"/>
                                        </p:tgtEl>
                                      </p:cBhvr>
                                    </p:animEffect>
                                  </p:childTnLst>
                                </p:cTn>
                              </p:par>
                              <p:par>
                                <p:cTn id="23" presetID="6" presetClass="entr" presetSubtype="16" fill="hold"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circle(in)">
                                      <p:cBhvr>
                                        <p:cTn id="25" dur="2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7"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p:cNvGraphicFramePr/>
          <p:nvPr/>
        </p:nvGraphicFramePr>
        <p:xfrm>
          <a:off x="411480" y="2303173"/>
          <a:ext cx="8608424" cy="471448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Rounded Rectangle 6"/>
          <p:cNvSpPr/>
          <p:nvPr/>
        </p:nvSpPr>
        <p:spPr>
          <a:xfrm>
            <a:off x="0" y="4770438"/>
            <a:ext cx="1524000" cy="1019175"/>
          </a:xfrm>
          <a:prstGeom prst="roundRect">
            <a:avLst/>
          </a:prstGeom>
        </p:spPr>
        <p:style>
          <a:lnRef idx="1">
            <a:schemeClr val="accent6"/>
          </a:lnRef>
          <a:fillRef idx="2">
            <a:schemeClr val="accent6"/>
          </a:fillRef>
          <a:effectRef idx="1">
            <a:schemeClr val="accent6"/>
          </a:effectRef>
          <a:fontRef idx="minor">
            <a:schemeClr val="dk1"/>
          </a:fontRef>
        </p:style>
        <p:txBody>
          <a:bodyPr anchor="ctr"/>
          <a:lstStyle/>
          <a:p>
            <a:pPr algn="just" defTabSz="414253" eaLnBrk="1">
              <a:lnSpc>
                <a:spcPct val="93000"/>
              </a:lnSpc>
              <a:buClr>
                <a:srgbClr val="000000"/>
              </a:buClr>
              <a:buSzPct val="100000"/>
              <a:defRPr/>
            </a:pPr>
            <a:r>
              <a:rPr lang="en-US" sz="2400" dirty="0" err="1">
                <a:solidFill>
                  <a:prstClr val="black"/>
                </a:solidFill>
                <a:latin typeface="Times New Roman" pitchFamily="18" charset="0"/>
                <a:ea typeface="MS Gothic" pitchFamily="49" charset="-128"/>
                <a:cs typeface="Times New Roman" pitchFamily="18" charset="0"/>
              </a:rPr>
              <a:t>Rơn-ghen</a:t>
            </a:r>
            <a:r>
              <a:rPr lang="en-US" sz="2400" dirty="0">
                <a:solidFill>
                  <a:prstClr val="black"/>
                </a:solidFill>
                <a:latin typeface="Times New Roman" pitchFamily="18" charset="0"/>
                <a:ea typeface="MS Gothic" pitchFamily="49" charset="-128"/>
                <a:cs typeface="Times New Roman" pitchFamily="18" charset="0"/>
              </a:rPr>
              <a:t> </a:t>
            </a:r>
            <a:r>
              <a:rPr lang="en-US" sz="2400" dirty="0" err="1">
                <a:solidFill>
                  <a:prstClr val="black"/>
                </a:solidFill>
                <a:latin typeface="Times New Roman" pitchFamily="18" charset="0"/>
                <a:ea typeface="MS Gothic" pitchFamily="49" charset="-128"/>
                <a:cs typeface="Times New Roman" pitchFamily="18" charset="0"/>
              </a:rPr>
              <a:t>phát</a:t>
            </a:r>
            <a:r>
              <a:rPr lang="en-US" sz="2400" dirty="0">
                <a:solidFill>
                  <a:prstClr val="black"/>
                </a:solidFill>
                <a:latin typeface="Times New Roman" pitchFamily="18" charset="0"/>
                <a:ea typeface="MS Gothic" pitchFamily="49" charset="-128"/>
                <a:cs typeface="Times New Roman" pitchFamily="18" charset="0"/>
              </a:rPr>
              <a:t> </a:t>
            </a:r>
            <a:r>
              <a:rPr lang="en-US" sz="2400" dirty="0" err="1">
                <a:solidFill>
                  <a:prstClr val="black"/>
                </a:solidFill>
                <a:latin typeface="Times New Roman" pitchFamily="18" charset="0"/>
                <a:ea typeface="MS Gothic" pitchFamily="49" charset="-128"/>
                <a:cs typeface="Times New Roman" pitchFamily="18" charset="0"/>
              </a:rPr>
              <a:t>hiện</a:t>
            </a:r>
            <a:r>
              <a:rPr lang="en-US" sz="2400" dirty="0">
                <a:solidFill>
                  <a:prstClr val="black"/>
                </a:solidFill>
                <a:latin typeface="Times New Roman" pitchFamily="18" charset="0"/>
                <a:ea typeface="MS Gothic" pitchFamily="49" charset="-128"/>
                <a:cs typeface="Times New Roman" pitchFamily="18" charset="0"/>
              </a:rPr>
              <a:t> </a:t>
            </a:r>
            <a:r>
              <a:rPr lang="en-US" sz="2400" dirty="0" err="1">
                <a:solidFill>
                  <a:prstClr val="black"/>
                </a:solidFill>
                <a:latin typeface="Times New Roman" pitchFamily="18" charset="0"/>
                <a:ea typeface="MS Gothic" pitchFamily="49" charset="-128"/>
                <a:cs typeface="Times New Roman" pitchFamily="18" charset="0"/>
              </a:rPr>
              <a:t>ra</a:t>
            </a:r>
            <a:r>
              <a:rPr lang="en-US" sz="2400" dirty="0">
                <a:solidFill>
                  <a:prstClr val="black"/>
                </a:solidFill>
                <a:latin typeface="Times New Roman" pitchFamily="18" charset="0"/>
                <a:ea typeface="MS Gothic" pitchFamily="49" charset="-128"/>
                <a:cs typeface="Times New Roman" pitchFamily="18" charset="0"/>
              </a:rPr>
              <a:t> </a:t>
            </a:r>
            <a:r>
              <a:rPr lang="en-US" sz="2400" dirty="0" err="1">
                <a:solidFill>
                  <a:prstClr val="black"/>
                </a:solidFill>
                <a:latin typeface="Times New Roman" pitchFamily="18" charset="0"/>
                <a:ea typeface="MS Gothic" pitchFamily="49" charset="-128"/>
                <a:cs typeface="Times New Roman" pitchFamily="18" charset="0"/>
              </a:rPr>
              <a:t>tia</a:t>
            </a:r>
            <a:r>
              <a:rPr lang="en-US" sz="2400" dirty="0">
                <a:solidFill>
                  <a:prstClr val="black"/>
                </a:solidFill>
                <a:latin typeface="Times New Roman" pitchFamily="18" charset="0"/>
                <a:ea typeface="MS Gothic" pitchFamily="49" charset="-128"/>
                <a:cs typeface="Times New Roman" pitchFamily="18" charset="0"/>
              </a:rPr>
              <a:t> X</a:t>
            </a:r>
          </a:p>
        </p:txBody>
      </p:sp>
      <p:sp>
        <p:nvSpPr>
          <p:cNvPr id="8" name="Rounded Rectangle 7"/>
          <p:cNvSpPr/>
          <p:nvPr/>
        </p:nvSpPr>
        <p:spPr>
          <a:xfrm>
            <a:off x="762001" y="3209960"/>
            <a:ext cx="2241232" cy="1450454"/>
          </a:xfrm>
          <a:prstGeom prst="roundRect">
            <a:avLst/>
          </a:prstGeom>
          <a:solidFill>
            <a:srgbClr val="92D050"/>
          </a:solidFill>
        </p:spPr>
        <p:style>
          <a:lnRef idx="0">
            <a:schemeClr val="accent6"/>
          </a:lnRef>
          <a:fillRef idx="3">
            <a:schemeClr val="accent6"/>
          </a:fillRef>
          <a:effectRef idx="3">
            <a:schemeClr val="accent6"/>
          </a:effectRef>
          <a:fontRef idx="minor">
            <a:schemeClr val="lt1"/>
          </a:fontRef>
        </p:style>
        <p:txBody>
          <a:bodyPr anchor="ctr"/>
          <a:lstStyle/>
          <a:p>
            <a:pPr algn="ctr" eaLnBrk="1" hangingPunct="1"/>
            <a:r>
              <a:rPr lang="en-US" sz="2400">
                <a:solidFill>
                  <a:srgbClr val="000000"/>
                </a:solidFill>
                <a:latin typeface="Times New Roman" pitchFamily="18" charset="0"/>
                <a:cs typeface="Cordia New" pitchFamily="34" charset="-34"/>
              </a:rPr>
              <a:t>Béc-cơ-ren phát hiện được hiện tượng phóng xạ</a:t>
            </a:r>
            <a:endParaRPr lang="en-US" sz="1800">
              <a:solidFill>
                <a:srgbClr val="FFFFFF"/>
              </a:solidFill>
              <a:latin typeface="Calibri" pitchFamily="34" charset="0"/>
              <a:cs typeface="Cordia New" pitchFamily="34" charset="-34"/>
            </a:endParaRPr>
          </a:p>
        </p:txBody>
      </p:sp>
      <p:sp>
        <p:nvSpPr>
          <p:cNvPr id="9" name="Rounded Rectangle 8"/>
          <p:cNvSpPr/>
          <p:nvPr/>
        </p:nvSpPr>
        <p:spPr>
          <a:xfrm>
            <a:off x="2895600" y="2332038"/>
            <a:ext cx="1371600" cy="1460500"/>
          </a:xfrm>
          <a:prstGeom prst="roundRect">
            <a:avLst/>
          </a:prstGeom>
        </p:spPr>
        <p:style>
          <a:lnRef idx="1">
            <a:schemeClr val="accent4"/>
          </a:lnRef>
          <a:fillRef idx="2">
            <a:schemeClr val="accent4"/>
          </a:fillRef>
          <a:effectRef idx="1">
            <a:schemeClr val="accent4"/>
          </a:effectRef>
          <a:fontRef idx="minor">
            <a:schemeClr val="dk1"/>
          </a:fontRef>
        </p:style>
        <p:txBody>
          <a:bodyPr anchor="ctr"/>
          <a:lstStyle/>
          <a:p>
            <a:pPr algn="ctr" eaLnBrk="1" hangingPunct="1"/>
            <a:r>
              <a:rPr lang="en-US" sz="2400">
                <a:solidFill>
                  <a:srgbClr val="000000"/>
                </a:solidFill>
                <a:latin typeface="Times New Roman" pitchFamily="18" charset="0"/>
                <a:cs typeface="Cordia New" pitchFamily="34" charset="-34"/>
              </a:rPr>
              <a:t>Tômxơn phát hiện ra điện tử</a:t>
            </a:r>
            <a:endParaRPr lang="en-US" sz="1800">
              <a:solidFill>
                <a:srgbClr val="000000"/>
              </a:solidFill>
              <a:latin typeface="Calibri" pitchFamily="34" charset="0"/>
              <a:cs typeface="Cordia New" pitchFamily="34" charset="-34"/>
            </a:endParaRPr>
          </a:p>
        </p:txBody>
      </p:sp>
      <p:sp>
        <p:nvSpPr>
          <p:cNvPr id="10" name="Rounded Rectangle 9"/>
          <p:cNvSpPr/>
          <p:nvPr/>
        </p:nvSpPr>
        <p:spPr>
          <a:xfrm>
            <a:off x="4419600" y="1565275"/>
            <a:ext cx="2352675" cy="1665288"/>
          </a:xfrm>
          <a:prstGeom prst="roundRect">
            <a:avLst/>
          </a:prstGeom>
        </p:spPr>
        <p:style>
          <a:lnRef idx="1">
            <a:schemeClr val="accent3"/>
          </a:lnRef>
          <a:fillRef idx="2">
            <a:schemeClr val="accent3"/>
          </a:fillRef>
          <a:effectRef idx="1">
            <a:schemeClr val="accent3"/>
          </a:effectRef>
          <a:fontRef idx="minor">
            <a:schemeClr val="dk1"/>
          </a:fontRef>
        </p:style>
        <p:txBody>
          <a:bodyPr anchor="ctr"/>
          <a:lstStyle/>
          <a:p>
            <a:pPr algn="ctr" eaLnBrk="1" hangingPunct="1"/>
            <a:r>
              <a:rPr lang="en-US" sz="2400">
                <a:solidFill>
                  <a:srgbClr val="000000"/>
                </a:solidFill>
                <a:latin typeface="Times New Roman" pitchFamily="18" charset="0"/>
                <a:cs typeface="Cordia New" pitchFamily="34" charset="-34"/>
              </a:rPr>
              <a:t>Kaufman chứng minh khối lượng biến đổi theo vận tốc của điện tử</a:t>
            </a:r>
            <a:endParaRPr lang="en-US" sz="1800">
              <a:solidFill>
                <a:srgbClr val="000000"/>
              </a:solidFill>
              <a:latin typeface="Calibri" pitchFamily="34" charset="0"/>
              <a:cs typeface="Cordia New" pitchFamily="34" charset="-34"/>
            </a:endParaRPr>
          </a:p>
        </p:txBody>
      </p:sp>
      <p:sp>
        <p:nvSpPr>
          <p:cNvPr id="11" name="Rounded Rectangle 10"/>
          <p:cNvSpPr/>
          <p:nvPr/>
        </p:nvSpPr>
        <p:spPr>
          <a:xfrm>
            <a:off x="6772275" y="936625"/>
            <a:ext cx="2371725" cy="1984375"/>
          </a:xfrm>
          <a:prstGeom prst="roundRect">
            <a:avLst/>
          </a:prstGeom>
        </p:spPr>
        <p:style>
          <a:lnRef idx="1">
            <a:schemeClr val="accent2"/>
          </a:lnRef>
          <a:fillRef idx="2">
            <a:schemeClr val="accent2"/>
          </a:fillRef>
          <a:effectRef idx="1">
            <a:schemeClr val="accent2"/>
          </a:effectRef>
          <a:fontRef idx="minor">
            <a:schemeClr val="dk1"/>
          </a:fontRef>
        </p:style>
        <p:txBody>
          <a:bodyPr anchor="ctr"/>
          <a:lstStyle/>
          <a:p>
            <a:pPr algn="ctr" eaLnBrk="1" hangingPunct="1"/>
            <a:r>
              <a:rPr lang="en-US" sz="2400" dirty="0" err="1">
                <a:solidFill>
                  <a:srgbClr val="000000"/>
                </a:solidFill>
                <a:latin typeface="Times New Roman" pitchFamily="18" charset="0"/>
                <a:cs typeface="Times New Roman" pitchFamily="18" charset="0"/>
              </a:rPr>
              <a:t>A.Anhxtanh</a:t>
            </a:r>
            <a:r>
              <a:rPr lang="en-US" sz="2400" dirty="0">
                <a:solidFill>
                  <a:srgbClr val="000000"/>
                </a:solidFill>
                <a:latin typeface="Times New Roman" pitchFamily="18" charset="0"/>
                <a:cs typeface="Times New Roman" pitchFamily="18" charset="0"/>
              </a:rPr>
              <a:t>:</a:t>
            </a:r>
          </a:p>
          <a:p>
            <a:pPr algn="ctr" eaLnBrk="1" hangingPunct="1"/>
            <a:r>
              <a:rPr lang="en-US" sz="2400" dirty="0" err="1">
                <a:solidFill>
                  <a:srgbClr val="000000"/>
                </a:solidFill>
                <a:latin typeface="Times New Roman" pitchFamily="18" charset="0"/>
                <a:cs typeface="Times New Roman" pitchFamily="18" charset="0"/>
              </a:rPr>
              <a:t>Thuyết</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tương</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đối</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hẹp</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và</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thuyết</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tương</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đối</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rộng</a:t>
            </a:r>
            <a:endParaRPr lang="en-US" sz="2400" dirty="0">
              <a:solidFill>
                <a:srgbClr val="000000"/>
              </a:solidFill>
              <a:latin typeface="Times New Roman" pitchFamily="18" charset="0"/>
              <a:cs typeface="Times New Roman" pitchFamily="18" charset="0"/>
            </a:endParaRPr>
          </a:p>
        </p:txBody>
      </p:sp>
      <p:sp>
        <p:nvSpPr>
          <p:cNvPr id="18442" name="TextBox 2"/>
          <p:cNvSpPr txBox="1">
            <a:spLocks noChangeArrowheads="1"/>
          </p:cNvSpPr>
          <p:nvPr/>
        </p:nvSpPr>
        <p:spPr bwMode="auto">
          <a:xfrm>
            <a:off x="28575" y="152400"/>
            <a:ext cx="8172450" cy="1570038"/>
          </a:xfrm>
          <a:prstGeom prst="rect">
            <a:avLst/>
          </a:prstGeom>
          <a:noFill/>
          <a:ln w="9525">
            <a:noFill/>
            <a:miter lim="800000"/>
            <a:headEnd/>
            <a:tailEnd/>
          </a:ln>
        </p:spPr>
        <p:txBody>
          <a:bodyPr>
            <a:spAutoFit/>
          </a:bodyPr>
          <a:lstStyle/>
          <a:p>
            <a:pPr eaLnBrk="1" hangingPunct="1"/>
            <a:r>
              <a:rPr lang="nl-NL" altLang="en-US" sz="2400" b="1" i="1">
                <a:latin typeface="Times New Roman" pitchFamily="18" charset="0"/>
                <a:ea typeface="Cordia New" pitchFamily="34" charset="-34"/>
                <a:cs typeface="Times New Roman" pitchFamily="18" charset="0"/>
              </a:rPr>
              <a:t>b. Cuộc cách mạng trong khoa học tự nhiên cuối thế kỷ XIX, </a:t>
            </a:r>
          </a:p>
          <a:p>
            <a:pPr eaLnBrk="1" hangingPunct="1"/>
            <a:r>
              <a:rPr lang="nl-NL" altLang="en-US" sz="2400" b="1" i="1">
                <a:latin typeface="Times New Roman" pitchFamily="18" charset="0"/>
                <a:ea typeface="Cordia New" pitchFamily="34" charset="-34"/>
                <a:cs typeface="Times New Roman" pitchFamily="18" charset="0"/>
              </a:rPr>
              <a:t>đầu thế kỷ XX , và sự phá sản của các quan điểm duy vật </a:t>
            </a:r>
          </a:p>
          <a:p>
            <a:pPr eaLnBrk="1" hangingPunct="1"/>
            <a:r>
              <a:rPr lang="nl-NL" altLang="en-US" sz="2400" b="1" i="1">
                <a:latin typeface="Times New Roman" pitchFamily="18" charset="0"/>
                <a:ea typeface="Cordia New" pitchFamily="34" charset="-34"/>
                <a:cs typeface="Times New Roman" pitchFamily="18" charset="0"/>
              </a:rPr>
              <a:t>siêu hình về vật chất</a:t>
            </a:r>
            <a:endParaRPr lang="vi-VN" altLang="en-US" sz="2400">
              <a:latin typeface="Times New Roman" pitchFamily="18" charset="0"/>
              <a:ea typeface="Cordia New" pitchFamily="34" charset="-34"/>
              <a:cs typeface="Times New Roman" pitchFamily="18" charset="0"/>
            </a:endParaRPr>
          </a:p>
          <a:p>
            <a:pPr eaLnBrk="1" hangingPunct="1"/>
            <a:endParaRPr lang="vi-VN" altLang="en-US" sz="2400">
              <a:ea typeface="Cordia New" pitchFamily="34" charset="-34"/>
              <a:cs typeface="Times New Roman" pitchFamily="18" charset="0"/>
            </a:endParaRP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down)">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circle(in)">
                                      <p:cBhvr>
                                        <p:cTn id="17" dur="20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blinds(horizontal)">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5" presetClass="entr" presetSubtype="1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checkerboard(across)">
                                      <p:cBhvr>
                                        <p:cTn id="2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0" grpId="0" animBg="1"/>
      <p:bldP spid="11"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a:xfrm>
            <a:off x="152400" y="152400"/>
            <a:ext cx="8839200" cy="1447800"/>
          </a:xfrm>
        </p:spPr>
        <p:txBody>
          <a:bodyPr/>
          <a:lstStyle/>
          <a:p>
            <a:br>
              <a:rPr lang="nl-NL" altLang="en-US" sz="3200" i="1">
                <a:latin typeface="Times New Roman" pitchFamily="18" charset="0"/>
                <a:cs typeface="Times New Roman" pitchFamily="18" charset="0"/>
              </a:rPr>
            </a:br>
            <a:r>
              <a:rPr lang="nl-NL" altLang="en-US" sz="3200" i="1">
                <a:latin typeface="Times New Roman" pitchFamily="18" charset="0"/>
                <a:cs typeface="Times New Roman" pitchFamily="18" charset="0"/>
              </a:rPr>
              <a:t>b. Cuộc cách mạng trong khoa học tự nhiên cuối thế kỷ XIX, đầu thế kỷ XX , và sự phá sản của các quan điểm duy vật siêu hình về vật chất</a:t>
            </a:r>
            <a:br>
              <a:rPr lang="vi-VN" altLang="en-US" sz="3200">
                <a:latin typeface="Times New Roman" pitchFamily="18" charset="0"/>
                <a:cs typeface="Times New Roman" pitchFamily="18" charset="0"/>
              </a:rPr>
            </a:br>
            <a:endParaRPr lang="vi-VN" altLang="en-US" sz="3200">
              <a:latin typeface="Times New Roman" pitchFamily="18" charset="0"/>
              <a:cs typeface="Times New Roman" pitchFamily="18" charset="0"/>
            </a:endParaRPr>
          </a:p>
        </p:txBody>
      </p:sp>
      <p:sp>
        <p:nvSpPr>
          <p:cNvPr id="19459" name="Slide Number Placeholder 3"/>
          <p:cNvSpPr>
            <a:spLocks noGrp="1"/>
          </p:cNvSpPr>
          <p:nvPr>
            <p:ph type="sldNum" sz="quarter" idx="4294967295"/>
          </p:nvPr>
        </p:nvSpPr>
        <p:spPr>
          <a:xfrm>
            <a:off x="6553200" y="6245225"/>
            <a:ext cx="2133600" cy="476250"/>
          </a:xfrm>
          <a:prstGeom prst="rect">
            <a:avLst/>
          </a:prstGeom>
          <a:noFill/>
        </p:spPr>
        <p:txBody>
          <a:bodyPr/>
          <a:lstStyle/>
          <a:p>
            <a:fld id="{C6567BCF-B9A4-4D1A-8336-F6258D68306B}" type="slidenum">
              <a:rPr lang="en-US" altLang="en-US"/>
              <a:pPr/>
              <a:t>48</a:t>
            </a:fld>
            <a:endParaRPr lang="th-TH" altLang="en-US"/>
          </a:p>
        </p:txBody>
      </p:sp>
      <p:sp>
        <p:nvSpPr>
          <p:cNvPr id="2" name="Rounded Rectangle 1"/>
          <p:cNvSpPr/>
          <p:nvPr/>
        </p:nvSpPr>
        <p:spPr>
          <a:xfrm>
            <a:off x="152400" y="1838325"/>
            <a:ext cx="8305800" cy="1358900"/>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342900" indent="-342900" algn="just">
              <a:spcBef>
                <a:spcPct val="20000"/>
              </a:spcBef>
              <a:buFont typeface="Wingdings" pitchFamily="2" charset="2"/>
              <a:buChar char="ü"/>
            </a:pPr>
            <a:r>
              <a:rPr lang="en-US" altLang="en-US" sz="2800" dirty="0" err="1">
                <a:solidFill>
                  <a:srgbClr val="000000"/>
                </a:solidFill>
                <a:latin typeface="Times New Roman" pitchFamily="18" charset="0"/>
                <a:cs typeface="Times New Roman" pitchFamily="18" charset="0"/>
              </a:rPr>
              <a:t>Các</a:t>
            </a:r>
            <a:r>
              <a:rPr lang="en-US" altLang="en-US" sz="2800" dirty="0">
                <a:solidFill>
                  <a:srgbClr val="000000"/>
                </a:solidFill>
                <a:latin typeface="Times New Roman" pitchFamily="18" charset="0"/>
                <a:cs typeface="Times New Roman" pitchFamily="18" charset="0"/>
              </a:rPr>
              <a:t> </a:t>
            </a:r>
            <a:r>
              <a:rPr lang="en-US" altLang="en-US" sz="2800" dirty="0" err="1">
                <a:solidFill>
                  <a:srgbClr val="000000"/>
                </a:solidFill>
                <a:latin typeface="Times New Roman" pitchFamily="18" charset="0"/>
                <a:cs typeface="Times New Roman" pitchFamily="18" charset="0"/>
              </a:rPr>
              <a:t>nhà</a:t>
            </a:r>
            <a:r>
              <a:rPr lang="en-US" altLang="en-US" sz="2800" dirty="0">
                <a:solidFill>
                  <a:srgbClr val="000000"/>
                </a:solidFill>
                <a:latin typeface="Times New Roman" pitchFamily="18" charset="0"/>
                <a:cs typeface="Times New Roman" pitchFamily="18" charset="0"/>
              </a:rPr>
              <a:t> </a:t>
            </a:r>
            <a:r>
              <a:rPr lang="en-US" altLang="en-US" sz="2800" dirty="0" err="1">
                <a:solidFill>
                  <a:srgbClr val="000000"/>
                </a:solidFill>
                <a:latin typeface="Times New Roman" pitchFamily="18" charset="0"/>
                <a:cs typeface="Times New Roman" pitchFamily="18" charset="0"/>
              </a:rPr>
              <a:t>khoa</a:t>
            </a:r>
            <a:r>
              <a:rPr lang="en-US" altLang="en-US" sz="2800" dirty="0">
                <a:solidFill>
                  <a:srgbClr val="000000"/>
                </a:solidFill>
                <a:latin typeface="Times New Roman" pitchFamily="18" charset="0"/>
                <a:cs typeface="Times New Roman" pitchFamily="18" charset="0"/>
              </a:rPr>
              <a:t> </a:t>
            </a:r>
            <a:r>
              <a:rPr lang="en-US" altLang="en-US" sz="2800" dirty="0" err="1">
                <a:solidFill>
                  <a:srgbClr val="000000"/>
                </a:solidFill>
                <a:latin typeface="Times New Roman" pitchFamily="18" charset="0"/>
                <a:cs typeface="Times New Roman" pitchFamily="18" charset="0"/>
              </a:rPr>
              <a:t>học</a:t>
            </a:r>
            <a:r>
              <a:rPr lang="en-US" altLang="en-US" sz="2800" dirty="0">
                <a:solidFill>
                  <a:srgbClr val="000000"/>
                </a:solidFill>
                <a:latin typeface="Times New Roman" pitchFamily="18" charset="0"/>
                <a:cs typeface="Times New Roman" pitchFamily="18" charset="0"/>
              </a:rPr>
              <a:t>, </a:t>
            </a:r>
            <a:r>
              <a:rPr lang="en-US" altLang="en-US" sz="2800" dirty="0" err="1">
                <a:solidFill>
                  <a:srgbClr val="000000"/>
                </a:solidFill>
                <a:latin typeface="Times New Roman" pitchFamily="18" charset="0"/>
                <a:cs typeface="Times New Roman" pitchFamily="18" charset="0"/>
              </a:rPr>
              <a:t>triết</a:t>
            </a:r>
            <a:r>
              <a:rPr lang="en-US" altLang="en-US" sz="2800" dirty="0">
                <a:solidFill>
                  <a:srgbClr val="000000"/>
                </a:solidFill>
                <a:latin typeface="Times New Roman" pitchFamily="18" charset="0"/>
                <a:cs typeface="Times New Roman" pitchFamily="18" charset="0"/>
              </a:rPr>
              <a:t> </a:t>
            </a:r>
            <a:r>
              <a:rPr lang="en-US" altLang="en-US" sz="2800" dirty="0" err="1">
                <a:solidFill>
                  <a:srgbClr val="000000"/>
                </a:solidFill>
                <a:latin typeface="Times New Roman" pitchFamily="18" charset="0"/>
                <a:cs typeface="Times New Roman" pitchFamily="18" charset="0"/>
              </a:rPr>
              <a:t>học</a:t>
            </a:r>
            <a:r>
              <a:rPr lang="en-US" altLang="en-US" sz="2800" dirty="0">
                <a:solidFill>
                  <a:srgbClr val="000000"/>
                </a:solidFill>
                <a:latin typeface="Times New Roman" pitchFamily="18" charset="0"/>
                <a:cs typeface="Times New Roman" pitchFamily="18" charset="0"/>
              </a:rPr>
              <a:t> </a:t>
            </a:r>
            <a:r>
              <a:rPr lang="en-US" altLang="en-US" sz="2800" dirty="0" err="1">
                <a:solidFill>
                  <a:srgbClr val="000000"/>
                </a:solidFill>
                <a:latin typeface="Times New Roman" pitchFamily="18" charset="0"/>
                <a:cs typeface="Times New Roman" pitchFamily="18" charset="0"/>
              </a:rPr>
              <a:t>duy</a:t>
            </a:r>
            <a:r>
              <a:rPr lang="en-US" altLang="en-US" sz="2800" dirty="0">
                <a:solidFill>
                  <a:srgbClr val="000000"/>
                </a:solidFill>
                <a:latin typeface="Times New Roman" pitchFamily="18" charset="0"/>
                <a:cs typeface="Times New Roman" pitchFamily="18" charset="0"/>
              </a:rPr>
              <a:t> </a:t>
            </a:r>
            <a:r>
              <a:rPr lang="en-US" altLang="en-US" sz="2800" dirty="0" err="1">
                <a:solidFill>
                  <a:srgbClr val="000000"/>
                </a:solidFill>
                <a:latin typeface="Times New Roman" pitchFamily="18" charset="0"/>
                <a:cs typeface="Times New Roman" pitchFamily="18" charset="0"/>
              </a:rPr>
              <a:t>vật</a:t>
            </a:r>
            <a:r>
              <a:rPr lang="en-US" altLang="en-US" sz="2800" dirty="0">
                <a:solidFill>
                  <a:srgbClr val="000000"/>
                </a:solidFill>
                <a:latin typeface="Times New Roman" pitchFamily="18" charset="0"/>
                <a:cs typeface="Times New Roman" pitchFamily="18" charset="0"/>
              </a:rPr>
              <a:t> </a:t>
            </a:r>
            <a:r>
              <a:rPr lang="en-US" altLang="en-US" sz="2800" dirty="0" err="1">
                <a:solidFill>
                  <a:srgbClr val="000000"/>
                </a:solidFill>
                <a:latin typeface="Times New Roman" pitchFamily="18" charset="0"/>
                <a:cs typeface="Times New Roman" pitchFamily="18" charset="0"/>
              </a:rPr>
              <a:t>tự</a:t>
            </a:r>
            <a:r>
              <a:rPr lang="en-US" altLang="en-US" sz="2800" dirty="0">
                <a:solidFill>
                  <a:srgbClr val="000000"/>
                </a:solidFill>
                <a:latin typeface="Times New Roman" pitchFamily="18" charset="0"/>
                <a:cs typeface="Times New Roman" pitchFamily="18" charset="0"/>
              </a:rPr>
              <a:t> </a:t>
            </a:r>
            <a:r>
              <a:rPr lang="en-US" altLang="en-US" sz="2800" dirty="0" err="1">
                <a:solidFill>
                  <a:srgbClr val="000000"/>
                </a:solidFill>
                <a:latin typeface="Times New Roman" pitchFamily="18" charset="0"/>
                <a:cs typeface="Times New Roman" pitchFamily="18" charset="0"/>
              </a:rPr>
              <a:t>phát</a:t>
            </a:r>
            <a:r>
              <a:rPr lang="en-US" altLang="en-US" sz="2800" dirty="0">
                <a:solidFill>
                  <a:srgbClr val="000000"/>
                </a:solidFill>
                <a:latin typeface="Times New Roman" pitchFamily="18" charset="0"/>
                <a:cs typeface="Times New Roman" pitchFamily="18" charset="0"/>
              </a:rPr>
              <a:t> </a:t>
            </a:r>
            <a:r>
              <a:rPr lang="en-US" altLang="en-US" sz="2800" dirty="0" err="1">
                <a:solidFill>
                  <a:srgbClr val="000000"/>
                </a:solidFill>
                <a:latin typeface="Times New Roman" pitchFamily="18" charset="0"/>
                <a:cs typeface="Times New Roman" pitchFamily="18" charset="0"/>
              </a:rPr>
              <a:t>hoài</a:t>
            </a:r>
            <a:r>
              <a:rPr lang="en-US" altLang="en-US" sz="2800" dirty="0">
                <a:solidFill>
                  <a:srgbClr val="000000"/>
                </a:solidFill>
                <a:latin typeface="Times New Roman" pitchFamily="18" charset="0"/>
                <a:cs typeface="Times New Roman" pitchFamily="18" charset="0"/>
              </a:rPr>
              <a:t> </a:t>
            </a:r>
            <a:r>
              <a:rPr lang="en-US" altLang="en-US" sz="2800" dirty="0" err="1">
                <a:solidFill>
                  <a:srgbClr val="000000"/>
                </a:solidFill>
                <a:latin typeface="Times New Roman" pitchFamily="18" charset="0"/>
                <a:cs typeface="Times New Roman" pitchFamily="18" charset="0"/>
              </a:rPr>
              <a:t>nghi</a:t>
            </a:r>
            <a:r>
              <a:rPr lang="en-US" altLang="en-US" sz="2800" dirty="0">
                <a:solidFill>
                  <a:srgbClr val="000000"/>
                </a:solidFill>
                <a:latin typeface="Times New Roman" pitchFamily="18" charset="0"/>
                <a:cs typeface="Times New Roman" pitchFamily="18" charset="0"/>
              </a:rPr>
              <a:t> </a:t>
            </a:r>
            <a:r>
              <a:rPr lang="en-US" altLang="en-US" sz="2800" dirty="0" err="1">
                <a:solidFill>
                  <a:srgbClr val="000000"/>
                </a:solidFill>
                <a:latin typeface="Times New Roman" pitchFamily="18" charset="0"/>
                <a:cs typeface="Times New Roman" pitchFamily="18" charset="0"/>
              </a:rPr>
              <a:t>quan</a:t>
            </a:r>
            <a:r>
              <a:rPr lang="en-US" altLang="en-US" sz="2800" dirty="0">
                <a:solidFill>
                  <a:srgbClr val="000000"/>
                </a:solidFill>
                <a:latin typeface="Times New Roman" pitchFamily="18" charset="0"/>
                <a:cs typeface="Times New Roman" pitchFamily="18" charset="0"/>
              </a:rPr>
              <a:t> </a:t>
            </a:r>
            <a:r>
              <a:rPr lang="en-US" altLang="en-US" sz="2800" dirty="0" err="1">
                <a:solidFill>
                  <a:srgbClr val="000000"/>
                </a:solidFill>
                <a:latin typeface="Times New Roman" pitchFamily="18" charset="0"/>
                <a:cs typeface="Times New Roman" pitchFamily="18" charset="0"/>
              </a:rPr>
              <a:t>niệm</a:t>
            </a:r>
            <a:r>
              <a:rPr lang="en-US" altLang="en-US" sz="2800" dirty="0">
                <a:solidFill>
                  <a:srgbClr val="000000"/>
                </a:solidFill>
                <a:latin typeface="Times New Roman" pitchFamily="18" charset="0"/>
                <a:cs typeface="Times New Roman" pitchFamily="18" charset="0"/>
              </a:rPr>
              <a:t> </a:t>
            </a:r>
            <a:r>
              <a:rPr lang="en-US" altLang="en-US" sz="2800" dirty="0" err="1">
                <a:solidFill>
                  <a:srgbClr val="000000"/>
                </a:solidFill>
                <a:latin typeface="Times New Roman" pitchFamily="18" charset="0"/>
                <a:cs typeface="Times New Roman" pitchFamily="18" charset="0"/>
              </a:rPr>
              <a:t>về</a:t>
            </a:r>
            <a:r>
              <a:rPr lang="en-US" altLang="en-US" sz="2800" dirty="0">
                <a:solidFill>
                  <a:srgbClr val="000000"/>
                </a:solidFill>
                <a:latin typeface="Times New Roman" pitchFamily="18" charset="0"/>
                <a:cs typeface="Times New Roman" pitchFamily="18" charset="0"/>
              </a:rPr>
              <a:t> </a:t>
            </a:r>
            <a:r>
              <a:rPr lang="en-US" altLang="en-US" sz="2800" dirty="0" err="1">
                <a:solidFill>
                  <a:srgbClr val="000000"/>
                </a:solidFill>
                <a:latin typeface="Times New Roman" pitchFamily="18" charset="0"/>
                <a:cs typeface="Times New Roman" pitchFamily="18" charset="0"/>
              </a:rPr>
              <a:t>vật</a:t>
            </a:r>
            <a:r>
              <a:rPr lang="en-US" altLang="en-US" sz="2800" dirty="0">
                <a:solidFill>
                  <a:srgbClr val="000000"/>
                </a:solidFill>
                <a:latin typeface="Times New Roman" pitchFamily="18" charset="0"/>
                <a:cs typeface="Times New Roman" pitchFamily="18" charset="0"/>
              </a:rPr>
              <a:t> </a:t>
            </a:r>
            <a:r>
              <a:rPr lang="en-US" altLang="en-US" sz="2800" dirty="0" err="1">
                <a:solidFill>
                  <a:srgbClr val="000000"/>
                </a:solidFill>
                <a:latin typeface="Times New Roman" pitchFamily="18" charset="0"/>
                <a:cs typeface="Times New Roman" pitchFamily="18" charset="0"/>
              </a:rPr>
              <a:t>chất</a:t>
            </a:r>
            <a:r>
              <a:rPr lang="en-US" altLang="en-US" sz="2800" dirty="0">
                <a:solidFill>
                  <a:srgbClr val="000000"/>
                </a:solidFill>
                <a:latin typeface="Times New Roman" pitchFamily="18" charset="0"/>
                <a:cs typeface="Times New Roman" pitchFamily="18" charset="0"/>
              </a:rPr>
              <a:t> </a:t>
            </a:r>
            <a:r>
              <a:rPr lang="en-US" altLang="en-US" sz="2800" dirty="0" err="1">
                <a:solidFill>
                  <a:srgbClr val="000000"/>
                </a:solidFill>
                <a:latin typeface="Times New Roman" pitchFamily="18" charset="0"/>
                <a:cs typeface="Times New Roman" pitchFamily="18" charset="0"/>
              </a:rPr>
              <a:t>của</a:t>
            </a:r>
            <a:r>
              <a:rPr lang="en-US" altLang="en-US" sz="2800" dirty="0">
                <a:solidFill>
                  <a:srgbClr val="000000"/>
                </a:solidFill>
                <a:latin typeface="Times New Roman" pitchFamily="18" charset="0"/>
                <a:cs typeface="Times New Roman" pitchFamily="18" charset="0"/>
              </a:rPr>
              <a:t> </a:t>
            </a:r>
            <a:r>
              <a:rPr lang="en-US" altLang="en-US" sz="2800" dirty="0" err="1">
                <a:solidFill>
                  <a:srgbClr val="000000"/>
                </a:solidFill>
                <a:latin typeface="Times New Roman" pitchFamily="18" charset="0"/>
                <a:cs typeface="Times New Roman" pitchFamily="18" charset="0"/>
              </a:rPr>
              <a:t>Chủ</a:t>
            </a:r>
            <a:r>
              <a:rPr lang="en-US" altLang="en-US" sz="2800" dirty="0">
                <a:solidFill>
                  <a:srgbClr val="000000"/>
                </a:solidFill>
                <a:latin typeface="Times New Roman" pitchFamily="18" charset="0"/>
                <a:cs typeface="Times New Roman" pitchFamily="18" charset="0"/>
              </a:rPr>
              <a:t> </a:t>
            </a:r>
            <a:r>
              <a:rPr lang="en-US" altLang="en-US" sz="2800" dirty="0" err="1">
                <a:solidFill>
                  <a:srgbClr val="000000"/>
                </a:solidFill>
                <a:latin typeface="Times New Roman" pitchFamily="18" charset="0"/>
                <a:cs typeface="Times New Roman" pitchFamily="18" charset="0"/>
              </a:rPr>
              <a:t>nghĩa</a:t>
            </a:r>
            <a:r>
              <a:rPr lang="en-US" altLang="en-US" sz="2800" dirty="0">
                <a:solidFill>
                  <a:srgbClr val="000000"/>
                </a:solidFill>
                <a:latin typeface="Times New Roman" pitchFamily="18" charset="0"/>
                <a:cs typeface="Times New Roman" pitchFamily="18" charset="0"/>
              </a:rPr>
              <a:t> </a:t>
            </a:r>
            <a:r>
              <a:rPr lang="en-US" altLang="en-US" sz="2800" dirty="0" err="1">
                <a:solidFill>
                  <a:srgbClr val="000000"/>
                </a:solidFill>
                <a:latin typeface="Times New Roman" pitchFamily="18" charset="0"/>
                <a:cs typeface="Times New Roman" pitchFamily="18" charset="0"/>
              </a:rPr>
              <a:t>duy</a:t>
            </a:r>
            <a:r>
              <a:rPr lang="en-US" altLang="en-US" sz="2800" dirty="0">
                <a:solidFill>
                  <a:srgbClr val="000000"/>
                </a:solidFill>
                <a:latin typeface="Times New Roman" pitchFamily="18" charset="0"/>
                <a:cs typeface="Times New Roman" pitchFamily="18" charset="0"/>
              </a:rPr>
              <a:t> </a:t>
            </a:r>
            <a:r>
              <a:rPr lang="en-US" altLang="en-US" sz="2800" dirty="0" err="1">
                <a:solidFill>
                  <a:srgbClr val="000000"/>
                </a:solidFill>
                <a:latin typeface="Times New Roman" pitchFamily="18" charset="0"/>
                <a:cs typeface="Times New Roman" pitchFamily="18" charset="0"/>
              </a:rPr>
              <a:t>vật</a:t>
            </a:r>
            <a:r>
              <a:rPr lang="en-US" altLang="en-US" sz="2800" dirty="0">
                <a:solidFill>
                  <a:srgbClr val="000000"/>
                </a:solidFill>
                <a:latin typeface="Times New Roman" pitchFamily="18" charset="0"/>
                <a:cs typeface="Times New Roman" pitchFamily="18" charset="0"/>
              </a:rPr>
              <a:t> </a:t>
            </a:r>
            <a:r>
              <a:rPr lang="en-US" altLang="en-US" sz="2800" dirty="0" err="1">
                <a:solidFill>
                  <a:srgbClr val="000000"/>
                </a:solidFill>
                <a:latin typeface="Times New Roman" pitchFamily="18" charset="0"/>
                <a:cs typeface="Times New Roman" pitchFamily="18" charset="0"/>
              </a:rPr>
              <a:t>trước</a:t>
            </a:r>
            <a:endParaRPr lang="en-US" altLang="en-US" sz="2800" dirty="0">
              <a:solidFill>
                <a:srgbClr val="000000"/>
              </a:solidFill>
              <a:latin typeface="Times New Roman" pitchFamily="18" charset="0"/>
              <a:cs typeface="Times New Roman" pitchFamily="18" charset="0"/>
            </a:endParaRPr>
          </a:p>
        </p:txBody>
      </p:sp>
      <p:sp>
        <p:nvSpPr>
          <p:cNvPr id="3" name="Rounded Rectangle 2"/>
          <p:cNvSpPr/>
          <p:nvPr/>
        </p:nvSpPr>
        <p:spPr>
          <a:xfrm>
            <a:off x="609600" y="3560763"/>
            <a:ext cx="8382000" cy="1117600"/>
          </a:xfrm>
          <a:prstGeom prst="roundRect">
            <a:avLst/>
          </a:prstGeom>
          <a:solidFill>
            <a:schemeClr val="bg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342900" indent="-342900" algn="just">
              <a:spcBef>
                <a:spcPct val="20000"/>
              </a:spcBef>
              <a:buFont typeface="Wingdings" pitchFamily="2" charset="2"/>
              <a:buChar char="ü"/>
            </a:pPr>
            <a:r>
              <a:rPr lang="en-US" altLang="en-US" sz="2800" dirty="0" err="1">
                <a:solidFill>
                  <a:srgbClr val="000000"/>
                </a:solidFill>
                <a:latin typeface="Times New Roman" pitchFamily="18" charset="0"/>
                <a:cs typeface="Times New Roman" pitchFamily="18" charset="0"/>
              </a:rPr>
              <a:t>Chủ</a:t>
            </a:r>
            <a:r>
              <a:rPr lang="en-US" altLang="en-US" sz="2800" dirty="0">
                <a:solidFill>
                  <a:srgbClr val="000000"/>
                </a:solidFill>
                <a:latin typeface="Times New Roman" pitchFamily="18" charset="0"/>
                <a:cs typeface="Times New Roman" pitchFamily="18" charset="0"/>
              </a:rPr>
              <a:t> </a:t>
            </a:r>
            <a:r>
              <a:rPr lang="en-US" altLang="en-US" sz="2800" dirty="0" err="1">
                <a:solidFill>
                  <a:srgbClr val="000000"/>
                </a:solidFill>
                <a:latin typeface="Times New Roman" pitchFamily="18" charset="0"/>
                <a:cs typeface="Times New Roman" pitchFamily="18" charset="0"/>
              </a:rPr>
              <a:t>nghĩa</a:t>
            </a:r>
            <a:r>
              <a:rPr lang="en-US" altLang="en-US" sz="2800" dirty="0">
                <a:solidFill>
                  <a:srgbClr val="000000"/>
                </a:solidFill>
                <a:latin typeface="Times New Roman" pitchFamily="18" charset="0"/>
                <a:cs typeface="Times New Roman" pitchFamily="18" charset="0"/>
              </a:rPr>
              <a:t> </a:t>
            </a:r>
            <a:r>
              <a:rPr lang="en-US" altLang="en-US" sz="2800" dirty="0" err="1">
                <a:solidFill>
                  <a:srgbClr val="000000"/>
                </a:solidFill>
                <a:latin typeface="Times New Roman" pitchFamily="18" charset="0"/>
                <a:cs typeface="Times New Roman" pitchFamily="18" charset="0"/>
              </a:rPr>
              <a:t>duy</a:t>
            </a:r>
            <a:r>
              <a:rPr lang="en-US" altLang="en-US" sz="2800" dirty="0">
                <a:solidFill>
                  <a:srgbClr val="000000"/>
                </a:solidFill>
                <a:latin typeface="Times New Roman" pitchFamily="18" charset="0"/>
                <a:cs typeface="Times New Roman" pitchFamily="18" charset="0"/>
              </a:rPr>
              <a:t> </a:t>
            </a:r>
            <a:r>
              <a:rPr lang="en-US" altLang="en-US" sz="2800" dirty="0" err="1">
                <a:solidFill>
                  <a:srgbClr val="000000"/>
                </a:solidFill>
                <a:latin typeface="Times New Roman" pitchFamily="18" charset="0"/>
                <a:cs typeface="Times New Roman" pitchFamily="18" charset="0"/>
              </a:rPr>
              <a:t>tâm</a:t>
            </a:r>
            <a:r>
              <a:rPr lang="en-US" altLang="en-US" sz="2800" dirty="0">
                <a:solidFill>
                  <a:srgbClr val="000000"/>
                </a:solidFill>
                <a:latin typeface="Times New Roman" pitchFamily="18" charset="0"/>
                <a:cs typeface="Times New Roman" pitchFamily="18" charset="0"/>
              </a:rPr>
              <a:t> </a:t>
            </a:r>
            <a:r>
              <a:rPr lang="en-US" altLang="en-US" sz="2800" dirty="0" err="1">
                <a:solidFill>
                  <a:srgbClr val="000000"/>
                </a:solidFill>
                <a:latin typeface="Times New Roman" pitchFamily="18" charset="0"/>
                <a:cs typeface="Times New Roman" pitchFamily="18" charset="0"/>
              </a:rPr>
              <a:t>trong</a:t>
            </a:r>
            <a:r>
              <a:rPr lang="en-US" altLang="en-US" sz="2800" dirty="0">
                <a:solidFill>
                  <a:srgbClr val="000000"/>
                </a:solidFill>
                <a:latin typeface="Times New Roman" pitchFamily="18" charset="0"/>
                <a:cs typeface="Times New Roman" pitchFamily="18" charset="0"/>
              </a:rPr>
              <a:t> </a:t>
            </a:r>
            <a:r>
              <a:rPr lang="en-US" altLang="en-US" sz="2800" dirty="0" err="1">
                <a:solidFill>
                  <a:srgbClr val="000000"/>
                </a:solidFill>
                <a:latin typeface="Times New Roman" pitchFamily="18" charset="0"/>
                <a:cs typeface="Times New Roman" pitchFamily="18" charset="0"/>
              </a:rPr>
              <a:t>một</a:t>
            </a:r>
            <a:r>
              <a:rPr lang="en-US" altLang="en-US" sz="2800" dirty="0">
                <a:solidFill>
                  <a:srgbClr val="000000"/>
                </a:solidFill>
                <a:latin typeface="Times New Roman" pitchFamily="18" charset="0"/>
                <a:cs typeface="Times New Roman" pitchFamily="18" charset="0"/>
              </a:rPr>
              <a:t> </a:t>
            </a:r>
            <a:r>
              <a:rPr lang="en-US" altLang="en-US" sz="2800" dirty="0" err="1">
                <a:solidFill>
                  <a:srgbClr val="000000"/>
                </a:solidFill>
                <a:latin typeface="Times New Roman" pitchFamily="18" charset="0"/>
                <a:cs typeface="Times New Roman" pitchFamily="18" charset="0"/>
              </a:rPr>
              <a:t>số</a:t>
            </a:r>
            <a:r>
              <a:rPr lang="en-US" altLang="en-US" sz="2800" dirty="0">
                <a:solidFill>
                  <a:srgbClr val="000000"/>
                </a:solidFill>
                <a:latin typeface="Times New Roman" pitchFamily="18" charset="0"/>
                <a:cs typeface="Times New Roman" pitchFamily="18" charset="0"/>
              </a:rPr>
              <a:t> </a:t>
            </a:r>
            <a:r>
              <a:rPr lang="en-US" altLang="en-US" sz="2800" dirty="0" err="1">
                <a:solidFill>
                  <a:srgbClr val="000000"/>
                </a:solidFill>
                <a:latin typeface="Times New Roman" pitchFamily="18" charset="0"/>
                <a:cs typeface="Times New Roman" pitchFamily="18" charset="0"/>
              </a:rPr>
              <a:t>khoa</a:t>
            </a:r>
            <a:r>
              <a:rPr lang="en-US" altLang="en-US" sz="2800" dirty="0">
                <a:solidFill>
                  <a:srgbClr val="000000"/>
                </a:solidFill>
                <a:latin typeface="Times New Roman" pitchFamily="18" charset="0"/>
                <a:cs typeface="Times New Roman" pitchFamily="18" charset="0"/>
              </a:rPr>
              <a:t> </a:t>
            </a:r>
            <a:r>
              <a:rPr lang="en-US" altLang="en-US" sz="2800" dirty="0" err="1">
                <a:solidFill>
                  <a:srgbClr val="000000"/>
                </a:solidFill>
                <a:latin typeface="Times New Roman" pitchFamily="18" charset="0"/>
                <a:cs typeface="Times New Roman" pitchFamily="18" charset="0"/>
              </a:rPr>
              <a:t>học</a:t>
            </a:r>
            <a:r>
              <a:rPr lang="en-US" altLang="en-US" sz="2800" dirty="0">
                <a:solidFill>
                  <a:srgbClr val="000000"/>
                </a:solidFill>
                <a:latin typeface="Times New Roman" pitchFamily="18" charset="0"/>
                <a:cs typeface="Times New Roman" pitchFamily="18" charset="0"/>
              </a:rPr>
              <a:t> </a:t>
            </a:r>
            <a:r>
              <a:rPr lang="en-US" altLang="en-US" sz="2800" dirty="0" err="1">
                <a:solidFill>
                  <a:srgbClr val="000000"/>
                </a:solidFill>
                <a:latin typeface="Times New Roman" pitchFamily="18" charset="0"/>
                <a:cs typeface="Times New Roman" pitchFamily="18" charset="0"/>
              </a:rPr>
              <a:t>tấn</a:t>
            </a:r>
            <a:r>
              <a:rPr lang="en-US" altLang="en-US" sz="2800" dirty="0">
                <a:solidFill>
                  <a:srgbClr val="000000"/>
                </a:solidFill>
                <a:latin typeface="Times New Roman" pitchFamily="18" charset="0"/>
                <a:cs typeface="Times New Roman" pitchFamily="18" charset="0"/>
              </a:rPr>
              <a:t> </a:t>
            </a:r>
            <a:r>
              <a:rPr lang="en-US" altLang="en-US" sz="2800" dirty="0" err="1">
                <a:solidFill>
                  <a:srgbClr val="000000"/>
                </a:solidFill>
                <a:latin typeface="Times New Roman" pitchFamily="18" charset="0"/>
                <a:cs typeface="Times New Roman" pitchFamily="18" charset="0"/>
              </a:rPr>
              <a:t>công</a:t>
            </a:r>
            <a:r>
              <a:rPr lang="en-US" altLang="en-US" sz="2800" dirty="0">
                <a:solidFill>
                  <a:srgbClr val="000000"/>
                </a:solidFill>
                <a:latin typeface="Times New Roman" pitchFamily="18" charset="0"/>
                <a:cs typeface="Times New Roman" pitchFamily="18" charset="0"/>
              </a:rPr>
              <a:t> </a:t>
            </a:r>
            <a:r>
              <a:rPr lang="en-US" altLang="en-US" sz="2800" dirty="0" err="1">
                <a:solidFill>
                  <a:srgbClr val="000000"/>
                </a:solidFill>
                <a:latin typeface="Times New Roman" pitchFamily="18" charset="0"/>
                <a:cs typeface="Times New Roman" pitchFamily="18" charset="0"/>
              </a:rPr>
              <a:t>và</a:t>
            </a:r>
            <a:r>
              <a:rPr lang="en-US" altLang="en-US" sz="2800" dirty="0">
                <a:solidFill>
                  <a:srgbClr val="000000"/>
                </a:solidFill>
                <a:latin typeface="Times New Roman" pitchFamily="18" charset="0"/>
                <a:cs typeface="Times New Roman" pitchFamily="18" charset="0"/>
              </a:rPr>
              <a:t> </a:t>
            </a:r>
            <a:r>
              <a:rPr lang="en-US" altLang="en-US" sz="2800" dirty="0" err="1">
                <a:solidFill>
                  <a:srgbClr val="000000"/>
                </a:solidFill>
                <a:latin typeface="Times New Roman" pitchFamily="18" charset="0"/>
                <a:cs typeface="Times New Roman" pitchFamily="18" charset="0"/>
              </a:rPr>
              <a:t>phủ</a:t>
            </a:r>
            <a:r>
              <a:rPr lang="en-US" altLang="en-US" sz="2800" dirty="0">
                <a:solidFill>
                  <a:srgbClr val="000000"/>
                </a:solidFill>
                <a:latin typeface="Times New Roman" pitchFamily="18" charset="0"/>
                <a:cs typeface="Times New Roman" pitchFamily="18" charset="0"/>
              </a:rPr>
              <a:t> </a:t>
            </a:r>
            <a:r>
              <a:rPr lang="en-US" altLang="en-US" sz="2800" dirty="0" err="1">
                <a:solidFill>
                  <a:srgbClr val="000000"/>
                </a:solidFill>
                <a:latin typeface="Times New Roman" pitchFamily="18" charset="0"/>
                <a:cs typeface="Times New Roman" pitchFamily="18" charset="0"/>
              </a:rPr>
              <a:t>nhận</a:t>
            </a:r>
            <a:r>
              <a:rPr lang="en-US" altLang="en-US" sz="2800" dirty="0">
                <a:solidFill>
                  <a:srgbClr val="000000"/>
                </a:solidFill>
                <a:latin typeface="Times New Roman" pitchFamily="18" charset="0"/>
                <a:cs typeface="Times New Roman" pitchFamily="18" charset="0"/>
              </a:rPr>
              <a:t> </a:t>
            </a:r>
            <a:r>
              <a:rPr lang="en-US" altLang="en-US" sz="2800" dirty="0" err="1">
                <a:solidFill>
                  <a:srgbClr val="000000"/>
                </a:solidFill>
                <a:latin typeface="Times New Roman" pitchFamily="18" charset="0"/>
                <a:cs typeface="Times New Roman" pitchFamily="18" charset="0"/>
              </a:rPr>
              <a:t>quan</a:t>
            </a:r>
            <a:r>
              <a:rPr lang="en-US" altLang="en-US" sz="2800" dirty="0">
                <a:solidFill>
                  <a:srgbClr val="000000"/>
                </a:solidFill>
                <a:latin typeface="Times New Roman" pitchFamily="18" charset="0"/>
                <a:cs typeface="Times New Roman" pitchFamily="18" charset="0"/>
              </a:rPr>
              <a:t> </a:t>
            </a:r>
            <a:r>
              <a:rPr lang="en-US" altLang="en-US" sz="2800" dirty="0" err="1">
                <a:solidFill>
                  <a:srgbClr val="000000"/>
                </a:solidFill>
                <a:latin typeface="Times New Roman" pitchFamily="18" charset="0"/>
                <a:cs typeface="Times New Roman" pitchFamily="18" charset="0"/>
              </a:rPr>
              <a:t>niệm</a:t>
            </a:r>
            <a:r>
              <a:rPr lang="en-US" altLang="en-US" sz="2800" dirty="0">
                <a:solidFill>
                  <a:srgbClr val="000000"/>
                </a:solidFill>
                <a:latin typeface="Times New Roman" pitchFamily="18" charset="0"/>
                <a:cs typeface="Times New Roman" pitchFamily="18" charset="0"/>
              </a:rPr>
              <a:t> </a:t>
            </a:r>
            <a:r>
              <a:rPr lang="en-US" altLang="en-US" sz="2800" dirty="0" err="1">
                <a:solidFill>
                  <a:srgbClr val="000000"/>
                </a:solidFill>
                <a:latin typeface="Times New Roman" pitchFamily="18" charset="0"/>
                <a:cs typeface="Times New Roman" pitchFamily="18" charset="0"/>
              </a:rPr>
              <a:t>về</a:t>
            </a:r>
            <a:r>
              <a:rPr lang="en-US" altLang="en-US" sz="2800" dirty="0">
                <a:solidFill>
                  <a:srgbClr val="000000"/>
                </a:solidFill>
                <a:latin typeface="Times New Roman" pitchFamily="18" charset="0"/>
                <a:cs typeface="Times New Roman" pitchFamily="18" charset="0"/>
              </a:rPr>
              <a:t> </a:t>
            </a:r>
            <a:r>
              <a:rPr lang="en-US" altLang="en-US" sz="2800" dirty="0" err="1">
                <a:solidFill>
                  <a:srgbClr val="000000"/>
                </a:solidFill>
                <a:latin typeface="Times New Roman" pitchFamily="18" charset="0"/>
                <a:cs typeface="Times New Roman" pitchFamily="18" charset="0"/>
              </a:rPr>
              <a:t>vật</a:t>
            </a:r>
            <a:r>
              <a:rPr lang="en-US" altLang="en-US" sz="2800" dirty="0">
                <a:solidFill>
                  <a:srgbClr val="000000"/>
                </a:solidFill>
                <a:latin typeface="Times New Roman" pitchFamily="18" charset="0"/>
                <a:cs typeface="Times New Roman" pitchFamily="18" charset="0"/>
              </a:rPr>
              <a:t> </a:t>
            </a:r>
            <a:r>
              <a:rPr lang="en-US" altLang="en-US" sz="2800" dirty="0" err="1">
                <a:solidFill>
                  <a:srgbClr val="000000"/>
                </a:solidFill>
                <a:latin typeface="Times New Roman" pitchFamily="18" charset="0"/>
                <a:cs typeface="Times New Roman" pitchFamily="18" charset="0"/>
              </a:rPr>
              <a:t>chất</a:t>
            </a:r>
            <a:r>
              <a:rPr lang="en-US" altLang="en-US" sz="2800" dirty="0">
                <a:solidFill>
                  <a:srgbClr val="000000"/>
                </a:solidFill>
                <a:latin typeface="Times New Roman" pitchFamily="18" charset="0"/>
                <a:cs typeface="Times New Roman" pitchFamily="18" charset="0"/>
              </a:rPr>
              <a:t> </a:t>
            </a:r>
            <a:r>
              <a:rPr lang="en-US" altLang="en-US" sz="2800" dirty="0" err="1">
                <a:solidFill>
                  <a:srgbClr val="000000"/>
                </a:solidFill>
                <a:latin typeface="Times New Roman" pitchFamily="18" charset="0"/>
                <a:cs typeface="Times New Roman" pitchFamily="18" charset="0"/>
              </a:rPr>
              <a:t>của</a:t>
            </a:r>
            <a:r>
              <a:rPr lang="en-US" altLang="en-US" sz="2800" dirty="0">
                <a:solidFill>
                  <a:srgbClr val="000000"/>
                </a:solidFill>
                <a:latin typeface="Times New Roman" pitchFamily="18" charset="0"/>
                <a:cs typeface="Times New Roman" pitchFamily="18" charset="0"/>
              </a:rPr>
              <a:t> </a:t>
            </a:r>
            <a:r>
              <a:rPr lang="en-US" altLang="en-US" sz="2800" dirty="0" err="1">
                <a:solidFill>
                  <a:srgbClr val="000000"/>
                </a:solidFill>
                <a:latin typeface="Times New Roman" pitchFamily="18" charset="0"/>
                <a:cs typeface="Times New Roman" pitchFamily="18" charset="0"/>
              </a:rPr>
              <a:t>chủ</a:t>
            </a:r>
            <a:r>
              <a:rPr lang="en-US" altLang="en-US" sz="2800" dirty="0">
                <a:solidFill>
                  <a:srgbClr val="000000"/>
                </a:solidFill>
                <a:latin typeface="Times New Roman" pitchFamily="18" charset="0"/>
                <a:cs typeface="Times New Roman" pitchFamily="18" charset="0"/>
              </a:rPr>
              <a:t> </a:t>
            </a:r>
            <a:r>
              <a:rPr lang="en-US" altLang="en-US" sz="2800" dirty="0" err="1">
                <a:solidFill>
                  <a:srgbClr val="000000"/>
                </a:solidFill>
                <a:latin typeface="Times New Roman" pitchFamily="18" charset="0"/>
                <a:cs typeface="Times New Roman" pitchFamily="18" charset="0"/>
              </a:rPr>
              <a:t>nghĩa</a:t>
            </a:r>
            <a:r>
              <a:rPr lang="en-US" altLang="en-US" sz="2800" dirty="0">
                <a:solidFill>
                  <a:srgbClr val="000000"/>
                </a:solidFill>
                <a:latin typeface="Times New Roman" pitchFamily="18" charset="0"/>
                <a:cs typeface="Times New Roman" pitchFamily="18" charset="0"/>
              </a:rPr>
              <a:t> </a:t>
            </a:r>
            <a:r>
              <a:rPr lang="en-US" altLang="en-US" sz="2800" dirty="0" err="1">
                <a:solidFill>
                  <a:srgbClr val="000000"/>
                </a:solidFill>
                <a:latin typeface="Times New Roman" pitchFamily="18" charset="0"/>
                <a:cs typeface="Times New Roman" pitchFamily="18" charset="0"/>
              </a:rPr>
              <a:t>duy</a:t>
            </a:r>
            <a:r>
              <a:rPr lang="en-US" altLang="en-US" sz="2800" dirty="0">
                <a:solidFill>
                  <a:srgbClr val="000000"/>
                </a:solidFill>
                <a:latin typeface="Times New Roman" pitchFamily="18" charset="0"/>
                <a:cs typeface="Times New Roman" pitchFamily="18" charset="0"/>
              </a:rPr>
              <a:t> </a:t>
            </a:r>
            <a:r>
              <a:rPr lang="en-US" altLang="en-US" sz="2800" dirty="0" err="1">
                <a:solidFill>
                  <a:srgbClr val="000000"/>
                </a:solidFill>
                <a:latin typeface="Times New Roman" pitchFamily="18" charset="0"/>
                <a:cs typeface="Times New Roman" pitchFamily="18" charset="0"/>
              </a:rPr>
              <a:t>vật</a:t>
            </a:r>
            <a:endParaRPr lang="en-US" altLang="en-US" sz="2800" dirty="0">
              <a:solidFill>
                <a:srgbClr val="000000"/>
              </a:solidFill>
              <a:latin typeface="Times New Roman" pitchFamily="18" charset="0"/>
              <a:cs typeface="Times New Roman" pitchFamily="18" charset="0"/>
            </a:endParaRPr>
          </a:p>
        </p:txBody>
      </p:sp>
      <p:sp>
        <p:nvSpPr>
          <p:cNvPr id="7" name="Rounded Rectangle 6"/>
          <p:cNvSpPr/>
          <p:nvPr/>
        </p:nvSpPr>
        <p:spPr>
          <a:xfrm>
            <a:off x="1219200" y="5040313"/>
            <a:ext cx="7924800" cy="1463675"/>
          </a:xfrm>
          <a:prstGeom prst="round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342900" indent="-342900" algn="just">
              <a:spcBef>
                <a:spcPct val="20000"/>
              </a:spcBef>
              <a:buFont typeface="Wingdings" pitchFamily="2" charset="2"/>
              <a:buChar char="ü"/>
            </a:pPr>
            <a:r>
              <a:rPr lang="nl-NL" altLang="en-US" sz="2800">
                <a:solidFill>
                  <a:srgbClr val="000000"/>
                </a:solidFill>
                <a:latin typeface="Times New Roman" pitchFamily="18" charset="0"/>
                <a:cs typeface="Times New Roman" pitchFamily="18" charset="0"/>
              </a:rPr>
              <a:t>Một số nhà khoa học tự nhiên trượt từ chủ nghĩa duy vật máy móc, siêu hình sang chủ nghĩa tương đối, rồi rơi vào chủ nghĩa duy tâm</a:t>
            </a:r>
            <a:endParaRPr lang="vi-VN" altLang="en-US" sz="2800">
              <a:solidFill>
                <a:srgbClr val="000000"/>
              </a:solidFill>
              <a:latin typeface="Times New Roman" pitchFamily="18" charset="0"/>
              <a:cs typeface="Times New Roman"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55"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1000" fill="hold"/>
                                        <p:tgtEl>
                                          <p:spTgt spid="3"/>
                                        </p:tgtEl>
                                        <p:attrNameLst>
                                          <p:attrName>ppt_w</p:attrName>
                                        </p:attrNameLst>
                                      </p:cBhvr>
                                      <p:tavLst>
                                        <p:tav tm="0">
                                          <p:val>
                                            <p:strVal val="#ppt_w*0.70"/>
                                          </p:val>
                                        </p:tav>
                                        <p:tav tm="100000">
                                          <p:val>
                                            <p:strVal val="#ppt_w"/>
                                          </p:val>
                                        </p:tav>
                                      </p:tavLst>
                                    </p:anim>
                                    <p:anim calcmode="lin" valueType="num">
                                      <p:cBhvr>
                                        <p:cTn id="13" dur="1000" fill="hold"/>
                                        <p:tgtEl>
                                          <p:spTgt spid="3"/>
                                        </p:tgtEl>
                                        <p:attrNameLst>
                                          <p:attrName>ppt_h</p:attrName>
                                        </p:attrNameLst>
                                      </p:cBhvr>
                                      <p:tavLst>
                                        <p:tav tm="0">
                                          <p:val>
                                            <p:strVal val="#ppt_h"/>
                                          </p:val>
                                        </p:tav>
                                        <p:tav tm="100000">
                                          <p:val>
                                            <p:strVal val="#ppt_h"/>
                                          </p:val>
                                        </p:tav>
                                      </p:tavLst>
                                    </p:anim>
                                    <p:animEffect transition="in" filter="fade">
                                      <p:cBhvr>
                                        <p:cTn id="14" dur="1000"/>
                                        <p:tgtEl>
                                          <p:spTgt spid="3"/>
                                        </p:tgtEl>
                                      </p:cBhvr>
                                    </p:animEffect>
                                  </p:childTnLst>
                                </p:cTn>
                              </p:par>
                            </p:childTnLst>
                          </p:cTn>
                        </p:par>
                      </p:childTnLst>
                    </p:cTn>
                  </p:par>
                  <p:par>
                    <p:cTn id="15" fill="hold">
                      <p:stCondLst>
                        <p:cond delay="indefinite"/>
                      </p:stCondLst>
                      <p:childTnLst>
                        <p:par>
                          <p:cTn id="16" fill="hold">
                            <p:stCondLst>
                              <p:cond delay="0"/>
                            </p:stCondLst>
                            <p:childTnLst>
                              <p:par>
                                <p:cTn id="17" presetID="43"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100"/>
                                        <p:tgtEl>
                                          <p:spTgt spid="7"/>
                                        </p:tgtEl>
                                      </p:cBhvr>
                                    </p:animEffect>
                                    <p:anim calcmode="lin" valueType="num">
                                      <p:cBhvr>
                                        <p:cTn id="20" dur="400" fill="hold"/>
                                        <p:tgtEl>
                                          <p:spTgt spid="7"/>
                                        </p:tgtEl>
                                        <p:attrNameLst>
                                          <p:attrName>ppt_x</p:attrName>
                                        </p:attrNameLst>
                                      </p:cBhvr>
                                      <p:tavLst>
                                        <p:tav tm="0">
                                          <p:val>
                                            <p:strVal val="#ppt_x"/>
                                          </p:val>
                                        </p:tav>
                                        <p:tav tm="100000">
                                          <p:val>
                                            <p:strVal val="#ppt_x"/>
                                          </p:val>
                                        </p:tav>
                                      </p:tavLst>
                                    </p:anim>
                                    <p:anim calcmode="lin" valueType="num">
                                      <p:cBhvr>
                                        <p:cTn id="21" dur="400" fill="hold"/>
                                        <p:tgtEl>
                                          <p:spTgt spid="7"/>
                                        </p:tgtEl>
                                        <p:attrNameLst>
                                          <p:attrName>ppt_y</p:attrName>
                                        </p:attrNameLst>
                                      </p:cBhvr>
                                      <p:tavLst>
                                        <p:tav tm="0">
                                          <p:val>
                                            <p:strVal val="#ppt_y+0.31"/>
                                          </p:val>
                                        </p:tav>
                                        <p:tav tm="100000">
                                          <p:val>
                                            <p:strVal val="#ppt_y+0.31"/>
                                          </p:val>
                                        </p:tav>
                                      </p:tavLst>
                                    </p:anim>
                                    <p:anim calcmode="lin" valueType="num">
                                      <p:cBhvr>
                                        <p:cTn id="22" dur="600" decel="50000" fill="hold">
                                          <p:stCondLst>
                                            <p:cond delay="400"/>
                                          </p:stCondLst>
                                        </p:cTn>
                                        <p:tgtEl>
                                          <p:spTgt spid="7"/>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23" dur="600" decel="50000" fill="hold">
                                          <p:stCondLst>
                                            <p:cond delay="400"/>
                                          </p:stCondLst>
                                        </p:cTn>
                                        <p:tgtEl>
                                          <p:spTgt spid="7"/>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7"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1"/>
          <p:cNvPicPr>
            <a:picLocks noChangeAspect="1"/>
          </p:cNvPicPr>
          <p:nvPr/>
        </p:nvPicPr>
        <p:blipFill>
          <a:blip r:embed="rId2"/>
          <a:srcRect/>
          <a:stretch>
            <a:fillRect/>
          </a:stretch>
        </p:blipFill>
        <p:spPr bwMode="auto">
          <a:xfrm>
            <a:off x="0" y="0"/>
            <a:ext cx="9144000" cy="6858000"/>
          </a:xfrm>
          <a:prstGeom prst="rect">
            <a:avLst/>
          </a:prstGeom>
          <a:noFill/>
          <a:ln w="9525">
            <a:noFill/>
            <a:miter lim="800000"/>
            <a:headEnd/>
            <a:tailEnd/>
          </a:ln>
        </p:spPr>
      </p:pic>
      <p:sp>
        <p:nvSpPr>
          <p:cNvPr id="6" name="Rectangle 5"/>
          <p:cNvSpPr/>
          <p:nvPr/>
        </p:nvSpPr>
        <p:spPr>
          <a:xfrm>
            <a:off x="136525" y="847725"/>
            <a:ext cx="8807411" cy="523220"/>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pPr marL="457200" indent="-457200" eaLnBrk="1" fontAlgn="auto" hangingPunct="1">
              <a:spcBef>
                <a:spcPts val="0"/>
              </a:spcBef>
              <a:spcAft>
                <a:spcPts val="0"/>
              </a:spcAft>
              <a:buFont typeface="Wingdings" panose="05000000000000000000" pitchFamily="2" charset="2"/>
              <a:buChar char="v"/>
              <a:defRPr/>
            </a:pPr>
            <a:r>
              <a:rPr lang="vi-VN" sz="2800" b="1" i="1"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V.I.Lênin</a:t>
            </a:r>
            <a:r>
              <a:rPr lang="vi-VN" sz="2800" b="1"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vi-VN" sz="2800" b="1" i="1"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đã phân tích tình hình phức tạp đó và chỉ rõ:</a:t>
            </a:r>
            <a:endParaRPr lang="en-US" sz="2800" b="1" dirty="0">
              <a:solidFill>
                <a:prstClr val="black"/>
              </a:solidFill>
              <a:latin typeface="Times New Roman" panose="02020603050405020304" pitchFamily="18" charset="0"/>
              <a:cs typeface="Times New Roman" panose="02020603050405020304" pitchFamily="18" charset="0"/>
            </a:endParaRPr>
          </a:p>
        </p:txBody>
      </p:sp>
      <p:sp>
        <p:nvSpPr>
          <p:cNvPr id="3" name="Rounded Rectangle 2"/>
          <p:cNvSpPr/>
          <p:nvPr/>
        </p:nvSpPr>
        <p:spPr>
          <a:xfrm>
            <a:off x="2468563" y="1565275"/>
            <a:ext cx="5762625" cy="1073150"/>
          </a:xfrm>
          <a:prstGeom prst="roundRect">
            <a:avLst/>
          </a:prstGeom>
        </p:spPr>
        <p:style>
          <a:lnRef idx="1">
            <a:schemeClr val="accent2"/>
          </a:lnRef>
          <a:fillRef idx="2">
            <a:schemeClr val="accent2"/>
          </a:fillRef>
          <a:effectRef idx="1">
            <a:schemeClr val="accent2"/>
          </a:effectRef>
          <a:fontRef idx="minor">
            <a:schemeClr val="dk1"/>
          </a:fontRef>
        </p:style>
        <p:txBody>
          <a:bodyPr anchor="ctr"/>
          <a:lstStyle/>
          <a:p>
            <a:pPr algn="ctr" eaLnBrk="1" hangingPunct="1"/>
            <a:r>
              <a:rPr lang="en-US" sz="2400" dirty="0" err="1">
                <a:solidFill>
                  <a:srgbClr val="000000"/>
                </a:solidFill>
                <a:latin typeface="Times New Roman" pitchFamily="18" charset="0"/>
                <a:cs typeface="Cordia New" pitchFamily="34" charset="-34"/>
              </a:rPr>
              <a:t>Vật</a:t>
            </a:r>
            <a:r>
              <a:rPr lang="en-US" sz="2400" dirty="0">
                <a:solidFill>
                  <a:srgbClr val="000000"/>
                </a:solidFill>
                <a:latin typeface="Times New Roman" pitchFamily="18" charset="0"/>
                <a:cs typeface="Cordia New" pitchFamily="34" charset="-34"/>
              </a:rPr>
              <a:t> </a:t>
            </a:r>
            <a:r>
              <a:rPr lang="en-US" sz="2400" dirty="0" err="1">
                <a:solidFill>
                  <a:srgbClr val="000000"/>
                </a:solidFill>
                <a:latin typeface="Times New Roman" pitchFamily="18" charset="0"/>
                <a:cs typeface="Cordia New" pitchFamily="34" charset="-34"/>
              </a:rPr>
              <a:t>lý</a:t>
            </a:r>
            <a:r>
              <a:rPr lang="en-US" sz="2400" dirty="0">
                <a:solidFill>
                  <a:srgbClr val="000000"/>
                </a:solidFill>
                <a:latin typeface="Times New Roman" pitchFamily="18" charset="0"/>
                <a:cs typeface="Cordia New" pitchFamily="34" charset="-34"/>
              </a:rPr>
              <a:t> </a:t>
            </a:r>
            <a:r>
              <a:rPr lang="en-US" sz="2400" dirty="0" err="1">
                <a:solidFill>
                  <a:srgbClr val="000000"/>
                </a:solidFill>
                <a:latin typeface="Times New Roman" pitchFamily="18" charset="0"/>
                <a:cs typeface="Cordia New" pitchFamily="34" charset="-34"/>
              </a:rPr>
              <a:t>học</a:t>
            </a:r>
            <a:r>
              <a:rPr lang="en-US" sz="2400" dirty="0">
                <a:solidFill>
                  <a:srgbClr val="000000"/>
                </a:solidFill>
                <a:latin typeface="Times New Roman" pitchFamily="18" charset="0"/>
                <a:cs typeface="Cordia New" pitchFamily="34" charset="-34"/>
              </a:rPr>
              <a:t> </a:t>
            </a:r>
            <a:r>
              <a:rPr lang="en-US" sz="2400" dirty="0" err="1">
                <a:solidFill>
                  <a:srgbClr val="000000"/>
                </a:solidFill>
                <a:latin typeface="Times New Roman" pitchFamily="18" charset="0"/>
                <a:cs typeface="Cordia New" pitchFamily="34" charset="-34"/>
              </a:rPr>
              <a:t>không</a:t>
            </a:r>
            <a:r>
              <a:rPr lang="en-US" sz="2400" dirty="0">
                <a:solidFill>
                  <a:srgbClr val="000000"/>
                </a:solidFill>
                <a:latin typeface="Times New Roman" pitchFamily="18" charset="0"/>
                <a:cs typeface="Cordia New" pitchFamily="34" charset="-34"/>
              </a:rPr>
              <a:t> </a:t>
            </a:r>
            <a:r>
              <a:rPr lang="en-US" sz="2400" dirty="0" err="1">
                <a:solidFill>
                  <a:srgbClr val="000000"/>
                </a:solidFill>
                <a:latin typeface="Times New Roman" pitchFamily="18" charset="0"/>
                <a:cs typeface="Cordia New" pitchFamily="34" charset="-34"/>
              </a:rPr>
              <a:t>bị</a:t>
            </a:r>
            <a:r>
              <a:rPr lang="en-US" sz="2400" dirty="0">
                <a:solidFill>
                  <a:srgbClr val="000000"/>
                </a:solidFill>
                <a:latin typeface="Times New Roman" pitchFamily="18" charset="0"/>
                <a:cs typeface="Cordia New" pitchFamily="34" charset="-34"/>
              </a:rPr>
              <a:t> </a:t>
            </a:r>
            <a:r>
              <a:rPr lang="en-US" sz="2400" dirty="0" err="1">
                <a:solidFill>
                  <a:srgbClr val="000000"/>
                </a:solidFill>
                <a:latin typeface="Times New Roman" pitchFamily="18" charset="0"/>
                <a:cs typeface="Cordia New" pitchFamily="34" charset="-34"/>
              </a:rPr>
              <a:t>khủng</a:t>
            </a:r>
            <a:r>
              <a:rPr lang="en-US" sz="2400" dirty="0">
                <a:solidFill>
                  <a:srgbClr val="000000"/>
                </a:solidFill>
                <a:latin typeface="Times New Roman" pitchFamily="18" charset="0"/>
                <a:cs typeface="Cordia New" pitchFamily="34" charset="-34"/>
              </a:rPr>
              <a:t> </a:t>
            </a:r>
            <a:r>
              <a:rPr lang="en-US" sz="2400" dirty="0" err="1">
                <a:solidFill>
                  <a:srgbClr val="000000"/>
                </a:solidFill>
                <a:latin typeface="Times New Roman" pitchFamily="18" charset="0"/>
                <a:cs typeface="Cordia New" pitchFamily="34" charset="-34"/>
              </a:rPr>
              <a:t>hoảng</a:t>
            </a:r>
            <a:r>
              <a:rPr lang="en-US" sz="2400" dirty="0">
                <a:solidFill>
                  <a:srgbClr val="000000"/>
                </a:solidFill>
                <a:latin typeface="Times New Roman" pitchFamily="18" charset="0"/>
                <a:cs typeface="Cordia New" pitchFamily="34" charset="-34"/>
              </a:rPr>
              <a:t>, </a:t>
            </a:r>
            <a:r>
              <a:rPr lang="en-US" sz="2400" dirty="0" err="1">
                <a:solidFill>
                  <a:srgbClr val="000000"/>
                </a:solidFill>
                <a:latin typeface="Times New Roman" pitchFamily="18" charset="0"/>
                <a:cs typeface="Cordia New" pitchFamily="34" charset="-34"/>
              </a:rPr>
              <a:t>mà</a:t>
            </a:r>
            <a:r>
              <a:rPr lang="en-US" sz="2400" dirty="0">
                <a:solidFill>
                  <a:srgbClr val="000000"/>
                </a:solidFill>
                <a:latin typeface="Times New Roman" pitchFamily="18" charset="0"/>
                <a:cs typeface="Cordia New" pitchFamily="34" charset="-34"/>
              </a:rPr>
              <a:t> </a:t>
            </a:r>
            <a:r>
              <a:rPr lang="en-US" sz="2400" dirty="0" err="1">
                <a:solidFill>
                  <a:srgbClr val="000000"/>
                </a:solidFill>
                <a:latin typeface="Times New Roman" pitchFamily="18" charset="0"/>
                <a:cs typeface="Cordia New" pitchFamily="34" charset="-34"/>
              </a:rPr>
              <a:t>đó</a:t>
            </a:r>
            <a:r>
              <a:rPr lang="en-US" sz="2400" dirty="0">
                <a:solidFill>
                  <a:srgbClr val="000000"/>
                </a:solidFill>
                <a:latin typeface="Times New Roman" pitchFamily="18" charset="0"/>
                <a:cs typeface="Cordia New" pitchFamily="34" charset="-34"/>
              </a:rPr>
              <a:t> </a:t>
            </a:r>
            <a:r>
              <a:rPr lang="en-US" sz="2400" dirty="0" err="1">
                <a:solidFill>
                  <a:srgbClr val="000000"/>
                </a:solidFill>
                <a:latin typeface="Times New Roman" pitchFamily="18" charset="0"/>
                <a:cs typeface="Cordia New" pitchFamily="34" charset="-34"/>
              </a:rPr>
              <a:t>chính</a:t>
            </a:r>
            <a:r>
              <a:rPr lang="en-US" sz="2400" dirty="0">
                <a:solidFill>
                  <a:srgbClr val="000000"/>
                </a:solidFill>
                <a:latin typeface="Times New Roman" pitchFamily="18" charset="0"/>
                <a:cs typeface="Cordia New" pitchFamily="34" charset="-34"/>
              </a:rPr>
              <a:t> </a:t>
            </a:r>
            <a:r>
              <a:rPr lang="en-US" sz="2400" dirty="0" err="1">
                <a:solidFill>
                  <a:srgbClr val="000000"/>
                </a:solidFill>
                <a:latin typeface="Times New Roman" pitchFamily="18" charset="0"/>
                <a:cs typeface="Cordia New" pitchFamily="34" charset="-34"/>
              </a:rPr>
              <a:t>là</a:t>
            </a:r>
            <a:r>
              <a:rPr lang="en-US" sz="2400" dirty="0">
                <a:solidFill>
                  <a:srgbClr val="000000"/>
                </a:solidFill>
                <a:latin typeface="Times New Roman" pitchFamily="18" charset="0"/>
                <a:cs typeface="Cordia New" pitchFamily="34" charset="-34"/>
              </a:rPr>
              <a:t> </a:t>
            </a:r>
            <a:r>
              <a:rPr lang="en-US" sz="2400" dirty="0" err="1">
                <a:solidFill>
                  <a:srgbClr val="000000"/>
                </a:solidFill>
                <a:latin typeface="Times New Roman" pitchFamily="18" charset="0"/>
                <a:cs typeface="Cordia New" pitchFamily="34" charset="-34"/>
              </a:rPr>
              <a:t>dấu</a:t>
            </a:r>
            <a:r>
              <a:rPr lang="en-US" sz="2400" dirty="0">
                <a:solidFill>
                  <a:srgbClr val="000000"/>
                </a:solidFill>
                <a:latin typeface="Times New Roman" pitchFamily="18" charset="0"/>
                <a:cs typeface="Cordia New" pitchFamily="34" charset="-34"/>
              </a:rPr>
              <a:t> </a:t>
            </a:r>
            <a:r>
              <a:rPr lang="en-US" sz="2400" dirty="0" err="1">
                <a:solidFill>
                  <a:srgbClr val="000000"/>
                </a:solidFill>
                <a:latin typeface="Times New Roman" pitchFamily="18" charset="0"/>
                <a:cs typeface="Cordia New" pitchFamily="34" charset="-34"/>
              </a:rPr>
              <a:t>hiệu</a:t>
            </a:r>
            <a:r>
              <a:rPr lang="en-US" sz="2400" dirty="0">
                <a:solidFill>
                  <a:srgbClr val="000000"/>
                </a:solidFill>
                <a:latin typeface="Times New Roman" pitchFamily="18" charset="0"/>
                <a:cs typeface="Cordia New" pitchFamily="34" charset="-34"/>
              </a:rPr>
              <a:t> </a:t>
            </a:r>
            <a:r>
              <a:rPr lang="en-US" sz="2400" dirty="0" err="1">
                <a:solidFill>
                  <a:srgbClr val="000000"/>
                </a:solidFill>
                <a:latin typeface="Times New Roman" pitchFamily="18" charset="0"/>
                <a:cs typeface="Cordia New" pitchFamily="34" charset="-34"/>
              </a:rPr>
              <a:t>của</a:t>
            </a:r>
            <a:r>
              <a:rPr lang="en-US" sz="2400" dirty="0">
                <a:solidFill>
                  <a:srgbClr val="000000"/>
                </a:solidFill>
                <a:latin typeface="Times New Roman" pitchFamily="18" charset="0"/>
                <a:cs typeface="Cordia New" pitchFamily="34" charset="-34"/>
              </a:rPr>
              <a:t> </a:t>
            </a:r>
            <a:r>
              <a:rPr lang="en-US" sz="2400" dirty="0" err="1">
                <a:solidFill>
                  <a:srgbClr val="000000"/>
                </a:solidFill>
                <a:latin typeface="Times New Roman" pitchFamily="18" charset="0"/>
                <a:cs typeface="Cordia New" pitchFamily="34" charset="-34"/>
              </a:rPr>
              <a:t>một</a:t>
            </a:r>
            <a:r>
              <a:rPr lang="en-US" sz="2400" dirty="0">
                <a:solidFill>
                  <a:srgbClr val="000000"/>
                </a:solidFill>
                <a:latin typeface="Times New Roman" pitchFamily="18" charset="0"/>
                <a:cs typeface="Cordia New" pitchFamily="34" charset="-34"/>
              </a:rPr>
              <a:t> </a:t>
            </a:r>
            <a:r>
              <a:rPr lang="en-US" sz="2400" dirty="0" err="1">
                <a:solidFill>
                  <a:srgbClr val="000000"/>
                </a:solidFill>
                <a:latin typeface="Times New Roman" pitchFamily="18" charset="0"/>
                <a:cs typeface="Cordia New" pitchFamily="34" charset="-34"/>
              </a:rPr>
              <a:t>cuộc</a:t>
            </a:r>
            <a:r>
              <a:rPr lang="en-US" sz="2400" dirty="0">
                <a:solidFill>
                  <a:srgbClr val="000000"/>
                </a:solidFill>
                <a:latin typeface="Times New Roman" pitchFamily="18" charset="0"/>
                <a:cs typeface="Cordia New" pitchFamily="34" charset="-34"/>
              </a:rPr>
              <a:t> </a:t>
            </a:r>
            <a:r>
              <a:rPr lang="en-US" sz="2400" dirty="0" err="1">
                <a:solidFill>
                  <a:srgbClr val="000000"/>
                </a:solidFill>
                <a:latin typeface="Times New Roman" pitchFamily="18" charset="0"/>
                <a:cs typeface="Cordia New" pitchFamily="34" charset="-34"/>
              </a:rPr>
              <a:t>cách</a:t>
            </a:r>
            <a:r>
              <a:rPr lang="en-US" sz="2400" dirty="0">
                <a:solidFill>
                  <a:srgbClr val="000000"/>
                </a:solidFill>
                <a:latin typeface="Times New Roman" pitchFamily="18" charset="0"/>
                <a:cs typeface="Cordia New" pitchFamily="34" charset="-34"/>
              </a:rPr>
              <a:t> </a:t>
            </a:r>
            <a:r>
              <a:rPr lang="en-US" sz="2400" dirty="0" err="1">
                <a:solidFill>
                  <a:srgbClr val="000000"/>
                </a:solidFill>
                <a:latin typeface="Times New Roman" pitchFamily="18" charset="0"/>
                <a:cs typeface="Cordia New" pitchFamily="34" charset="-34"/>
              </a:rPr>
              <a:t>mạng</a:t>
            </a:r>
            <a:r>
              <a:rPr lang="en-US" sz="2400" dirty="0">
                <a:solidFill>
                  <a:srgbClr val="000000"/>
                </a:solidFill>
                <a:latin typeface="Times New Roman" pitchFamily="18" charset="0"/>
                <a:cs typeface="Cordia New" pitchFamily="34" charset="-34"/>
              </a:rPr>
              <a:t> </a:t>
            </a:r>
            <a:r>
              <a:rPr lang="en-US" sz="2400" dirty="0" err="1">
                <a:solidFill>
                  <a:srgbClr val="000000"/>
                </a:solidFill>
                <a:latin typeface="Times New Roman" pitchFamily="18" charset="0"/>
                <a:cs typeface="Cordia New" pitchFamily="34" charset="-34"/>
              </a:rPr>
              <a:t>trong</a:t>
            </a:r>
            <a:r>
              <a:rPr lang="en-US" sz="2400" dirty="0">
                <a:solidFill>
                  <a:srgbClr val="000000"/>
                </a:solidFill>
                <a:latin typeface="Times New Roman" pitchFamily="18" charset="0"/>
                <a:cs typeface="Cordia New" pitchFamily="34" charset="-34"/>
              </a:rPr>
              <a:t> </a:t>
            </a:r>
            <a:r>
              <a:rPr lang="en-US" sz="2400" dirty="0" err="1">
                <a:solidFill>
                  <a:srgbClr val="000000"/>
                </a:solidFill>
                <a:latin typeface="Times New Roman" pitchFamily="18" charset="0"/>
                <a:cs typeface="Cordia New" pitchFamily="34" charset="-34"/>
              </a:rPr>
              <a:t>khoa</a:t>
            </a:r>
            <a:r>
              <a:rPr lang="en-US" sz="2400" dirty="0">
                <a:solidFill>
                  <a:srgbClr val="000000"/>
                </a:solidFill>
                <a:latin typeface="Times New Roman" pitchFamily="18" charset="0"/>
                <a:cs typeface="Cordia New" pitchFamily="34" charset="-34"/>
              </a:rPr>
              <a:t> </a:t>
            </a:r>
            <a:r>
              <a:rPr lang="en-US" sz="2400" dirty="0" err="1">
                <a:solidFill>
                  <a:srgbClr val="000000"/>
                </a:solidFill>
                <a:latin typeface="Times New Roman" pitchFamily="18" charset="0"/>
                <a:cs typeface="Cordia New" pitchFamily="34" charset="-34"/>
              </a:rPr>
              <a:t>học</a:t>
            </a:r>
            <a:r>
              <a:rPr lang="en-US" sz="2400" dirty="0">
                <a:solidFill>
                  <a:srgbClr val="000000"/>
                </a:solidFill>
                <a:latin typeface="Times New Roman" pitchFamily="18" charset="0"/>
                <a:cs typeface="Cordia New" pitchFamily="34" charset="-34"/>
              </a:rPr>
              <a:t> </a:t>
            </a:r>
            <a:r>
              <a:rPr lang="en-US" sz="2400" dirty="0" err="1">
                <a:solidFill>
                  <a:srgbClr val="000000"/>
                </a:solidFill>
                <a:latin typeface="Times New Roman" pitchFamily="18" charset="0"/>
                <a:cs typeface="Cordia New" pitchFamily="34" charset="-34"/>
              </a:rPr>
              <a:t>tự</a:t>
            </a:r>
            <a:r>
              <a:rPr lang="en-US" sz="2400" dirty="0">
                <a:solidFill>
                  <a:srgbClr val="000000"/>
                </a:solidFill>
                <a:latin typeface="Times New Roman" pitchFamily="18" charset="0"/>
                <a:cs typeface="Cordia New" pitchFamily="34" charset="-34"/>
              </a:rPr>
              <a:t> </a:t>
            </a:r>
            <a:r>
              <a:rPr lang="en-US" sz="2400" dirty="0" err="1">
                <a:solidFill>
                  <a:srgbClr val="000000"/>
                </a:solidFill>
                <a:latin typeface="Times New Roman" pitchFamily="18" charset="0"/>
                <a:cs typeface="Cordia New" pitchFamily="34" charset="-34"/>
              </a:rPr>
              <a:t>nhiên</a:t>
            </a:r>
            <a:endParaRPr lang="en-US" sz="2400" dirty="0">
              <a:solidFill>
                <a:srgbClr val="000000"/>
              </a:solidFill>
              <a:latin typeface="Calibri" pitchFamily="34" charset="0"/>
              <a:cs typeface="Cordia New" pitchFamily="34" charset="-34"/>
            </a:endParaRPr>
          </a:p>
        </p:txBody>
      </p:sp>
      <p:sp>
        <p:nvSpPr>
          <p:cNvPr id="4" name="Rounded Rectangle 3"/>
          <p:cNvSpPr/>
          <p:nvPr/>
        </p:nvSpPr>
        <p:spPr>
          <a:xfrm>
            <a:off x="2468563" y="2935288"/>
            <a:ext cx="5762625" cy="1179512"/>
          </a:xfrm>
          <a:prstGeom prst="roundRect">
            <a:avLst/>
          </a:prstGeom>
        </p:spPr>
        <p:style>
          <a:lnRef idx="1">
            <a:schemeClr val="accent5"/>
          </a:lnRef>
          <a:fillRef idx="2">
            <a:schemeClr val="accent5"/>
          </a:fillRef>
          <a:effectRef idx="1">
            <a:schemeClr val="accent5"/>
          </a:effectRef>
          <a:fontRef idx="minor">
            <a:schemeClr val="dk1"/>
          </a:fontRef>
        </p:style>
        <p:txBody>
          <a:bodyPr anchor="ctr"/>
          <a:lstStyle/>
          <a:p>
            <a:pPr indent="457200" algn="just" eaLnBrk="1" fontAlgn="auto" hangingPunct="1">
              <a:spcBef>
                <a:spcPts val="0"/>
              </a:spcBef>
              <a:spcAft>
                <a:spcPts val="0"/>
              </a:spcAft>
              <a:defRPr/>
            </a:pPr>
            <a:r>
              <a:rPr lang="en-US" sz="24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Cái</a:t>
            </a:r>
            <a:r>
              <a:rPr lang="en-US" sz="24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bị</a:t>
            </a:r>
            <a:r>
              <a:rPr lang="en-US" sz="24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tiêu</a:t>
            </a:r>
            <a:r>
              <a:rPr lang="en-US" sz="24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tan </a:t>
            </a:r>
            <a:r>
              <a:rPr lang="en-US" sz="24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không</a:t>
            </a:r>
            <a:r>
              <a:rPr lang="en-US" sz="24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phải</a:t>
            </a:r>
            <a:r>
              <a:rPr lang="en-US" sz="24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là</a:t>
            </a:r>
            <a:r>
              <a:rPr lang="en-US" sz="24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nguyên</a:t>
            </a:r>
            <a:r>
              <a:rPr lang="en-US" sz="24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tử</a:t>
            </a:r>
            <a:r>
              <a:rPr lang="en-US" sz="24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không</a:t>
            </a:r>
            <a:r>
              <a:rPr lang="en-US" sz="24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phải</a:t>
            </a:r>
            <a:r>
              <a:rPr lang="en-US" sz="24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vật</a:t>
            </a:r>
            <a:r>
              <a:rPr lang="en-US" sz="24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chất</a:t>
            </a:r>
            <a:r>
              <a:rPr lang="en-US" sz="24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tiêu</a:t>
            </a:r>
            <a:r>
              <a:rPr lang="en-US" sz="24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tan” </a:t>
            </a:r>
            <a:r>
              <a:rPr lang="en-US" sz="24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mà</a:t>
            </a:r>
            <a:r>
              <a:rPr lang="en-US" sz="24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chỉ</a:t>
            </a:r>
            <a:r>
              <a:rPr lang="en-US" sz="24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có</a:t>
            </a:r>
            <a:r>
              <a:rPr lang="en-US" sz="24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giới</a:t>
            </a:r>
            <a:r>
              <a:rPr lang="en-US" sz="24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hạn</a:t>
            </a:r>
            <a:r>
              <a:rPr lang="en-US" sz="24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hiểu</a:t>
            </a:r>
            <a:r>
              <a:rPr lang="en-US" sz="24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biết</a:t>
            </a:r>
            <a:r>
              <a:rPr lang="en-US" sz="24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của</a:t>
            </a:r>
            <a:r>
              <a:rPr lang="en-US" sz="24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con </a:t>
            </a:r>
            <a:r>
              <a:rPr lang="en-US" sz="24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người</a:t>
            </a:r>
            <a:r>
              <a:rPr lang="en-US" sz="24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về</a:t>
            </a:r>
            <a:r>
              <a:rPr lang="en-US" sz="24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vật</a:t>
            </a:r>
            <a:r>
              <a:rPr lang="en-US" sz="24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chất</a:t>
            </a:r>
            <a:r>
              <a:rPr lang="en-US" sz="24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là</a:t>
            </a:r>
            <a:r>
              <a:rPr lang="en-US" sz="24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tiêu</a:t>
            </a:r>
            <a:r>
              <a:rPr lang="en-US" sz="24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tan</a:t>
            </a:r>
            <a:endParaRPr lang="en-US" sz="18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5" name="Rounded Rectangle 4"/>
          <p:cNvSpPr/>
          <p:nvPr/>
        </p:nvSpPr>
        <p:spPr>
          <a:xfrm>
            <a:off x="2468563" y="4410075"/>
            <a:ext cx="5762625" cy="1246188"/>
          </a:xfrm>
          <a:prstGeom prst="roundRect">
            <a:avLst/>
          </a:prstGeom>
        </p:spPr>
        <p:style>
          <a:lnRef idx="1">
            <a:schemeClr val="accent6"/>
          </a:lnRef>
          <a:fillRef idx="2">
            <a:schemeClr val="accent6"/>
          </a:fillRef>
          <a:effectRef idx="1">
            <a:schemeClr val="accent6"/>
          </a:effectRef>
          <a:fontRef idx="minor">
            <a:schemeClr val="dk1"/>
          </a:fontRef>
        </p:style>
        <p:txBody>
          <a:bodyPr anchor="ctr"/>
          <a:lstStyle/>
          <a:p>
            <a:pPr algn="ctr" eaLnBrk="1" hangingPunct="1"/>
            <a:r>
              <a:rPr lang="en-US" sz="2400" dirty="0" err="1">
                <a:solidFill>
                  <a:srgbClr val="000000"/>
                </a:solidFill>
                <a:latin typeface="Times New Roman" pitchFamily="18" charset="0"/>
                <a:cs typeface="Cordia New" pitchFamily="34" charset="-34"/>
              </a:rPr>
              <a:t>Những</a:t>
            </a:r>
            <a:r>
              <a:rPr lang="en-US" sz="2400" dirty="0">
                <a:solidFill>
                  <a:srgbClr val="000000"/>
                </a:solidFill>
                <a:latin typeface="Times New Roman" pitchFamily="18" charset="0"/>
                <a:cs typeface="Cordia New" pitchFamily="34" charset="-34"/>
              </a:rPr>
              <a:t> </a:t>
            </a:r>
            <a:r>
              <a:rPr lang="en-US" sz="2400" dirty="0" err="1">
                <a:solidFill>
                  <a:srgbClr val="000000"/>
                </a:solidFill>
                <a:latin typeface="Times New Roman" pitchFamily="18" charset="0"/>
                <a:cs typeface="Cordia New" pitchFamily="34" charset="-34"/>
              </a:rPr>
              <a:t>phát</a:t>
            </a:r>
            <a:r>
              <a:rPr lang="en-US" sz="2400" dirty="0">
                <a:solidFill>
                  <a:srgbClr val="000000"/>
                </a:solidFill>
                <a:latin typeface="Times New Roman" pitchFamily="18" charset="0"/>
                <a:cs typeface="Cordia New" pitchFamily="34" charset="-34"/>
              </a:rPr>
              <a:t> minh </a:t>
            </a:r>
            <a:r>
              <a:rPr lang="en-US" sz="2400" dirty="0" err="1">
                <a:solidFill>
                  <a:srgbClr val="000000"/>
                </a:solidFill>
                <a:latin typeface="Times New Roman" pitchFamily="18" charset="0"/>
                <a:cs typeface="Cordia New" pitchFamily="34" charset="-34"/>
              </a:rPr>
              <a:t>có</a:t>
            </a:r>
            <a:r>
              <a:rPr lang="en-US" sz="2400" dirty="0">
                <a:solidFill>
                  <a:srgbClr val="000000"/>
                </a:solidFill>
                <a:latin typeface="Times New Roman" pitchFamily="18" charset="0"/>
                <a:cs typeface="Cordia New" pitchFamily="34" charset="-34"/>
              </a:rPr>
              <a:t> </a:t>
            </a:r>
            <a:r>
              <a:rPr lang="en-US" sz="2400" dirty="0" err="1">
                <a:solidFill>
                  <a:srgbClr val="000000"/>
                </a:solidFill>
                <a:latin typeface="Times New Roman" pitchFamily="18" charset="0"/>
                <a:cs typeface="Cordia New" pitchFamily="34" charset="-34"/>
              </a:rPr>
              <a:t>giá</a:t>
            </a:r>
            <a:r>
              <a:rPr lang="en-US" sz="2400" dirty="0">
                <a:solidFill>
                  <a:srgbClr val="000000"/>
                </a:solidFill>
                <a:latin typeface="Times New Roman" pitchFamily="18" charset="0"/>
                <a:cs typeface="Cordia New" pitchFamily="34" charset="-34"/>
              </a:rPr>
              <a:t> </a:t>
            </a:r>
            <a:r>
              <a:rPr lang="en-US" sz="2400" dirty="0" err="1">
                <a:solidFill>
                  <a:srgbClr val="000000"/>
                </a:solidFill>
                <a:latin typeface="Times New Roman" pitchFamily="18" charset="0"/>
                <a:cs typeface="Cordia New" pitchFamily="34" charset="-34"/>
              </a:rPr>
              <a:t>trị</a:t>
            </a:r>
            <a:r>
              <a:rPr lang="en-US" sz="2400" dirty="0">
                <a:solidFill>
                  <a:srgbClr val="000000"/>
                </a:solidFill>
                <a:latin typeface="Times New Roman" pitchFamily="18" charset="0"/>
                <a:cs typeface="Cordia New" pitchFamily="34" charset="-34"/>
              </a:rPr>
              <a:t> to </a:t>
            </a:r>
            <a:r>
              <a:rPr lang="en-US" sz="2400" dirty="0" err="1">
                <a:solidFill>
                  <a:srgbClr val="000000"/>
                </a:solidFill>
                <a:latin typeface="Times New Roman" pitchFamily="18" charset="0"/>
                <a:cs typeface="Cordia New" pitchFamily="34" charset="-34"/>
              </a:rPr>
              <a:t>lớn</a:t>
            </a:r>
            <a:r>
              <a:rPr lang="en-US" sz="2400" dirty="0">
                <a:solidFill>
                  <a:srgbClr val="000000"/>
                </a:solidFill>
                <a:latin typeface="Times New Roman" pitchFamily="18" charset="0"/>
                <a:cs typeface="Cordia New" pitchFamily="34" charset="-34"/>
              </a:rPr>
              <a:t> </a:t>
            </a:r>
            <a:r>
              <a:rPr lang="en-US" sz="2400" dirty="0" err="1">
                <a:solidFill>
                  <a:srgbClr val="000000"/>
                </a:solidFill>
                <a:latin typeface="Times New Roman" pitchFamily="18" charset="0"/>
                <a:cs typeface="Cordia New" pitchFamily="34" charset="-34"/>
              </a:rPr>
              <a:t>của</a:t>
            </a:r>
            <a:r>
              <a:rPr lang="en-US" sz="2400" dirty="0">
                <a:solidFill>
                  <a:srgbClr val="000000"/>
                </a:solidFill>
                <a:latin typeface="Times New Roman" pitchFamily="18" charset="0"/>
                <a:cs typeface="Cordia New" pitchFamily="34" charset="-34"/>
              </a:rPr>
              <a:t> </a:t>
            </a:r>
            <a:r>
              <a:rPr lang="en-US" sz="2400" dirty="0" err="1">
                <a:solidFill>
                  <a:srgbClr val="000000"/>
                </a:solidFill>
                <a:latin typeface="Times New Roman" pitchFamily="18" charset="0"/>
                <a:cs typeface="Cordia New" pitchFamily="34" charset="-34"/>
              </a:rPr>
              <a:t>vật</a:t>
            </a:r>
            <a:r>
              <a:rPr lang="en-US" sz="2400" dirty="0">
                <a:solidFill>
                  <a:srgbClr val="000000"/>
                </a:solidFill>
                <a:latin typeface="Times New Roman" pitchFamily="18" charset="0"/>
                <a:cs typeface="Cordia New" pitchFamily="34" charset="-34"/>
              </a:rPr>
              <a:t> </a:t>
            </a:r>
            <a:r>
              <a:rPr lang="en-US" sz="2400" dirty="0" err="1">
                <a:solidFill>
                  <a:srgbClr val="000000"/>
                </a:solidFill>
                <a:latin typeface="Times New Roman" pitchFamily="18" charset="0"/>
                <a:cs typeface="Cordia New" pitchFamily="34" charset="-34"/>
              </a:rPr>
              <a:t>lý</a:t>
            </a:r>
            <a:r>
              <a:rPr lang="en-US" sz="2400" dirty="0">
                <a:solidFill>
                  <a:srgbClr val="000000"/>
                </a:solidFill>
                <a:latin typeface="Times New Roman" pitchFamily="18" charset="0"/>
                <a:cs typeface="Cordia New" pitchFamily="34" charset="-34"/>
              </a:rPr>
              <a:t> </a:t>
            </a:r>
            <a:r>
              <a:rPr lang="en-US" sz="2400" dirty="0" err="1">
                <a:solidFill>
                  <a:srgbClr val="000000"/>
                </a:solidFill>
                <a:latin typeface="Times New Roman" pitchFamily="18" charset="0"/>
                <a:cs typeface="Cordia New" pitchFamily="34" charset="-34"/>
              </a:rPr>
              <a:t>học</a:t>
            </a:r>
            <a:r>
              <a:rPr lang="en-US" sz="2400" dirty="0">
                <a:solidFill>
                  <a:srgbClr val="000000"/>
                </a:solidFill>
                <a:latin typeface="Times New Roman" pitchFamily="18" charset="0"/>
                <a:cs typeface="Cordia New" pitchFamily="34" charset="-34"/>
              </a:rPr>
              <a:t> </a:t>
            </a:r>
            <a:r>
              <a:rPr lang="en-US" sz="2400" dirty="0" err="1">
                <a:solidFill>
                  <a:srgbClr val="000000"/>
                </a:solidFill>
                <a:latin typeface="Times New Roman" pitchFamily="18" charset="0"/>
                <a:cs typeface="Cordia New" pitchFamily="34" charset="-34"/>
              </a:rPr>
              <a:t>đương</a:t>
            </a:r>
            <a:r>
              <a:rPr lang="en-US" sz="2400" dirty="0">
                <a:solidFill>
                  <a:srgbClr val="000000"/>
                </a:solidFill>
                <a:latin typeface="Times New Roman" pitchFamily="18" charset="0"/>
                <a:cs typeface="Cordia New" pitchFamily="34" charset="-34"/>
              </a:rPr>
              <a:t> </a:t>
            </a:r>
            <a:r>
              <a:rPr lang="en-US" sz="2400" dirty="0" err="1">
                <a:solidFill>
                  <a:srgbClr val="000000"/>
                </a:solidFill>
                <a:latin typeface="Times New Roman" pitchFamily="18" charset="0"/>
                <a:cs typeface="Cordia New" pitchFamily="34" charset="-34"/>
              </a:rPr>
              <a:t>thời</a:t>
            </a:r>
            <a:r>
              <a:rPr lang="en-US" sz="2400" dirty="0">
                <a:solidFill>
                  <a:srgbClr val="000000"/>
                </a:solidFill>
                <a:latin typeface="Times New Roman" pitchFamily="18" charset="0"/>
                <a:cs typeface="Cordia New" pitchFamily="34" charset="-34"/>
              </a:rPr>
              <a:t> </a:t>
            </a:r>
            <a:r>
              <a:rPr lang="vi-VN" sz="2400" dirty="0">
                <a:solidFill>
                  <a:srgbClr val="000000"/>
                </a:solidFill>
                <a:latin typeface="Times New Roman" pitchFamily="18" charset="0"/>
                <a:cs typeface="Cordia New" pitchFamily="34" charset="-34"/>
              </a:rPr>
              <a:t>không hề bác bỏ vật chất mà chỉ làm rõ hơn hiểu biết còn hạn chế của con người về vật chất</a:t>
            </a:r>
            <a:endParaRPr lang="en-US" sz="2400" dirty="0">
              <a:solidFill>
                <a:srgbClr val="000000"/>
              </a:solidFill>
              <a:latin typeface="Calibri" pitchFamily="34" charset="0"/>
              <a:cs typeface="Cordia New" pitchFamily="34" charset="-34"/>
            </a:endParaRPr>
          </a:p>
        </p:txBody>
      </p:sp>
      <p:pic>
        <p:nvPicPr>
          <p:cNvPr id="12" name="Picture 2" descr="Related image"/>
          <p:cNvPicPr>
            <a:picLocks noChangeAspect="1" noChangeArrowheads="1"/>
          </p:cNvPicPr>
          <p:nvPr/>
        </p:nvPicPr>
        <p:blipFill>
          <a:blip r:embed="rId3"/>
          <a:srcRect/>
          <a:stretch>
            <a:fillRect/>
          </a:stretch>
        </p:blipFill>
        <p:spPr bwMode="auto">
          <a:xfrm>
            <a:off x="312738" y="1703388"/>
            <a:ext cx="1881187" cy="3357562"/>
          </a:xfrm>
          <a:prstGeom prst="rect">
            <a:avLst/>
          </a:prstGeom>
          <a:noFill/>
          <a:ln w="9525">
            <a:noFill/>
            <a:miter lim="800000"/>
            <a:headEnd/>
            <a:tailEnd/>
          </a:ln>
        </p:spPr>
      </p:pic>
      <p:sp>
        <p:nvSpPr>
          <p:cNvPr id="7" name="Rectangle 6"/>
          <p:cNvSpPr/>
          <p:nvPr/>
        </p:nvSpPr>
        <p:spPr>
          <a:xfrm>
            <a:off x="679450" y="5175250"/>
            <a:ext cx="1493838" cy="954088"/>
          </a:xfrm>
          <a:prstGeom prst="rect">
            <a:avLst/>
          </a:prstGeom>
        </p:spPr>
        <p:txBody>
          <a:bodyPr>
            <a:spAutoFit/>
          </a:bodyPr>
          <a:lstStyle/>
          <a:p>
            <a:pPr eaLnBrk="1" fontAlgn="auto" hangingPunct="1">
              <a:spcBef>
                <a:spcPts val="0"/>
              </a:spcBef>
              <a:spcAft>
                <a:spcPts val="0"/>
              </a:spcAft>
              <a:defRPr/>
            </a:pPr>
            <a:r>
              <a:rPr lang="en-US" sz="2800" b="1" dirty="0" err="1">
                <a:solidFill>
                  <a:prstClr val="black"/>
                </a:solidFill>
                <a:latin typeface="Times New Roman" panose="02020603050405020304" pitchFamily="18" charset="0"/>
                <a:ea typeface="Calibri" panose="020F0502020204030204" pitchFamily="34" charset="0"/>
                <a:cs typeface="+mn-cs"/>
              </a:rPr>
              <a:t>Năm</a:t>
            </a:r>
            <a:r>
              <a:rPr lang="en-US" sz="2800" b="1" dirty="0">
                <a:solidFill>
                  <a:prstClr val="black"/>
                </a:solidFill>
                <a:latin typeface="Times New Roman" panose="02020603050405020304" pitchFamily="18" charset="0"/>
                <a:ea typeface="Calibri" panose="020F0502020204030204" pitchFamily="34" charset="0"/>
                <a:cs typeface="+mn-cs"/>
              </a:rPr>
              <a:t> 1908</a:t>
            </a:r>
            <a:endParaRPr lang="en-US" sz="3600" b="1" dirty="0">
              <a:solidFill>
                <a:prstClr val="black"/>
              </a:solidFill>
              <a:latin typeface="Calibri"/>
              <a:cs typeface="+mn-cs"/>
            </a:endParaRP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1000" fill="hold"/>
                                        <p:tgtEl>
                                          <p:spTgt spid="12"/>
                                        </p:tgtEl>
                                        <p:attrNameLst>
                                          <p:attrName>ppt_w</p:attrName>
                                        </p:attrNameLst>
                                      </p:cBhvr>
                                      <p:tavLst>
                                        <p:tav tm="0">
                                          <p:val>
                                            <p:fltVal val="0"/>
                                          </p:val>
                                        </p:tav>
                                        <p:tav tm="100000">
                                          <p:val>
                                            <p:strVal val="#ppt_w"/>
                                          </p:val>
                                        </p:tav>
                                      </p:tavLst>
                                    </p:anim>
                                    <p:anim calcmode="lin" valueType="num">
                                      <p:cBhvr>
                                        <p:cTn id="8" dur="1000" fill="hold"/>
                                        <p:tgtEl>
                                          <p:spTgt spid="12"/>
                                        </p:tgtEl>
                                        <p:attrNameLst>
                                          <p:attrName>ppt_h</p:attrName>
                                        </p:attrNameLst>
                                      </p:cBhvr>
                                      <p:tavLst>
                                        <p:tav tm="0">
                                          <p:val>
                                            <p:fltVal val="0"/>
                                          </p:val>
                                        </p:tav>
                                        <p:tav tm="100000">
                                          <p:val>
                                            <p:strVal val="#ppt_h"/>
                                          </p:val>
                                        </p:tav>
                                      </p:tavLst>
                                    </p:anim>
                                    <p:anim calcmode="lin" valueType="num">
                                      <p:cBhvr>
                                        <p:cTn id="9" dur="1000" fill="hold"/>
                                        <p:tgtEl>
                                          <p:spTgt spid="12"/>
                                        </p:tgtEl>
                                        <p:attrNameLst>
                                          <p:attrName>style.rotation</p:attrName>
                                        </p:attrNameLst>
                                      </p:cBhvr>
                                      <p:tavLst>
                                        <p:tav tm="0">
                                          <p:val>
                                            <p:fltVal val="90"/>
                                          </p:val>
                                        </p:tav>
                                        <p:tav tm="100000">
                                          <p:val>
                                            <p:fltVal val="0"/>
                                          </p:val>
                                        </p:tav>
                                      </p:tavLst>
                                    </p:anim>
                                    <p:animEffect transition="in" filter="fade">
                                      <p:cBhvr>
                                        <p:cTn id="10" dur="1000"/>
                                        <p:tgtEl>
                                          <p:spTgt spid="12"/>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p:cTn id="13" dur="1000" fill="hold"/>
                                        <p:tgtEl>
                                          <p:spTgt spid="7"/>
                                        </p:tgtEl>
                                        <p:attrNameLst>
                                          <p:attrName>ppt_w</p:attrName>
                                        </p:attrNameLst>
                                      </p:cBhvr>
                                      <p:tavLst>
                                        <p:tav tm="0">
                                          <p:val>
                                            <p:fltVal val="0"/>
                                          </p:val>
                                        </p:tav>
                                        <p:tav tm="100000">
                                          <p:val>
                                            <p:strVal val="#ppt_w"/>
                                          </p:val>
                                        </p:tav>
                                      </p:tavLst>
                                    </p:anim>
                                    <p:anim calcmode="lin" valueType="num">
                                      <p:cBhvr>
                                        <p:cTn id="14" dur="1000" fill="hold"/>
                                        <p:tgtEl>
                                          <p:spTgt spid="7"/>
                                        </p:tgtEl>
                                        <p:attrNameLst>
                                          <p:attrName>ppt_h</p:attrName>
                                        </p:attrNameLst>
                                      </p:cBhvr>
                                      <p:tavLst>
                                        <p:tav tm="0">
                                          <p:val>
                                            <p:fltVal val="0"/>
                                          </p:val>
                                        </p:tav>
                                        <p:tav tm="100000">
                                          <p:val>
                                            <p:strVal val="#ppt_h"/>
                                          </p:val>
                                        </p:tav>
                                      </p:tavLst>
                                    </p:anim>
                                    <p:anim calcmode="lin" valueType="num">
                                      <p:cBhvr>
                                        <p:cTn id="15" dur="1000" fill="hold"/>
                                        <p:tgtEl>
                                          <p:spTgt spid="7"/>
                                        </p:tgtEl>
                                        <p:attrNameLst>
                                          <p:attrName>style.rotation</p:attrName>
                                        </p:attrNameLst>
                                      </p:cBhvr>
                                      <p:tavLst>
                                        <p:tav tm="0">
                                          <p:val>
                                            <p:fltVal val="90"/>
                                          </p:val>
                                        </p:tav>
                                        <p:tav tm="100000">
                                          <p:val>
                                            <p:fltVal val="0"/>
                                          </p:val>
                                        </p:tav>
                                      </p:tavLst>
                                    </p:anim>
                                    <p:animEffect transition="in" filter="fade">
                                      <p:cBhvr>
                                        <p:cTn id="16" dur="1000"/>
                                        <p:tgtEl>
                                          <p:spTgt spid="7"/>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0" presetClass="entr" presetSubtype="0" fill="hold" grpId="0" nodeType="click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wedge">
                                      <p:cBhvr>
                                        <p:cTn id="21" dur="2000"/>
                                        <p:tgtEl>
                                          <p:spTgt spid="3"/>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31" presetClass="entr" presetSubtype="0" fill="hold" grpId="0" nodeType="clickEffect">
                                  <p:stCondLst>
                                    <p:cond delay="0"/>
                                  </p:stCondLst>
                                  <p:childTnLst>
                                    <p:set>
                                      <p:cBhvr>
                                        <p:cTn id="25" dur="1" fill="hold">
                                          <p:stCondLst>
                                            <p:cond delay="0"/>
                                          </p:stCondLst>
                                        </p:cTn>
                                        <p:tgtEl>
                                          <p:spTgt spid="4"/>
                                        </p:tgtEl>
                                        <p:attrNameLst>
                                          <p:attrName>style.visibility</p:attrName>
                                        </p:attrNameLst>
                                      </p:cBhvr>
                                      <p:to>
                                        <p:strVal val="visible"/>
                                      </p:to>
                                    </p:set>
                                    <p:anim calcmode="lin" valueType="num">
                                      <p:cBhvr>
                                        <p:cTn id="26" dur="1000" fill="hold"/>
                                        <p:tgtEl>
                                          <p:spTgt spid="4"/>
                                        </p:tgtEl>
                                        <p:attrNameLst>
                                          <p:attrName>ppt_w</p:attrName>
                                        </p:attrNameLst>
                                      </p:cBhvr>
                                      <p:tavLst>
                                        <p:tav tm="0">
                                          <p:val>
                                            <p:fltVal val="0"/>
                                          </p:val>
                                        </p:tav>
                                        <p:tav tm="100000">
                                          <p:val>
                                            <p:strVal val="#ppt_w"/>
                                          </p:val>
                                        </p:tav>
                                      </p:tavLst>
                                    </p:anim>
                                    <p:anim calcmode="lin" valueType="num">
                                      <p:cBhvr>
                                        <p:cTn id="27" dur="1000" fill="hold"/>
                                        <p:tgtEl>
                                          <p:spTgt spid="4"/>
                                        </p:tgtEl>
                                        <p:attrNameLst>
                                          <p:attrName>ppt_h</p:attrName>
                                        </p:attrNameLst>
                                      </p:cBhvr>
                                      <p:tavLst>
                                        <p:tav tm="0">
                                          <p:val>
                                            <p:fltVal val="0"/>
                                          </p:val>
                                        </p:tav>
                                        <p:tav tm="100000">
                                          <p:val>
                                            <p:strVal val="#ppt_h"/>
                                          </p:val>
                                        </p:tav>
                                      </p:tavLst>
                                    </p:anim>
                                    <p:anim calcmode="lin" valueType="num">
                                      <p:cBhvr>
                                        <p:cTn id="28" dur="1000" fill="hold"/>
                                        <p:tgtEl>
                                          <p:spTgt spid="4"/>
                                        </p:tgtEl>
                                        <p:attrNameLst>
                                          <p:attrName>style.rotation</p:attrName>
                                        </p:attrNameLst>
                                      </p:cBhvr>
                                      <p:tavLst>
                                        <p:tav tm="0">
                                          <p:val>
                                            <p:fltVal val="90"/>
                                          </p:val>
                                        </p:tav>
                                        <p:tav tm="100000">
                                          <p:val>
                                            <p:fltVal val="0"/>
                                          </p:val>
                                        </p:tav>
                                      </p:tavLst>
                                    </p:anim>
                                    <p:animEffect transition="in" filter="fade">
                                      <p:cBhvr>
                                        <p:cTn id="29" dur="1000"/>
                                        <p:tgtEl>
                                          <p:spTgt spid="4"/>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16" presetClass="entr" presetSubtype="21" fill="hold" grpId="0" nodeType="clickEffect">
                                  <p:stCondLst>
                                    <p:cond delay="0"/>
                                  </p:stCondLst>
                                  <p:childTnLst>
                                    <p:set>
                                      <p:cBhvr>
                                        <p:cTn id="33" dur="1" fill="hold">
                                          <p:stCondLst>
                                            <p:cond delay="0"/>
                                          </p:stCondLst>
                                        </p:cTn>
                                        <p:tgtEl>
                                          <p:spTgt spid="5"/>
                                        </p:tgtEl>
                                        <p:attrNameLst>
                                          <p:attrName>style.visibility</p:attrName>
                                        </p:attrNameLst>
                                      </p:cBhvr>
                                      <p:to>
                                        <p:strVal val="visible"/>
                                      </p:to>
                                    </p:set>
                                    <p:animEffect transition="in" filter="barn(inVertical)">
                                      <p:cBhvr>
                                        <p:cTn id="3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Content Placeholder 2"/>
          <p:cNvSpPr>
            <a:spLocks noGrp="1"/>
          </p:cNvSpPr>
          <p:nvPr>
            <p:ph idx="4294967295"/>
          </p:nvPr>
        </p:nvSpPr>
        <p:spPr>
          <a:xfrm>
            <a:off x="152400" y="1219200"/>
            <a:ext cx="8839200" cy="5410200"/>
          </a:xfrm>
          <a:prstGeom prst="rect">
            <a:avLst/>
          </a:prstGeom>
        </p:spPr>
        <p:txBody>
          <a:bodyPr/>
          <a:lstStyle/>
          <a:p>
            <a:pPr algn="just" eaLnBrk="1" hangingPunct="1"/>
            <a:r>
              <a:rPr lang="en-US" altLang="en-US" dirty="0" err="1">
                <a:latin typeface="Times New Roman" pitchFamily="18" charset="0"/>
                <a:cs typeface="Times New Roman" pitchFamily="18" charset="0"/>
              </a:rPr>
              <a:t>Triết</a:t>
            </a:r>
            <a:r>
              <a:rPr lang="en-US" altLang="en-US" dirty="0">
                <a:latin typeface="Times New Roman" pitchFamily="18" charset="0"/>
                <a:cs typeface="Times New Roman" pitchFamily="18" charset="0"/>
              </a:rPr>
              <a:t> </a:t>
            </a:r>
            <a:r>
              <a:rPr lang="en-US" altLang="en-US" dirty="0" err="1">
                <a:latin typeface="Times New Roman" pitchFamily="18" charset="0"/>
                <a:cs typeface="Times New Roman" pitchFamily="18" charset="0"/>
              </a:rPr>
              <a:t>học</a:t>
            </a:r>
            <a:r>
              <a:rPr lang="en-US" altLang="en-US" dirty="0">
                <a:latin typeface="Times New Roman" pitchFamily="18" charset="0"/>
                <a:cs typeface="Times New Roman" pitchFamily="18" charset="0"/>
              </a:rPr>
              <a:t> </a:t>
            </a:r>
            <a:r>
              <a:rPr lang="en-US" altLang="en-US" dirty="0" err="1">
                <a:latin typeface="Times New Roman" pitchFamily="18" charset="0"/>
                <a:cs typeface="Times New Roman" pitchFamily="18" charset="0"/>
              </a:rPr>
              <a:t>là</a:t>
            </a:r>
            <a:r>
              <a:rPr lang="en-US" altLang="en-US" dirty="0">
                <a:latin typeface="Times New Roman" pitchFamily="18" charset="0"/>
                <a:cs typeface="Times New Roman" pitchFamily="18" charset="0"/>
              </a:rPr>
              <a:t> </a:t>
            </a:r>
            <a:r>
              <a:rPr lang="en-US" altLang="en-US" dirty="0" err="1">
                <a:latin typeface="Times New Roman" pitchFamily="18" charset="0"/>
                <a:cs typeface="Times New Roman" pitchFamily="18" charset="0"/>
              </a:rPr>
              <a:t>một</a:t>
            </a:r>
            <a:r>
              <a:rPr lang="en-US" altLang="en-US" dirty="0">
                <a:latin typeface="Times New Roman" pitchFamily="18" charset="0"/>
                <a:cs typeface="Times New Roman" pitchFamily="18" charset="0"/>
              </a:rPr>
              <a:t> </a:t>
            </a:r>
            <a:r>
              <a:rPr lang="en-US" altLang="en-US" dirty="0" err="1">
                <a:latin typeface="Times New Roman" pitchFamily="18" charset="0"/>
                <a:cs typeface="Times New Roman" pitchFamily="18" charset="0"/>
              </a:rPr>
              <a:t>hình</a:t>
            </a:r>
            <a:r>
              <a:rPr lang="en-US" altLang="en-US" dirty="0">
                <a:latin typeface="Times New Roman" pitchFamily="18" charset="0"/>
                <a:cs typeface="Times New Roman" pitchFamily="18" charset="0"/>
              </a:rPr>
              <a:t> </a:t>
            </a:r>
            <a:r>
              <a:rPr lang="en-US" altLang="en-US" dirty="0" err="1">
                <a:latin typeface="Times New Roman" pitchFamily="18" charset="0"/>
                <a:cs typeface="Times New Roman" pitchFamily="18" charset="0"/>
              </a:rPr>
              <a:t>thái</a:t>
            </a:r>
            <a:r>
              <a:rPr lang="en-US" altLang="en-US" dirty="0">
                <a:latin typeface="Times New Roman" pitchFamily="18" charset="0"/>
                <a:cs typeface="Times New Roman" pitchFamily="18" charset="0"/>
              </a:rPr>
              <a:t> ý </a:t>
            </a:r>
            <a:r>
              <a:rPr lang="en-US" altLang="en-US" dirty="0" err="1">
                <a:latin typeface="Times New Roman" pitchFamily="18" charset="0"/>
                <a:cs typeface="Times New Roman" pitchFamily="18" charset="0"/>
              </a:rPr>
              <a:t>thức</a:t>
            </a:r>
            <a:r>
              <a:rPr lang="en-US" altLang="en-US" dirty="0">
                <a:latin typeface="Times New Roman" pitchFamily="18" charset="0"/>
                <a:cs typeface="Times New Roman" pitchFamily="18" charset="0"/>
              </a:rPr>
              <a:t> </a:t>
            </a:r>
            <a:r>
              <a:rPr lang="en-US" altLang="en-US" dirty="0" err="1">
                <a:latin typeface="Times New Roman" pitchFamily="18" charset="0"/>
                <a:cs typeface="Times New Roman" pitchFamily="18" charset="0"/>
              </a:rPr>
              <a:t>xã</a:t>
            </a:r>
            <a:r>
              <a:rPr lang="en-US" altLang="en-US" dirty="0">
                <a:latin typeface="Times New Roman" pitchFamily="18" charset="0"/>
                <a:cs typeface="Times New Roman" pitchFamily="18" charset="0"/>
              </a:rPr>
              <a:t> </a:t>
            </a:r>
            <a:r>
              <a:rPr lang="en-US" altLang="en-US" dirty="0" err="1">
                <a:latin typeface="Times New Roman" pitchFamily="18" charset="0"/>
                <a:cs typeface="Times New Roman" pitchFamily="18" charset="0"/>
              </a:rPr>
              <a:t>hội</a:t>
            </a:r>
            <a:r>
              <a:rPr lang="en-US" altLang="en-US" dirty="0">
                <a:latin typeface="Times New Roman" pitchFamily="18" charset="0"/>
                <a:cs typeface="Times New Roman" pitchFamily="18" charset="0"/>
              </a:rPr>
              <a:t>, </a:t>
            </a:r>
            <a:r>
              <a:rPr lang="en-US" altLang="en-US" dirty="0" err="1">
                <a:latin typeface="Times New Roman" pitchFamily="18" charset="0"/>
                <a:cs typeface="Times New Roman" pitchFamily="18" charset="0"/>
              </a:rPr>
              <a:t>là</a:t>
            </a:r>
            <a:r>
              <a:rPr lang="en-US" altLang="en-US" dirty="0">
                <a:latin typeface="Times New Roman" pitchFamily="18" charset="0"/>
                <a:cs typeface="Times New Roman" pitchFamily="18" charset="0"/>
              </a:rPr>
              <a:t> </a:t>
            </a:r>
            <a:r>
              <a:rPr lang="en-US" altLang="en-US" dirty="0" err="1">
                <a:latin typeface="Times New Roman" pitchFamily="18" charset="0"/>
                <a:cs typeface="Times New Roman" pitchFamily="18" charset="0"/>
              </a:rPr>
              <a:t>một</a:t>
            </a:r>
            <a:r>
              <a:rPr lang="en-US" altLang="en-US" dirty="0">
                <a:latin typeface="Times New Roman" pitchFamily="18" charset="0"/>
                <a:cs typeface="Times New Roman" pitchFamily="18" charset="0"/>
              </a:rPr>
              <a:t> </a:t>
            </a:r>
            <a:r>
              <a:rPr lang="en-US" altLang="en-US" dirty="0" err="1">
                <a:latin typeface="Times New Roman" pitchFamily="18" charset="0"/>
                <a:cs typeface="Times New Roman" pitchFamily="18" charset="0"/>
              </a:rPr>
              <a:t>bộ</a:t>
            </a:r>
            <a:r>
              <a:rPr lang="en-US" altLang="en-US" dirty="0">
                <a:latin typeface="Times New Roman" pitchFamily="18" charset="0"/>
                <a:cs typeface="Times New Roman" pitchFamily="18" charset="0"/>
              </a:rPr>
              <a:t> </a:t>
            </a:r>
            <a:r>
              <a:rPr lang="en-US" altLang="en-US" dirty="0" err="1">
                <a:latin typeface="Times New Roman" pitchFamily="18" charset="0"/>
                <a:cs typeface="Times New Roman" pitchFamily="18" charset="0"/>
              </a:rPr>
              <a:t>phận</a:t>
            </a:r>
            <a:r>
              <a:rPr lang="en-US" altLang="en-US" dirty="0">
                <a:latin typeface="Times New Roman" pitchFamily="18" charset="0"/>
                <a:cs typeface="Times New Roman" pitchFamily="18" charset="0"/>
              </a:rPr>
              <a:t> </a:t>
            </a:r>
            <a:r>
              <a:rPr lang="en-US" altLang="en-US" dirty="0" err="1">
                <a:latin typeface="Times New Roman" pitchFamily="18" charset="0"/>
                <a:cs typeface="Times New Roman" pitchFamily="18" charset="0"/>
              </a:rPr>
              <a:t>của</a:t>
            </a:r>
            <a:r>
              <a:rPr lang="en-US" altLang="en-US" dirty="0">
                <a:latin typeface="Times New Roman" pitchFamily="18" charset="0"/>
                <a:cs typeface="Times New Roman" pitchFamily="18" charset="0"/>
              </a:rPr>
              <a:t> </a:t>
            </a:r>
            <a:r>
              <a:rPr lang="en-US" altLang="en-US" dirty="0" err="1">
                <a:latin typeface="Times New Roman" pitchFamily="18" charset="0"/>
                <a:cs typeface="Times New Roman" pitchFamily="18" charset="0"/>
              </a:rPr>
              <a:t>kiến</a:t>
            </a:r>
            <a:r>
              <a:rPr lang="en-US" altLang="en-US" dirty="0">
                <a:latin typeface="Times New Roman" pitchFamily="18" charset="0"/>
                <a:cs typeface="Times New Roman" pitchFamily="18" charset="0"/>
              </a:rPr>
              <a:t> </a:t>
            </a:r>
            <a:r>
              <a:rPr lang="en-US" altLang="en-US" dirty="0" err="1">
                <a:latin typeface="Times New Roman" pitchFamily="18" charset="0"/>
                <a:cs typeface="Times New Roman" pitchFamily="18" charset="0"/>
              </a:rPr>
              <a:t>trúc</a:t>
            </a:r>
            <a:r>
              <a:rPr lang="en-US" altLang="en-US" dirty="0">
                <a:latin typeface="Times New Roman" pitchFamily="18" charset="0"/>
                <a:cs typeface="Times New Roman" pitchFamily="18" charset="0"/>
              </a:rPr>
              <a:t> </a:t>
            </a:r>
            <a:r>
              <a:rPr lang="en-US" altLang="en-US" dirty="0" err="1">
                <a:latin typeface="Times New Roman" pitchFamily="18" charset="0"/>
                <a:cs typeface="Times New Roman" pitchFamily="18" charset="0"/>
              </a:rPr>
              <a:t>thượng</a:t>
            </a:r>
            <a:r>
              <a:rPr lang="en-US" altLang="en-US" dirty="0">
                <a:latin typeface="Times New Roman" pitchFamily="18" charset="0"/>
                <a:cs typeface="Times New Roman" pitchFamily="18" charset="0"/>
              </a:rPr>
              <a:t> </a:t>
            </a:r>
            <a:r>
              <a:rPr lang="en-US" altLang="en-US" dirty="0" err="1">
                <a:latin typeface="Times New Roman" pitchFamily="18" charset="0"/>
                <a:cs typeface="Times New Roman" pitchFamily="18" charset="0"/>
              </a:rPr>
              <a:t>tầng</a:t>
            </a:r>
            <a:endParaRPr lang="en-US" altLang="en-US" dirty="0">
              <a:latin typeface="Times New Roman" pitchFamily="18" charset="0"/>
              <a:cs typeface="Times New Roman" pitchFamily="18" charset="0"/>
            </a:endParaRPr>
          </a:p>
        </p:txBody>
      </p:sp>
      <p:sp>
        <p:nvSpPr>
          <p:cNvPr id="4" name="Date Placeholder 3"/>
          <p:cNvSpPr>
            <a:spLocks noGrp="1"/>
          </p:cNvSpPr>
          <p:nvPr>
            <p:ph type="dt" sz="quarter" idx="4294967295"/>
          </p:nvPr>
        </p:nvSpPr>
        <p:spPr>
          <a:xfrm>
            <a:off x="457200" y="6245225"/>
            <a:ext cx="2133600" cy="476250"/>
          </a:xfrm>
          <a:prstGeom prst="rect">
            <a:avLst/>
          </a:prstGeom>
        </p:spPr>
        <p:txBody>
          <a:bodyPr/>
          <a:lstStyle/>
          <a:p>
            <a:pPr>
              <a:defRPr/>
            </a:pPr>
            <a:fld id="{10D714E9-3B26-4978-A800-95CCD4AE1C9F}" type="datetime1">
              <a:rPr lang="en-US" smtClean="0"/>
              <a:pPr>
                <a:defRPr/>
              </a:pPr>
              <a:t>02/10/2023</a:t>
            </a:fld>
            <a:endParaRPr lang="en-US" dirty="0"/>
          </a:p>
        </p:txBody>
      </p:sp>
      <p:sp>
        <p:nvSpPr>
          <p:cNvPr id="6" name="Rounded Rectangle 5"/>
          <p:cNvSpPr/>
          <p:nvPr/>
        </p:nvSpPr>
        <p:spPr>
          <a:xfrm>
            <a:off x="457200" y="4598988"/>
            <a:ext cx="8458200" cy="1871662"/>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342900" indent="-342900" algn="just" eaLnBrk="1" hangingPunct="1">
              <a:spcBef>
                <a:spcPct val="20000"/>
              </a:spcBef>
              <a:buFont typeface="Wingdings" panose="05000000000000000000" pitchFamily="2" charset="2"/>
              <a:buChar char="ü"/>
              <a:defRPr/>
            </a:pPr>
            <a:r>
              <a:rPr lang="en-US" altLang="en-US" sz="2800" kern="0" dirty="0" err="1">
                <a:solidFill>
                  <a:srgbClr val="000000"/>
                </a:solidFill>
                <a:latin typeface="Times New Roman" panose="02020603050405020304" pitchFamily="18" charset="0"/>
                <a:cs typeface="Times New Roman" panose="02020603050405020304" pitchFamily="18" charset="0"/>
              </a:rPr>
              <a:t>Triết</a:t>
            </a:r>
            <a:r>
              <a:rPr lang="en-US" altLang="en-US" sz="2800" kern="0" dirty="0">
                <a:solidFill>
                  <a:srgbClr val="000000"/>
                </a:solidFill>
                <a:latin typeface="Times New Roman" panose="02020603050405020304" pitchFamily="18" charset="0"/>
                <a:cs typeface="Times New Roman" panose="02020603050405020304" pitchFamily="18" charset="0"/>
              </a:rPr>
              <a:t> </a:t>
            </a:r>
            <a:r>
              <a:rPr lang="en-US" altLang="en-US" sz="2800" kern="0" dirty="0" err="1">
                <a:solidFill>
                  <a:srgbClr val="000000"/>
                </a:solidFill>
                <a:latin typeface="Times New Roman" panose="02020603050405020304" pitchFamily="18" charset="0"/>
                <a:cs typeface="Times New Roman" panose="02020603050405020304" pitchFamily="18" charset="0"/>
              </a:rPr>
              <a:t>học</a:t>
            </a:r>
            <a:r>
              <a:rPr lang="en-US" altLang="en-US" sz="2800" kern="0" dirty="0">
                <a:solidFill>
                  <a:srgbClr val="000000"/>
                </a:solidFill>
                <a:latin typeface="Times New Roman" panose="02020603050405020304" pitchFamily="18" charset="0"/>
                <a:cs typeface="Times New Roman" panose="02020603050405020304" pitchFamily="18" charset="0"/>
              </a:rPr>
              <a:t> </a:t>
            </a:r>
            <a:r>
              <a:rPr lang="en-US" altLang="en-US" sz="2800" kern="0" dirty="0" err="1">
                <a:solidFill>
                  <a:srgbClr val="000000"/>
                </a:solidFill>
                <a:latin typeface="Times New Roman" panose="02020603050405020304" pitchFamily="18" charset="0"/>
                <a:cs typeface="Times New Roman" panose="02020603050405020304" pitchFamily="18" charset="0"/>
              </a:rPr>
              <a:t>là</a:t>
            </a:r>
            <a:r>
              <a:rPr lang="en-US" altLang="en-US" sz="2800" kern="0" dirty="0">
                <a:solidFill>
                  <a:srgbClr val="000000"/>
                </a:solidFill>
                <a:latin typeface="Times New Roman" panose="02020603050405020304" pitchFamily="18" charset="0"/>
                <a:cs typeface="Times New Roman" panose="02020603050405020304" pitchFamily="18" charset="0"/>
              </a:rPr>
              <a:t> </a:t>
            </a:r>
            <a:r>
              <a:rPr lang="en-US" altLang="en-US" sz="2800" kern="0" dirty="0" err="1">
                <a:solidFill>
                  <a:srgbClr val="000000"/>
                </a:solidFill>
                <a:latin typeface="Times New Roman" panose="02020603050405020304" pitchFamily="18" charset="0"/>
                <a:cs typeface="Times New Roman" panose="02020603050405020304" pitchFamily="18" charset="0"/>
              </a:rPr>
              <a:t>hình</a:t>
            </a:r>
            <a:r>
              <a:rPr lang="en-US" altLang="en-US" sz="2800" kern="0" dirty="0">
                <a:solidFill>
                  <a:srgbClr val="000000"/>
                </a:solidFill>
                <a:latin typeface="Times New Roman" panose="02020603050405020304" pitchFamily="18" charset="0"/>
                <a:cs typeface="Times New Roman" panose="02020603050405020304" pitchFamily="18" charset="0"/>
              </a:rPr>
              <a:t> </a:t>
            </a:r>
            <a:r>
              <a:rPr lang="en-US" altLang="en-US" sz="2800" kern="0" dirty="0" err="1">
                <a:solidFill>
                  <a:srgbClr val="000000"/>
                </a:solidFill>
                <a:latin typeface="Times New Roman" panose="02020603050405020304" pitchFamily="18" charset="0"/>
                <a:cs typeface="Times New Roman" panose="02020603050405020304" pitchFamily="18" charset="0"/>
              </a:rPr>
              <a:t>thức</a:t>
            </a:r>
            <a:r>
              <a:rPr lang="en-US" altLang="en-US" sz="2800" kern="0" dirty="0">
                <a:solidFill>
                  <a:srgbClr val="000000"/>
                </a:solidFill>
                <a:latin typeface="Times New Roman" panose="02020603050405020304" pitchFamily="18" charset="0"/>
                <a:cs typeface="Times New Roman" panose="02020603050405020304" pitchFamily="18" charset="0"/>
              </a:rPr>
              <a:t> </a:t>
            </a:r>
            <a:r>
              <a:rPr lang="en-US" altLang="en-US" sz="2800" kern="0" dirty="0" err="1">
                <a:solidFill>
                  <a:srgbClr val="000000"/>
                </a:solidFill>
                <a:latin typeface="Times New Roman" panose="02020603050405020304" pitchFamily="18" charset="0"/>
                <a:cs typeface="Times New Roman" panose="02020603050405020304" pitchFamily="18" charset="0"/>
              </a:rPr>
              <a:t>tư</a:t>
            </a:r>
            <a:r>
              <a:rPr lang="en-US" altLang="en-US" sz="2800" kern="0" dirty="0">
                <a:solidFill>
                  <a:srgbClr val="000000"/>
                </a:solidFill>
                <a:latin typeface="Times New Roman" panose="02020603050405020304" pitchFamily="18" charset="0"/>
                <a:cs typeface="Times New Roman" panose="02020603050405020304" pitchFamily="18" charset="0"/>
              </a:rPr>
              <a:t> </a:t>
            </a:r>
            <a:r>
              <a:rPr lang="en-US" altLang="en-US" sz="2800" kern="0" dirty="0" err="1">
                <a:solidFill>
                  <a:srgbClr val="000000"/>
                </a:solidFill>
                <a:latin typeface="Times New Roman" panose="02020603050405020304" pitchFamily="18" charset="0"/>
                <a:cs typeface="Times New Roman" panose="02020603050405020304" pitchFamily="18" charset="0"/>
              </a:rPr>
              <a:t>duy</a:t>
            </a:r>
            <a:r>
              <a:rPr lang="en-US" altLang="en-US" sz="2800" kern="0" dirty="0">
                <a:solidFill>
                  <a:srgbClr val="000000"/>
                </a:solidFill>
                <a:latin typeface="Times New Roman" panose="02020603050405020304" pitchFamily="18" charset="0"/>
                <a:cs typeface="Times New Roman" panose="02020603050405020304" pitchFamily="18" charset="0"/>
              </a:rPr>
              <a:t> </a:t>
            </a:r>
            <a:r>
              <a:rPr lang="en-US" altLang="en-US" sz="2800" kern="0" dirty="0" err="1">
                <a:solidFill>
                  <a:srgbClr val="000000"/>
                </a:solidFill>
                <a:latin typeface="Times New Roman" panose="02020603050405020304" pitchFamily="18" charset="0"/>
                <a:cs typeface="Times New Roman" panose="02020603050405020304" pitchFamily="18" charset="0"/>
              </a:rPr>
              <a:t>lý</a:t>
            </a:r>
            <a:r>
              <a:rPr lang="en-US" altLang="en-US" sz="2800" kern="0" dirty="0">
                <a:solidFill>
                  <a:srgbClr val="000000"/>
                </a:solidFill>
                <a:latin typeface="Times New Roman" panose="02020603050405020304" pitchFamily="18" charset="0"/>
                <a:cs typeface="Times New Roman" panose="02020603050405020304" pitchFamily="18" charset="0"/>
              </a:rPr>
              <a:t> </a:t>
            </a:r>
            <a:r>
              <a:rPr lang="en-US" altLang="en-US" sz="2800" kern="0" dirty="0" err="1">
                <a:solidFill>
                  <a:srgbClr val="000000"/>
                </a:solidFill>
                <a:latin typeface="Times New Roman" panose="02020603050405020304" pitchFamily="18" charset="0"/>
                <a:cs typeface="Times New Roman" panose="02020603050405020304" pitchFamily="18" charset="0"/>
              </a:rPr>
              <a:t>luận</a:t>
            </a:r>
            <a:r>
              <a:rPr lang="en-US" altLang="en-US" sz="2800" kern="0" dirty="0">
                <a:solidFill>
                  <a:srgbClr val="000000"/>
                </a:solidFill>
                <a:latin typeface="Times New Roman" panose="02020603050405020304" pitchFamily="18" charset="0"/>
                <a:cs typeface="Times New Roman" panose="02020603050405020304" pitchFamily="18" charset="0"/>
              </a:rPr>
              <a:t> </a:t>
            </a:r>
            <a:r>
              <a:rPr lang="en-US" altLang="en-US" sz="2800" kern="0" dirty="0" err="1">
                <a:solidFill>
                  <a:srgbClr val="000000"/>
                </a:solidFill>
                <a:latin typeface="Times New Roman" panose="02020603050405020304" pitchFamily="18" charset="0"/>
                <a:cs typeface="Times New Roman" panose="02020603050405020304" pitchFamily="18" charset="0"/>
              </a:rPr>
              <a:t>đầu</a:t>
            </a:r>
            <a:r>
              <a:rPr lang="en-US" altLang="en-US" sz="2800" kern="0" dirty="0">
                <a:solidFill>
                  <a:srgbClr val="000000"/>
                </a:solidFill>
                <a:latin typeface="Times New Roman" panose="02020603050405020304" pitchFamily="18" charset="0"/>
                <a:cs typeface="Times New Roman" panose="02020603050405020304" pitchFamily="18" charset="0"/>
              </a:rPr>
              <a:t> </a:t>
            </a:r>
            <a:r>
              <a:rPr lang="en-US" altLang="en-US" sz="2800" kern="0" dirty="0" err="1">
                <a:solidFill>
                  <a:srgbClr val="000000"/>
                </a:solidFill>
                <a:latin typeface="Times New Roman" panose="02020603050405020304" pitchFamily="18" charset="0"/>
                <a:cs typeface="Times New Roman" panose="02020603050405020304" pitchFamily="18" charset="0"/>
              </a:rPr>
              <a:t>tiên</a:t>
            </a:r>
            <a:r>
              <a:rPr lang="en-US" altLang="en-US" sz="2800" kern="0" dirty="0">
                <a:solidFill>
                  <a:srgbClr val="000000"/>
                </a:solidFill>
                <a:latin typeface="Times New Roman" panose="02020603050405020304" pitchFamily="18" charset="0"/>
                <a:cs typeface="Times New Roman" panose="02020603050405020304" pitchFamily="18" charset="0"/>
              </a:rPr>
              <a:t> </a:t>
            </a:r>
            <a:r>
              <a:rPr lang="en-US" altLang="en-US" sz="2800" kern="0" dirty="0" err="1">
                <a:solidFill>
                  <a:srgbClr val="000000"/>
                </a:solidFill>
                <a:latin typeface="Times New Roman" panose="02020603050405020304" pitchFamily="18" charset="0"/>
                <a:cs typeface="Times New Roman" panose="02020603050405020304" pitchFamily="18" charset="0"/>
              </a:rPr>
              <a:t>và</a:t>
            </a:r>
            <a:r>
              <a:rPr lang="en-GB" altLang="en-US" sz="2800" kern="0" dirty="0">
                <a:solidFill>
                  <a:srgbClr val="000000"/>
                </a:solidFill>
              </a:rPr>
              <a:t> </a:t>
            </a:r>
            <a:r>
              <a:rPr lang="en-GB" altLang="en-US" sz="2800" kern="0" dirty="0" err="1">
                <a:solidFill>
                  <a:srgbClr val="000000"/>
                </a:solidFill>
                <a:latin typeface="Times New Roman" panose="02020603050405020304" pitchFamily="18" charset="0"/>
                <a:cs typeface="Times New Roman" panose="02020603050405020304" pitchFamily="18" charset="0"/>
              </a:rPr>
              <a:t>thể</a:t>
            </a:r>
            <a:r>
              <a:rPr lang="en-GB" altLang="en-US" sz="2800" kern="0" dirty="0">
                <a:solidFill>
                  <a:srgbClr val="000000"/>
                </a:solidFill>
                <a:latin typeface="Times New Roman" panose="02020603050405020304" pitchFamily="18" charset="0"/>
                <a:cs typeface="Times New Roman" panose="02020603050405020304" pitchFamily="18" charset="0"/>
              </a:rPr>
              <a:t> </a:t>
            </a:r>
            <a:r>
              <a:rPr lang="en-GB" altLang="en-US" sz="2800" kern="0" dirty="0" err="1">
                <a:solidFill>
                  <a:srgbClr val="000000"/>
                </a:solidFill>
                <a:latin typeface="Times New Roman" panose="02020603050405020304" pitchFamily="18" charset="0"/>
                <a:cs typeface="Times New Roman" panose="02020603050405020304" pitchFamily="18" charset="0"/>
              </a:rPr>
              <a:t>hiện</a:t>
            </a:r>
            <a:r>
              <a:rPr lang="en-GB" altLang="en-US" sz="2800" kern="0" dirty="0">
                <a:solidFill>
                  <a:srgbClr val="000000"/>
                </a:solidFill>
                <a:latin typeface="Times New Roman" panose="02020603050405020304" pitchFamily="18" charset="0"/>
                <a:cs typeface="Times New Roman" panose="02020603050405020304" pitchFamily="18" charset="0"/>
              </a:rPr>
              <a:t> </a:t>
            </a:r>
            <a:r>
              <a:rPr lang="en-GB" altLang="en-US" sz="2800" kern="0" dirty="0" err="1">
                <a:solidFill>
                  <a:srgbClr val="000000"/>
                </a:solidFill>
                <a:latin typeface="Times New Roman" panose="02020603050405020304" pitchFamily="18" charset="0"/>
                <a:cs typeface="Times New Roman" panose="02020603050405020304" pitchFamily="18" charset="0"/>
              </a:rPr>
              <a:t>khả</a:t>
            </a:r>
            <a:r>
              <a:rPr lang="en-GB" altLang="en-US" sz="2800" kern="0" dirty="0">
                <a:solidFill>
                  <a:srgbClr val="000000"/>
                </a:solidFill>
                <a:latin typeface="Times New Roman" panose="02020603050405020304" pitchFamily="18" charset="0"/>
                <a:cs typeface="Times New Roman" panose="02020603050405020304" pitchFamily="18" charset="0"/>
              </a:rPr>
              <a:t> </a:t>
            </a:r>
            <a:r>
              <a:rPr lang="en-GB" altLang="en-US" sz="2800" kern="0" dirty="0" err="1">
                <a:solidFill>
                  <a:srgbClr val="000000"/>
                </a:solidFill>
                <a:latin typeface="Times New Roman" panose="02020603050405020304" pitchFamily="18" charset="0"/>
                <a:cs typeface="Times New Roman" panose="02020603050405020304" pitchFamily="18" charset="0"/>
              </a:rPr>
              <a:t>năng</a:t>
            </a:r>
            <a:r>
              <a:rPr lang="en-GB" altLang="en-US" sz="2800" kern="0" dirty="0">
                <a:solidFill>
                  <a:srgbClr val="000000"/>
                </a:solidFill>
                <a:latin typeface="Times New Roman" panose="02020603050405020304" pitchFamily="18" charset="0"/>
                <a:cs typeface="Times New Roman" panose="02020603050405020304" pitchFamily="18" charset="0"/>
              </a:rPr>
              <a:t> </a:t>
            </a:r>
            <a:r>
              <a:rPr lang="en-GB" altLang="en-US" sz="2800" kern="0" dirty="0" err="1">
                <a:solidFill>
                  <a:srgbClr val="000000"/>
                </a:solidFill>
                <a:latin typeface="Times New Roman" panose="02020603050405020304" pitchFamily="18" charset="0"/>
                <a:cs typeface="Times New Roman" panose="02020603050405020304" pitchFamily="18" charset="0"/>
              </a:rPr>
              <a:t>tư</a:t>
            </a:r>
            <a:r>
              <a:rPr lang="en-GB" altLang="en-US" sz="2800" kern="0" dirty="0">
                <a:solidFill>
                  <a:srgbClr val="000000"/>
                </a:solidFill>
                <a:latin typeface="Times New Roman" panose="02020603050405020304" pitchFamily="18" charset="0"/>
                <a:cs typeface="Times New Roman" panose="02020603050405020304" pitchFamily="18" charset="0"/>
              </a:rPr>
              <a:t> </a:t>
            </a:r>
            <a:r>
              <a:rPr lang="en-GB" altLang="en-US" sz="2800" kern="0" dirty="0" err="1">
                <a:solidFill>
                  <a:srgbClr val="000000"/>
                </a:solidFill>
                <a:latin typeface="Times New Roman" panose="02020603050405020304" pitchFamily="18" charset="0"/>
                <a:cs typeface="Times New Roman" panose="02020603050405020304" pitchFamily="18" charset="0"/>
              </a:rPr>
              <a:t>duy</a:t>
            </a:r>
            <a:r>
              <a:rPr lang="en-GB" altLang="en-US" sz="2800" kern="0" dirty="0">
                <a:solidFill>
                  <a:srgbClr val="000000"/>
                </a:solidFill>
                <a:latin typeface="Times New Roman" panose="02020603050405020304" pitchFamily="18" charset="0"/>
                <a:cs typeface="Times New Roman" panose="02020603050405020304" pitchFamily="18" charset="0"/>
              </a:rPr>
              <a:t> </a:t>
            </a:r>
            <a:r>
              <a:rPr lang="en-GB" altLang="en-US" sz="2800" kern="0" dirty="0" err="1">
                <a:solidFill>
                  <a:srgbClr val="000000"/>
                </a:solidFill>
                <a:latin typeface="Times New Roman" panose="02020603050405020304" pitchFamily="18" charset="0"/>
                <a:cs typeface="Times New Roman" panose="02020603050405020304" pitchFamily="18" charset="0"/>
              </a:rPr>
              <a:t>trừu</a:t>
            </a:r>
            <a:r>
              <a:rPr lang="en-GB" altLang="en-US" sz="2800" kern="0" dirty="0">
                <a:solidFill>
                  <a:srgbClr val="000000"/>
                </a:solidFill>
                <a:latin typeface="Times New Roman" panose="02020603050405020304" pitchFamily="18" charset="0"/>
                <a:cs typeface="Times New Roman" panose="02020603050405020304" pitchFamily="18" charset="0"/>
              </a:rPr>
              <a:t> </a:t>
            </a:r>
            <a:r>
              <a:rPr lang="en-GB" altLang="en-US" sz="2800" kern="0" dirty="0" err="1">
                <a:solidFill>
                  <a:srgbClr val="000000"/>
                </a:solidFill>
                <a:latin typeface="Times New Roman" panose="02020603050405020304" pitchFamily="18" charset="0"/>
                <a:cs typeface="Times New Roman" panose="02020603050405020304" pitchFamily="18" charset="0"/>
              </a:rPr>
              <a:t>tượng</a:t>
            </a:r>
            <a:r>
              <a:rPr lang="en-GB" altLang="en-US" sz="2800" kern="0" dirty="0">
                <a:solidFill>
                  <a:srgbClr val="000000"/>
                </a:solidFill>
                <a:latin typeface="Times New Roman" panose="02020603050405020304" pitchFamily="18" charset="0"/>
                <a:cs typeface="Times New Roman" panose="02020603050405020304" pitchFamily="18" charset="0"/>
              </a:rPr>
              <a:t>, </a:t>
            </a:r>
            <a:r>
              <a:rPr lang="en-GB" altLang="en-US" sz="2800" kern="0" dirty="0" err="1">
                <a:solidFill>
                  <a:srgbClr val="000000"/>
                </a:solidFill>
                <a:latin typeface="Times New Roman" panose="02020603050405020304" pitchFamily="18" charset="0"/>
                <a:cs typeface="Times New Roman" panose="02020603050405020304" pitchFamily="18" charset="0"/>
              </a:rPr>
              <a:t>năng</a:t>
            </a:r>
            <a:r>
              <a:rPr lang="en-GB" altLang="en-US" sz="2800" kern="0" dirty="0">
                <a:solidFill>
                  <a:srgbClr val="000000"/>
                </a:solidFill>
                <a:latin typeface="Times New Roman" panose="02020603050405020304" pitchFamily="18" charset="0"/>
                <a:cs typeface="Times New Roman" panose="02020603050405020304" pitchFamily="18" charset="0"/>
              </a:rPr>
              <a:t> </a:t>
            </a:r>
            <a:r>
              <a:rPr lang="en-GB" altLang="en-US" sz="2800" kern="0" dirty="0" err="1">
                <a:solidFill>
                  <a:srgbClr val="000000"/>
                </a:solidFill>
                <a:latin typeface="Times New Roman" panose="02020603050405020304" pitchFamily="18" charset="0"/>
                <a:cs typeface="Times New Roman" panose="02020603050405020304" pitchFamily="18" charset="0"/>
              </a:rPr>
              <a:t>lực</a:t>
            </a:r>
            <a:r>
              <a:rPr lang="en-GB" altLang="en-US" sz="2800" kern="0" dirty="0">
                <a:solidFill>
                  <a:srgbClr val="000000"/>
                </a:solidFill>
                <a:latin typeface="Times New Roman" panose="02020603050405020304" pitchFamily="18" charset="0"/>
                <a:cs typeface="Times New Roman" panose="02020603050405020304" pitchFamily="18" charset="0"/>
              </a:rPr>
              <a:t> </a:t>
            </a:r>
            <a:r>
              <a:rPr lang="en-GB" altLang="en-US" sz="2800" kern="0" dirty="0" err="1">
                <a:solidFill>
                  <a:srgbClr val="000000"/>
                </a:solidFill>
                <a:latin typeface="Times New Roman" panose="02020603050405020304" pitchFamily="18" charset="0"/>
                <a:cs typeface="Times New Roman" panose="02020603050405020304" pitchFamily="18" charset="0"/>
              </a:rPr>
              <a:t>khái</a:t>
            </a:r>
            <a:r>
              <a:rPr lang="en-GB" altLang="en-US" sz="2800" kern="0" dirty="0">
                <a:solidFill>
                  <a:srgbClr val="000000"/>
                </a:solidFill>
                <a:latin typeface="Times New Roman" panose="02020603050405020304" pitchFamily="18" charset="0"/>
                <a:cs typeface="Times New Roman" panose="02020603050405020304" pitchFamily="18" charset="0"/>
              </a:rPr>
              <a:t> </a:t>
            </a:r>
            <a:r>
              <a:rPr lang="en-GB" altLang="en-US" sz="2800" kern="0" dirty="0" err="1">
                <a:solidFill>
                  <a:srgbClr val="000000"/>
                </a:solidFill>
                <a:latin typeface="Times New Roman" panose="02020603050405020304" pitchFamily="18" charset="0"/>
                <a:cs typeface="Times New Roman" panose="02020603050405020304" pitchFamily="18" charset="0"/>
              </a:rPr>
              <a:t>quát</a:t>
            </a:r>
            <a:r>
              <a:rPr lang="en-GB" altLang="en-US" sz="2800" kern="0" dirty="0">
                <a:solidFill>
                  <a:srgbClr val="000000"/>
                </a:solidFill>
                <a:latin typeface="Times New Roman" panose="02020603050405020304" pitchFamily="18" charset="0"/>
                <a:cs typeface="Times New Roman" panose="02020603050405020304" pitchFamily="18" charset="0"/>
              </a:rPr>
              <a:t> </a:t>
            </a:r>
            <a:r>
              <a:rPr lang="en-GB" altLang="en-US" sz="2800" kern="0" dirty="0" err="1">
                <a:solidFill>
                  <a:srgbClr val="000000"/>
                </a:solidFill>
                <a:latin typeface="Times New Roman" panose="02020603050405020304" pitchFamily="18" charset="0"/>
                <a:cs typeface="Times New Roman" panose="02020603050405020304" pitchFamily="18" charset="0"/>
              </a:rPr>
              <a:t>của</a:t>
            </a:r>
            <a:r>
              <a:rPr lang="en-GB" altLang="en-US" sz="2800" kern="0" dirty="0">
                <a:solidFill>
                  <a:srgbClr val="000000"/>
                </a:solidFill>
                <a:latin typeface="Times New Roman" panose="02020603050405020304" pitchFamily="18" charset="0"/>
                <a:cs typeface="Times New Roman" panose="02020603050405020304" pitchFamily="18" charset="0"/>
              </a:rPr>
              <a:t> con </a:t>
            </a:r>
            <a:r>
              <a:rPr lang="en-GB" altLang="en-US" sz="2800" kern="0" dirty="0" err="1">
                <a:solidFill>
                  <a:srgbClr val="000000"/>
                </a:solidFill>
                <a:latin typeface="Times New Roman" panose="02020603050405020304" pitchFamily="18" charset="0"/>
                <a:cs typeface="Times New Roman" panose="02020603050405020304" pitchFamily="18" charset="0"/>
              </a:rPr>
              <a:t>người</a:t>
            </a:r>
            <a:r>
              <a:rPr lang="en-GB" altLang="en-US" sz="2800" kern="0" dirty="0">
                <a:solidFill>
                  <a:srgbClr val="000000"/>
                </a:solidFill>
                <a:latin typeface="Times New Roman" panose="02020603050405020304" pitchFamily="18" charset="0"/>
                <a:cs typeface="Times New Roman" panose="02020603050405020304" pitchFamily="18" charset="0"/>
              </a:rPr>
              <a:t> </a:t>
            </a:r>
            <a:r>
              <a:rPr lang="en-GB" altLang="en-US" sz="2800" kern="0" dirty="0" err="1">
                <a:solidFill>
                  <a:srgbClr val="000000"/>
                </a:solidFill>
                <a:latin typeface="Times New Roman" panose="02020603050405020304" pitchFamily="18" charset="0"/>
                <a:cs typeface="Times New Roman" panose="02020603050405020304" pitchFamily="18" charset="0"/>
              </a:rPr>
              <a:t>để</a:t>
            </a:r>
            <a:r>
              <a:rPr lang="en-GB" altLang="en-US" sz="2800" kern="0" dirty="0">
                <a:solidFill>
                  <a:srgbClr val="000000"/>
                </a:solidFill>
              </a:rPr>
              <a:t> </a:t>
            </a:r>
            <a:r>
              <a:rPr lang="en-GB" altLang="en-US" sz="2800" kern="0" dirty="0" err="1">
                <a:solidFill>
                  <a:srgbClr val="000000"/>
                </a:solidFill>
                <a:latin typeface="Times New Roman" panose="02020603050405020304" pitchFamily="18" charset="0"/>
                <a:cs typeface="Times New Roman" panose="02020603050405020304" pitchFamily="18" charset="0"/>
              </a:rPr>
              <a:t>giải</a:t>
            </a:r>
            <a:r>
              <a:rPr lang="en-GB" altLang="en-US" sz="2800" kern="0" dirty="0">
                <a:solidFill>
                  <a:srgbClr val="000000"/>
                </a:solidFill>
                <a:latin typeface="Times New Roman" panose="02020603050405020304" pitchFamily="18" charset="0"/>
                <a:cs typeface="Times New Roman" panose="02020603050405020304" pitchFamily="18" charset="0"/>
              </a:rPr>
              <a:t> </a:t>
            </a:r>
            <a:r>
              <a:rPr lang="en-GB" altLang="en-US" sz="2800" kern="0" dirty="0" err="1">
                <a:solidFill>
                  <a:srgbClr val="000000"/>
                </a:solidFill>
                <a:latin typeface="Times New Roman" panose="02020603050405020304" pitchFamily="18" charset="0"/>
                <a:cs typeface="Times New Roman" panose="02020603050405020304" pitchFamily="18" charset="0"/>
              </a:rPr>
              <a:t>quyết</a:t>
            </a:r>
            <a:r>
              <a:rPr lang="en-GB" altLang="en-US" sz="2800" kern="0" dirty="0">
                <a:solidFill>
                  <a:srgbClr val="000000"/>
                </a:solidFill>
                <a:latin typeface="Times New Roman" panose="02020603050405020304" pitchFamily="18" charset="0"/>
                <a:cs typeface="Times New Roman" panose="02020603050405020304" pitchFamily="18" charset="0"/>
              </a:rPr>
              <a:t> </a:t>
            </a:r>
            <a:r>
              <a:rPr lang="en-GB" altLang="en-US" sz="2800" kern="0" dirty="0" err="1">
                <a:solidFill>
                  <a:srgbClr val="000000"/>
                </a:solidFill>
                <a:latin typeface="Times New Roman" panose="02020603050405020304" pitchFamily="18" charset="0"/>
                <a:cs typeface="Times New Roman" panose="02020603050405020304" pitchFamily="18" charset="0"/>
              </a:rPr>
              <a:t>tất</a:t>
            </a:r>
            <a:r>
              <a:rPr lang="en-GB" altLang="en-US" sz="2800" kern="0" dirty="0">
                <a:solidFill>
                  <a:srgbClr val="000000"/>
                </a:solidFill>
                <a:latin typeface="Times New Roman" panose="02020603050405020304" pitchFamily="18" charset="0"/>
                <a:cs typeface="Times New Roman" panose="02020603050405020304" pitchFamily="18" charset="0"/>
              </a:rPr>
              <a:t> </a:t>
            </a:r>
            <a:r>
              <a:rPr lang="en-GB" altLang="en-US" sz="2800" kern="0" dirty="0" err="1">
                <a:solidFill>
                  <a:srgbClr val="000000"/>
                </a:solidFill>
                <a:latin typeface="Times New Roman" panose="02020603050405020304" pitchFamily="18" charset="0"/>
                <a:cs typeface="Times New Roman" panose="02020603050405020304" pitchFamily="18" charset="0"/>
              </a:rPr>
              <a:t>cả</a:t>
            </a:r>
            <a:r>
              <a:rPr lang="en-GB" altLang="en-US" sz="2800" kern="0" dirty="0">
                <a:solidFill>
                  <a:srgbClr val="000000"/>
                </a:solidFill>
                <a:latin typeface="Times New Roman" panose="02020603050405020304" pitchFamily="18" charset="0"/>
                <a:cs typeface="Times New Roman" panose="02020603050405020304" pitchFamily="18" charset="0"/>
              </a:rPr>
              <a:t> </a:t>
            </a:r>
            <a:r>
              <a:rPr lang="en-GB" altLang="en-US" sz="2800" kern="0" dirty="0" err="1">
                <a:solidFill>
                  <a:srgbClr val="000000"/>
                </a:solidFill>
                <a:latin typeface="Times New Roman" panose="02020603050405020304" pitchFamily="18" charset="0"/>
                <a:cs typeface="Times New Roman" panose="02020603050405020304" pitchFamily="18" charset="0"/>
              </a:rPr>
              <a:t>các</a:t>
            </a:r>
            <a:r>
              <a:rPr lang="en-GB" altLang="en-US" sz="2800" kern="0" dirty="0">
                <a:solidFill>
                  <a:srgbClr val="000000"/>
                </a:solidFill>
                <a:latin typeface="Times New Roman" panose="02020603050405020304" pitchFamily="18" charset="0"/>
                <a:cs typeface="Times New Roman" panose="02020603050405020304" pitchFamily="18" charset="0"/>
              </a:rPr>
              <a:t> </a:t>
            </a:r>
            <a:r>
              <a:rPr lang="en-GB" altLang="en-US" sz="2800" kern="0" dirty="0" err="1">
                <a:solidFill>
                  <a:srgbClr val="000000"/>
                </a:solidFill>
                <a:latin typeface="Times New Roman" panose="02020603050405020304" pitchFamily="18" charset="0"/>
                <a:cs typeface="Times New Roman" panose="02020603050405020304" pitchFamily="18" charset="0"/>
              </a:rPr>
              <a:t>vấn</a:t>
            </a:r>
            <a:r>
              <a:rPr lang="en-GB" altLang="en-US" sz="2800" kern="0" dirty="0">
                <a:solidFill>
                  <a:srgbClr val="000000"/>
                </a:solidFill>
                <a:latin typeface="Times New Roman" panose="02020603050405020304" pitchFamily="18" charset="0"/>
                <a:cs typeface="Times New Roman" panose="02020603050405020304" pitchFamily="18" charset="0"/>
              </a:rPr>
              <a:t> </a:t>
            </a:r>
            <a:r>
              <a:rPr lang="en-GB" altLang="en-US" sz="2800" kern="0" dirty="0" err="1">
                <a:solidFill>
                  <a:srgbClr val="000000"/>
                </a:solidFill>
                <a:latin typeface="Times New Roman" panose="02020603050405020304" pitchFamily="18" charset="0"/>
                <a:cs typeface="Times New Roman" panose="02020603050405020304" pitchFamily="18" charset="0"/>
              </a:rPr>
              <a:t>đê</a:t>
            </a:r>
            <a:r>
              <a:rPr lang="en-GB" altLang="en-US" sz="2800" kern="0" dirty="0">
                <a:solidFill>
                  <a:srgbClr val="000000"/>
                </a:solidFill>
                <a:latin typeface="Times New Roman" panose="02020603050405020304" pitchFamily="18" charset="0"/>
                <a:cs typeface="Times New Roman" panose="02020603050405020304" pitchFamily="18" charset="0"/>
              </a:rPr>
              <a:t>̀ </a:t>
            </a:r>
            <a:r>
              <a:rPr lang="en-GB" altLang="en-US" sz="2800" kern="0" dirty="0" err="1">
                <a:solidFill>
                  <a:srgbClr val="000000"/>
                </a:solidFill>
                <a:latin typeface="Times New Roman" panose="02020603050405020304" pitchFamily="18" charset="0"/>
                <a:cs typeface="Times New Roman" panose="02020603050405020304" pitchFamily="18" charset="0"/>
              </a:rPr>
              <a:t>nhận</a:t>
            </a:r>
            <a:r>
              <a:rPr lang="en-GB" altLang="en-US" sz="2800" kern="0" dirty="0">
                <a:solidFill>
                  <a:srgbClr val="000000"/>
                </a:solidFill>
                <a:latin typeface="Times New Roman" panose="02020603050405020304" pitchFamily="18" charset="0"/>
                <a:cs typeface="Times New Roman" panose="02020603050405020304" pitchFamily="18" charset="0"/>
              </a:rPr>
              <a:t> </a:t>
            </a:r>
            <a:r>
              <a:rPr lang="en-GB" altLang="en-US" sz="2800" kern="0" dirty="0" err="1">
                <a:solidFill>
                  <a:srgbClr val="000000"/>
                </a:solidFill>
                <a:latin typeface="Times New Roman" panose="02020603050405020304" pitchFamily="18" charset="0"/>
                <a:cs typeface="Times New Roman" panose="02020603050405020304" pitchFamily="18" charset="0"/>
              </a:rPr>
              <a:t>thức</a:t>
            </a:r>
            <a:r>
              <a:rPr lang="en-GB" altLang="en-US" sz="2800" kern="0" dirty="0">
                <a:solidFill>
                  <a:srgbClr val="000000"/>
                </a:solidFill>
                <a:latin typeface="Times New Roman" panose="02020603050405020304" pitchFamily="18" charset="0"/>
                <a:cs typeface="Times New Roman" panose="02020603050405020304" pitchFamily="18" charset="0"/>
              </a:rPr>
              <a:t> </a:t>
            </a:r>
            <a:r>
              <a:rPr lang="en-GB" altLang="en-US" sz="2800" kern="0" dirty="0" err="1">
                <a:solidFill>
                  <a:srgbClr val="000000"/>
                </a:solidFill>
                <a:latin typeface="Times New Roman" panose="02020603050405020304" pitchFamily="18" charset="0"/>
                <a:cs typeface="Times New Roman" panose="02020603050405020304" pitchFamily="18" charset="0"/>
              </a:rPr>
              <a:t>chung</a:t>
            </a:r>
            <a:r>
              <a:rPr lang="en-GB" altLang="en-US" sz="2800" kern="0" dirty="0">
                <a:solidFill>
                  <a:srgbClr val="000000"/>
                </a:solidFill>
                <a:latin typeface="Times New Roman" panose="02020603050405020304" pitchFamily="18" charset="0"/>
                <a:cs typeface="Times New Roman" panose="02020603050405020304" pitchFamily="18" charset="0"/>
              </a:rPr>
              <a:t> </a:t>
            </a:r>
            <a:r>
              <a:rPr lang="en-GB" altLang="en-US" sz="2800" kern="0" dirty="0" err="1">
                <a:solidFill>
                  <a:srgbClr val="000000"/>
                </a:solidFill>
                <a:latin typeface="Times New Roman" panose="02020603050405020304" pitchFamily="18" charset="0"/>
                <a:cs typeface="Times New Roman" panose="02020603050405020304" pitchFamily="18" charset="0"/>
              </a:rPr>
              <a:t>vê</a:t>
            </a:r>
            <a:r>
              <a:rPr lang="en-GB" altLang="en-US" sz="2800" kern="0" dirty="0">
                <a:solidFill>
                  <a:srgbClr val="000000"/>
                </a:solidFill>
                <a:latin typeface="Times New Roman" panose="02020603050405020304" pitchFamily="18" charset="0"/>
                <a:cs typeface="Times New Roman" panose="02020603050405020304" pitchFamily="18" charset="0"/>
              </a:rPr>
              <a:t>̀ </a:t>
            </a:r>
            <a:r>
              <a:rPr lang="en-GB" altLang="en-US" sz="2800" kern="0" dirty="0" err="1">
                <a:solidFill>
                  <a:srgbClr val="000000"/>
                </a:solidFill>
                <a:latin typeface="Times New Roman" panose="02020603050405020304" pitchFamily="18" charset="0"/>
                <a:cs typeface="Times New Roman" panose="02020603050405020304" pitchFamily="18" charset="0"/>
              </a:rPr>
              <a:t>tư</a:t>
            </a:r>
            <a:r>
              <a:rPr lang="en-GB" altLang="en-US" sz="2800" kern="0" dirty="0">
                <a:solidFill>
                  <a:srgbClr val="000000"/>
                </a:solidFill>
                <a:latin typeface="Times New Roman" panose="02020603050405020304" pitchFamily="18" charset="0"/>
                <a:cs typeface="Times New Roman" panose="02020603050405020304" pitchFamily="18" charset="0"/>
              </a:rPr>
              <a:t>̣ </a:t>
            </a:r>
            <a:r>
              <a:rPr lang="en-GB" altLang="en-US" sz="2800" kern="0" dirty="0" err="1">
                <a:solidFill>
                  <a:srgbClr val="000000"/>
                </a:solidFill>
                <a:latin typeface="Times New Roman" panose="02020603050405020304" pitchFamily="18" charset="0"/>
                <a:cs typeface="Times New Roman" panose="02020603050405020304" pitchFamily="18" charset="0"/>
              </a:rPr>
              <a:t>nhiên</a:t>
            </a:r>
            <a:r>
              <a:rPr lang="en-GB" altLang="en-US" sz="2800" kern="0" dirty="0">
                <a:solidFill>
                  <a:srgbClr val="000000"/>
                </a:solidFill>
                <a:latin typeface="Times New Roman" panose="02020603050405020304" pitchFamily="18" charset="0"/>
                <a:cs typeface="Times New Roman" panose="02020603050405020304" pitchFamily="18" charset="0"/>
              </a:rPr>
              <a:t>, </a:t>
            </a:r>
            <a:r>
              <a:rPr lang="en-GB" altLang="en-US" sz="2800" kern="0" dirty="0" err="1">
                <a:solidFill>
                  <a:srgbClr val="000000"/>
                </a:solidFill>
                <a:latin typeface="Times New Roman" panose="02020603050405020304" pitchFamily="18" charset="0"/>
                <a:cs typeface="Times New Roman" panose="02020603050405020304" pitchFamily="18" charset="0"/>
              </a:rPr>
              <a:t>xa</a:t>
            </a:r>
            <a:r>
              <a:rPr lang="en-GB" altLang="en-US" sz="2800" kern="0" dirty="0">
                <a:solidFill>
                  <a:srgbClr val="000000"/>
                </a:solidFill>
                <a:latin typeface="Times New Roman" panose="02020603050405020304" pitchFamily="18" charset="0"/>
                <a:cs typeface="Times New Roman" panose="02020603050405020304" pitchFamily="18" charset="0"/>
              </a:rPr>
              <a:t>̃ </a:t>
            </a:r>
            <a:r>
              <a:rPr lang="en-GB" altLang="en-US" sz="2800" kern="0" dirty="0" err="1">
                <a:solidFill>
                  <a:srgbClr val="000000"/>
                </a:solidFill>
                <a:latin typeface="Times New Roman" panose="02020603050405020304" pitchFamily="18" charset="0"/>
                <a:cs typeface="Times New Roman" panose="02020603050405020304" pitchFamily="18" charset="0"/>
              </a:rPr>
              <a:t>hội</a:t>
            </a:r>
            <a:r>
              <a:rPr lang="en-GB" altLang="en-US" sz="2800" kern="0" dirty="0">
                <a:solidFill>
                  <a:srgbClr val="000000"/>
                </a:solidFill>
                <a:latin typeface="Times New Roman" panose="02020603050405020304" pitchFamily="18" charset="0"/>
                <a:cs typeface="Times New Roman" panose="02020603050405020304" pitchFamily="18" charset="0"/>
              </a:rPr>
              <a:t>, </a:t>
            </a:r>
            <a:r>
              <a:rPr lang="en-GB" altLang="en-US" sz="2800" kern="0" dirty="0" err="1">
                <a:solidFill>
                  <a:srgbClr val="000000"/>
                </a:solidFill>
                <a:latin typeface="Times New Roman" panose="02020603050405020304" pitchFamily="18" charset="0"/>
                <a:cs typeface="Times New Roman" panose="02020603050405020304" pitchFamily="18" charset="0"/>
              </a:rPr>
              <a:t>tư</a:t>
            </a:r>
            <a:r>
              <a:rPr lang="en-GB" altLang="en-US" sz="2800" kern="0" dirty="0">
                <a:solidFill>
                  <a:srgbClr val="000000"/>
                </a:solidFill>
                <a:latin typeface="Times New Roman" panose="02020603050405020304" pitchFamily="18" charset="0"/>
                <a:cs typeface="Times New Roman" panose="02020603050405020304" pitchFamily="18" charset="0"/>
              </a:rPr>
              <a:t> </a:t>
            </a:r>
            <a:r>
              <a:rPr lang="en-GB" altLang="en-US" sz="2800" kern="0" dirty="0" err="1">
                <a:solidFill>
                  <a:srgbClr val="000000"/>
                </a:solidFill>
                <a:latin typeface="Times New Roman" panose="02020603050405020304" pitchFamily="18" charset="0"/>
                <a:cs typeface="Times New Roman" panose="02020603050405020304" pitchFamily="18" charset="0"/>
              </a:rPr>
              <a:t>duy</a:t>
            </a:r>
            <a:endParaRPr lang="en-US" altLang="en-US" sz="2800" kern="0" dirty="0">
              <a:solidFill>
                <a:srgbClr val="000000"/>
              </a:solidFill>
              <a:latin typeface="Times New Roman" panose="02020603050405020304" pitchFamily="18" charset="0"/>
              <a:cs typeface="Times New Roman" panose="02020603050405020304" pitchFamily="18" charset="0"/>
            </a:endParaRPr>
          </a:p>
        </p:txBody>
      </p:sp>
      <p:sp>
        <p:nvSpPr>
          <p:cNvPr id="9" name="Rounded Rectangle 8"/>
          <p:cNvSpPr/>
          <p:nvPr/>
        </p:nvSpPr>
        <p:spPr>
          <a:xfrm>
            <a:off x="457200" y="3346450"/>
            <a:ext cx="8458200" cy="996950"/>
          </a:xfrm>
          <a:prstGeom prst="roundRect">
            <a:avLst/>
          </a:prstGeom>
        </p:spPr>
        <p:style>
          <a:lnRef idx="1">
            <a:schemeClr val="accent5"/>
          </a:lnRef>
          <a:fillRef idx="2">
            <a:schemeClr val="accent5"/>
          </a:fillRef>
          <a:effectRef idx="1">
            <a:schemeClr val="accent5"/>
          </a:effectRef>
          <a:fontRef idx="minor">
            <a:schemeClr val="dk1"/>
          </a:fontRef>
        </p:style>
        <p:txBody>
          <a:bodyPr anchor="ctr"/>
          <a:lstStyle/>
          <a:p>
            <a:pPr marL="342900" indent="-342900" algn="just" eaLnBrk="1" hangingPunct="1">
              <a:spcBef>
                <a:spcPct val="20000"/>
              </a:spcBef>
              <a:buFont typeface="Wingdings" panose="05000000000000000000" pitchFamily="2" charset="2"/>
              <a:buChar char="ü"/>
              <a:defRPr/>
            </a:pPr>
            <a:r>
              <a:rPr lang="en-US" altLang="en-US" sz="2800" kern="0" dirty="0" err="1">
                <a:solidFill>
                  <a:srgbClr val="000000"/>
                </a:solidFill>
                <a:latin typeface="Times New Roman" panose="02020603050405020304" pitchFamily="18" charset="0"/>
                <a:cs typeface="Times New Roman" panose="02020603050405020304" pitchFamily="18" charset="0"/>
              </a:rPr>
              <a:t>Trước</a:t>
            </a:r>
            <a:r>
              <a:rPr lang="en-US" altLang="en-US" sz="2800" kern="0" dirty="0">
                <a:solidFill>
                  <a:srgbClr val="000000"/>
                </a:solidFill>
                <a:latin typeface="Times New Roman" panose="02020603050405020304" pitchFamily="18" charset="0"/>
                <a:cs typeface="Times New Roman" panose="02020603050405020304" pitchFamily="18" charset="0"/>
              </a:rPr>
              <a:t> </a:t>
            </a:r>
            <a:r>
              <a:rPr lang="en-US" altLang="en-US" sz="2800" kern="0" dirty="0" err="1">
                <a:solidFill>
                  <a:srgbClr val="000000"/>
                </a:solidFill>
                <a:latin typeface="Times New Roman" panose="02020603050405020304" pitchFamily="18" charset="0"/>
                <a:cs typeface="Times New Roman" panose="02020603050405020304" pitchFamily="18" charset="0"/>
              </a:rPr>
              <a:t>khi</a:t>
            </a:r>
            <a:r>
              <a:rPr lang="en-US" altLang="en-US" sz="2800" kern="0" dirty="0">
                <a:solidFill>
                  <a:srgbClr val="000000"/>
                </a:solidFill>
                <a:latin typeface="Times New Roman" panose="02020603050405020304" pitchFamily="18" charset="0"/>
                <a:cs typeface="Times New Roman" panose="02020603050405020304" pitchFamily="18" charset="0"/>
              </a:rPr>
              <a:t> </a:t>
            </a:r>
            <a:r>
              <a:rPr lang="en-US" altLang="en-US" sz="2800" kern="0" dirty="0" err="1">
                <a:solidFill>
                  <a:srgbClr val="000000"/>
                </a:solidFill>
                <a:latin typeface="Times New Roman" panose="02020603050405020304" pitchFamily="18" charset="0"/>
                <a:cs typeface="Times New Roman" panose="02020603050405020304" pitchFamily="18" charset="0"/>
              </a:rPr>
              <a:t>triết</a:t>
            </a:r>
            <a:r>
              <a:rPr lang="en-US" altLang="en-US" sz="2800" kern="0" dirty="0">
                <a:solidFill>
                  <a:srgbClr val="000000"/>
                </a:solidFill>
                <a:latin typeface="Times New Roman" panose="02020603050405020304" pitchFamily="18" charset="0"/>
                <a:cs typeface="Times New Roman" panose="02020603050405020304" pitchFamily="18" charset="0"/>
              </a:rPr>
              <a:t> </a:t>
            </a:r>
            <a:r>
              <a:rPr lang="en-US" altLang="en-US" sz="2800" kern="0" dirty="0" err="1">
                <a:solidFill>
                  <a:srgbClr val="000000"/>
                </a:solidFill>
                <a:latin typeface="Times New Roman" panose="02020603050405020304" pitchFamily="18" charset="0"/>
                <a:cs typeface="Times New Roman" panose="02020603050405020304" pitchFamily="18" charset="0"/>
              </a:rPr>
              <a:t>học</a:t>
            </a:r>
            <a:r>
              <a:rPr lang="en-US" altLang="en-US" sz="2800" kern="0" dirty="0">
                <a:solidFill>
                  <a:srgbClr val="000000"/>
                </a:solidFill>
                <a:latin typeface="Times New Roman" panose="02020603050405020304" pitchFamily="18" charset="0"/>
                <a:cs typeface="Times New Roman" panose="02020603050405020304" pitchFamily="18" charset="0"/>
              </a:rPr>
              <a:t> </a:t>
            </a:r>
            <a:r>
              <a:rPr lang="en-US" altLang="en-US" sz="2800" kern="0" dirty="0" err="1">
                <a:solidFill>
                  <a:srgbClr val="000000"/>
                </a:solidFill>
                <a:latin typeface="Times New Roman" panose="02020603050405020304" pitchFamily="18" charset="0"/>
                <a:cs typeface="Times New Roman" panose="02020603050405020304" pitchFamily="18" charset="0"/>
              </a:rPr>
              <a:t>xuất</a:t>
            </a:r>
            <a:r>
              <a:rPr lang="en-US" altLang="en-US" sz="2800" kern="0" dirty="0">
                <a:solidFill>
                  <a:srgbClr val="000000"/>
                </a:solidFill>
                <a:latin typeface="Times New Roman" panose="02020603050405020304" pitchFamily="18" charset="0"/>
                <a:cs typeface="Times New Roman" panose="02020603050405020304" pitchFamily="18" charset="0"/>
              </a:rPr>
              <a:t> </a:t>
            </a:r>
            <a:r>
              <a:rPr lang="en-US" altLang="en-US" sz="2800" kern="0" dirty="0" err="1">
                <a:solidFill>
                  <a:srgbClr val="000000"/>
                </a:solidFill>
                <a:latin typeface="Times New Roman" panose="02020603050405020304" pitchFamily="18" charset="0"/>
                <a:cs typeface="Times New Roman" panose="02020603050405020304" pitchFamily="18" charset="0"/>
              </a:rPr>
              <a:t>hiện</a:t>
            </a:r>
            <a:r>
              <a:rPr lang="en-US" altLang="en-US" sz="2800" kern="0" dirty="0">
                <a:solidFill>
                  <a:srgbClr val="000000"/>
                </a:solidFill>
                <a:latin typeface="Times New Roman" panose="02020603050405020304" pitchFamily="18" charset="0"/>
                <a:cs typeface="Times New Roman" panose="02020603050405020304" pitchFamily="18" charset="0"/>
              </a:rPr>
              <a:t> </a:t>
            </a:r>
            <a:r>
              <a:rPr lang="en-US" altLang="en-US" sz="2800" kern="0" dirty="0" err="1">
                <a:solidFill>
                  <a:srgbClr val="000000"/>
                </a:solidFill>
                <a:latin typeface="Times New Roman" panose="02020603050405020304" pitchFamily="18" charset="0"/>
                <a:cs typeface="Times New Roman" panose="02020603050405020304" pitchFamily="18" charset="0"/>
              </a:rPr>
              <a:t>thế</a:t>
            </a:r>
            <a:r>
              <a:rPr lang="en-US" altLang="en-US" sz="2800" kern="0" dirty="0">
                <a:solidFill>
                  <a:srgbClr val="000000"/>
                </a:solidFill>
                <a:latin typeface="Times New Roman" panose="02020603050405020304" pitchFamily="18" charset="0"/>
                <a:cs typeface="Times New Roman" panose="02020603050405020304" pitchFamily="18" charset="0"/>
              </a:rPr>
              <a:t> </a:t>
            </a:r>
            <a:r>
              <a:rPr lang="en-US" altLang="en-US" sz="2800" kern="0" dirty="0" err="1">
                <a:solidFill>
                  <a:srgbClr val="000000"/>
                </a:solidFill>
                <a:latin typeface="Times New Roman" panose="02020603050405020304" pitchFamily="18" charset="0"/>
                <a:cs typeface="Times New Roman" panose="02020603050405020304" pitchFamily="18" charset="0"/>
              </a:rPr>
              <a:t>giới</a:t>
            </a:r>
            <a:r>
              <a:rPr lang="en-US" altLang="en-US" sz="2800" kern="0" dirty="0">
                <a:solidFill>
                  <a:srgbClr val="000000"/>
                </a:solidFill>
                <a:latin typeface="Times New Roman" panose="02020603050405020304" pitchFamily="18" charset="0"/>
                <a:cs typeface="Times New Roman" panose="02020603050405020304" pitchFamily="18" charset="0"/>
              </a:rPr>
              <a:t> </a:t>
            </a:r>
            <a:r>
              <a:rPr lang="en-US" altLang="en-US" sz="2800" kern="0" dirty="0" err="1">
                <a:solidFill>
                  <a:srgbClr val="000000"/>
                </a:solidFill>
                <a:latin typeface="Times New Roman" panose="02020603050405020304" pitchFamily="18" charset="0"/>
                <a:cs typeface="Times New Roman" panose="02020603050405020304" pitchFamily="18" charset="0"/>
              </a:rPr>
              <a:t>quan</a:t>
            </a:r>
            <a:r>
              <a:rPr lang="en-US" altLang="en-US" sz="2800" kern="0" dirty="0">
                <a:solidFill>
                  <a:srgbClr val="000000"/>
                </a:solidFill>
                <a:latin typeface="Times New Roman" panose="02020603050405020304" pitchFamily="18" charset="0"/>
                <a:cs typeface="Times New Roman" panose="02020603050405020304" pitchFamily="18" charset="0"/>
              </a:rPr>
              <a:t> </a:t>
            </a:r>
            <a:r>
              <a:rPr lang="en-US" altLang="en-US" sz="2800" kern="0" dirty="0" err="1">
                <a:solidFill>
                  <a:srgbClr val="000000"/>
                </a:solidFill>
                <a:latin typeface="Times New Roman" panose="02020603050405020304" pitchFamily="18" charset="0"/>
                <a:cs typeface="Times New Roman" panose="02020603050405020304" pitchFamily="18" charset="0"/>
              </a:rPr>
              <a:t>thần</a:t>
            </a:r>
            <a:r>
              <a:rPr lang="en-US" altLang="en-US" sz="2800" kern="0" dirty="0">
                <a:solidFill>
                  <a:srgbClr val="000000"/>
                </a:solidFill>
                <a:latin typeface="Times New Roman" panose="02020603050405020304" pitchFamily="18" charset="0"/>
                <a:cs typeface="Times New Roman" panose="02020603050405020304" pitchFamily="18" charset="0"/>
              </a:rPr>
              <a:t> </a:t>
            </a:r>
            <a:r>
              <a:rPr lang="en-US" altLang="en-US" sz="2800" kern="0" dirty="0" err="1">
                <a:solidFill>
                  <a:srgbClr val="000000"/>
                </a:solidFill>
                <a:latin typeface="Times New Roman" panose="02020603050405020304" pitchFamily="18" charset="0"/>
                <a:cs typeface="Times New Roman" panose="02020603050405020304" pitchFamily="18" charset="0"/>
              </a:rPr>
              <a:t>thoại</a:t>
            </a:r>
            <a:r>
              <a:rPr lang="en-US" altLang="en-US" sz="2800" kern="0" dirty="0">
                <a:solidFill>
                  <a:srgbClr val="000000"/>
                </a:solidFill>
                <a:latin typeface="Times New Roman" panose="02020603050405020304" pitchFamily="18" charset="0"/>
                <a:cs typeface="Times New Roman" panose="02020603050405020304" pitchFamily="18" charset="0"/>
              </a:rPr>
              <a:t> </a:t>
            </a:r>
            <a:r>
              <a:rPr lang="en-US" altLang="en-US" sz="2800" kern="0" dirty="0" err="1">
                <a:solidFill>
                  <a:srgbClr val="000000"/>
                </a:solidFill>
                <a:latin typeface="Times New Roman" panose="02020603050405020304" pitchFamily="18" charset="0"/>
                <a:cs typeface="Times New Roman" panose="02020603050405020304" pitchFamily="18" charset="0"/>
              </a:rPr>
              <a:t>đã</a:t>
            </a:r>
            <a:r>
              <a:rPr lang="en-US" altLang="en-US" sz="2800" kern="0" dirty="0">
                <a:solidFill>
                  <a:srgbClr val="000000"/>
                </a:solidFill>
                <a:latin typeface="Times New Roman" panose="02020603050405020304" pitchFamily="18" charset="0"/>
                <a:cs typeface="Times New Roman" panose="02020603050405020304" pitchFamily="18" charset="0"/>
              </a:rPr>
              <a:t> chi </a:t>
            </a:r>
            <a:r>
              <a:rPr lang="en-US" altLang="en-US" sz="2800" kern="0" dirty="0" err="1">
                <a:solidFill>
                  <a:srgbClr val="000000"/>
                </a:solidFill>
                <a:latin typeface="Times New Roman" panose="02020603050405020304" pitchFamily="18" charset="0"/>
                <a:cs typeface="Times New Roman" panose="02020603050405020304" pitchFamily="18" charset="0"/>
              </a:rPr>
              <a:t>phối</a:t>
            </a:r>
            <a:r>
              <a:rPr lang="en-US" altLang="en-US" sz="2800" kern="0" dirty="0">
                <a:solidFill>
                  <a:srgbClr val="000000"/>
                </a:solidFill>
                <a:latin typeface="Times New Roman" panose="02020603050405020304" pitchFamily="18" charset="0"/>
                <a:cs typeface="Times New Roman" panose="02020603050405020304" pitchFamily="18" charset="0"/>
              </a:rPr>
              <a:t> </a:t>
            </a:r>
            <a:r>
              <a:rPr lang="en-US" altLang="en-US" sz="2800" kern="0" dirty="0" err="1">
                <a:solidFill>
                  <a:srgbClr val="000000"/>
                </a:solidFill>
                <a:latin typeface="Times New Roman" panose="02020603050405020304" pitchFamily="18" charset="0"/>
                <a:cs typeface="Times New Roman" panose="02020603050405020304" pitchFamily="18" charset="0"/>
              </a:rPr>
              <a:t>hoạt</a:t>
            </a:r>
            <a:r>
              <a:rPr lang="en-US" altLang="en-US" sz="2800" kern="0" dirty="0">
                <a:solidFill>
                  <a:srgbClr val="000000"/>
                </a:solidFill>
                <a:latin typeface="Times New Roman" panose="02020603050405020304" pitchFamily="18" charset="0"/>
                <a:cs typeface="Times New Roman" panose="02020603050405020304" pitchFamily="18" charset="0"/>
              </a:rPr>
              <a:t> </a:t>
            </a:r>
            <a:r>
              <a:rPr lang="en-US" altLang="en-US" sz="2800" kern="0" dirty="0" err="1">
                <a:solidFill>
                  <a:srgbClr val="000000"/>
                </a:solidFill>
                <a:latin typeface="Times New Roman" panose="02020603050405020304" pitchFamily="18" charset="0"/>
                <a:cs typeface="Times New Roman" panose="02020603050405020304" pitchFamily="18" charset="0"/>
              </a:rPr>
              <a:t>động</a:t>
            </a:r>
            <a:r>
              <a:rPr lang="en-US" altLang="en-US" sz="2800" kern="0" dirty="0">
                <a:solidFill>
                  <a:srgbClr val="000000"/>
                </a:solidFill>
                <a:latin typeface="Times New Roman" panose="02020603050405020304" pitchFamily="18" charset="0"/>
                <a:cs typeface="Times New Roman" panose="02020603050405020304" pitchFamily="18" charset="0"/>
              </a:rPr>
              <a:t> </a:t>
            </a:r>
            <a:r>
              <a:rPr lang="en-US" altLang="en-US" sz="2800" kern="0" dirty="0" err="1">
                <a:solidFill>
                  <a:srgbClr val="000000"/>
                </a:solidFill>
                <a:latin typeface="Times New Roman" panose="02020603050405020304" pitchFamily="18" charset="0"/>
                <a:cs typeface="Times New Roman" panose="02020603050405020304" pitchFamily="18" charset="0"/>
              </a:rPr>
              <a:t>nhận</a:t>
            </a:r>
            <a:r>
              <a:rPr lang="en-US" altLang="en-US" sz="2800" kern="0" dirty="0">
                <a:solidFill>
                  <a:srgbClr val="000000"/>
                </a:solidFill>
                <a:latin typeface="Times New Roman" panose="02020603050405020304" pitchFamily="18" charset="0"/>
                <a:cs typeface="Times New Roman" panose="02020603050405020304" pitchFamily="18" charset="0"/>
              </a:rPr>
              <a:t> </a:t>
            </a:r>
            <a:r>
              <a:rPr lang="en-US" altLang="en-US" sz="2800" kern="0" dirty="0" err="1">
                <a:solidFill>
                  <a:srgbClr val="000000"/>
                </a:solidFill>
                <a:latin typeface="Times New Roman" panose="02020603050405020304" pitchFamily="18" charset="0"/>
                <a:cs typeface="Times New Roman" panose="02020603050405020304" pitchFamily="18" charset="0"/>
              </a:rPr>
              <a:t>thức</a:t>
            </a:r>
            <a:r>
              <a:rPr lang="en-US" altLang="en-US" sz="2800" kern="0" dirty="0">
                <a:solidFill>
                  <a:srgbClr val="000000"/>
                </a:solidFill>
                <a:latin typeface="Times New Roman" panose="02020603050405020304" pitchFamily="18" charset="0"/>
                <a:cs typeface="Times New Roman" panose="02020603050405020304" pitchFamily="18" charset="0"/>
              </a:rPr>
              <a:t> </a:t>
            </a:r>
            <a:r>
              <a:rPr lang="en-US" altLang="en-US" sz="2800" kern="0" dirty="0" err="1">
                <a:solidFill>
                  <a:srgbClr val="000000"/>
                </a:solidFill>
                <a:latin typeface="Times New Roman" panose="02020603050405020304" pitchFamily="18" charset="0"/>
                <a:cs typeface="Times New Roman" panose="02020603050405020304" pitchFamily="18" charset="0"/>
              </a:rPr>
              <a:t>của</a:t>
            </a:r>
            <a:r>
              <a:rPr lang="en-US" altLang="en-US" sz="2800" kern="0" dirty="0">
                <a:solidFill>
                  <a:srgbClr val="000000"/>
                </a:solidFill>
                <a:latin typeface="Times New Roman" panose="02020603050405020304" pitchFamily="18" charset="0"/>
                <a:cs typeface="Times New Roman" panose="02020603050405020304" pitchFamily="18" charset="0"/>
              </a:rPr>
              <a:t> con </a:t>
            </a:r>
            <a:r>
              <a:rPr lang="en-US" altLang="en-US" sz="2800" kern="0" dirty="0" err="1">
                <a:solidFill>
                  <a:srgbClr val="000000"/>
                </a:solidFill>
                <a:latin typeface="Times New Roman" panose="02020603050405020304" pitchFamily="18" charset="0"/>
                <a:cs typeface="Times New Roman" panose="02020603050405020304" pitchFamily="18" charset="0"/>
              </a:rPr>
              <a:t>người</a:t>
            </a:r>
            <a:endParaRPr lang="en-US" altLang="en-US" sz="2800" kern="0" dirty="0">
              <a:solidFill>
                <a:srgbClr val="000000"/>
              </a:solidFill>
              <a:latin typeface="Times New Roman" panose="02020603050405020304" pitchFamily="18" charset="0"/>
              <a:cs typeface="Times New Roman" panose="02020603050405020304" pitchFamily="18" charset="0"/>
            </a:endParaRPr>
          </a:p>
        </p:txBody>
      </p:sp>
      <p:sp>
        <p:nvSpPr>
          <p:cNvPr id="7" name="Oval 6"/>
          <p:cNvSpPr/>
          <p:nvPr/>
        </p:nvSpPr>
        <p:spPr>
          <a:xfrm>
            <a:off x="20638" y="2481263"/>
            <a:ext cx="6553200" cy="609600"/>
          </a:xfrm>
          <a:prstGeom prst="ellipse">
            <a:avLst/>
          </a:prstGeom>
        </p:spPr>
        <p:style>
          <a:lnRef idx="1">
            <a:schemeClr val="accent2"/>
          </a:lnRef>
          <a:fillRef idx="2">
            <a:schemeClr val="accent2"/>
          </a:fillRef>
          <a:effectRef idx="1">
            <a:schemeClr val="accent2"/>
          </a:effectRef>
          <a:fontRef idx="minor">
            <a:schemeClr val="dk1"/>
          </a:fontRef>
        </p:style>
        <p:txBody>
          <a:bodyPr anchor="ctr"/>
          <a:lstStyle/>
          <a:p>
            <a:pPr marL="342900" indent="-342900" algn="just" eaLnBrk="1" hangingPunct="1">
              <a:spcBef>
                <a:spcPct val="20000"/>
              </a:spcBef>
              <a:buFontTx/>
              <a:buChar char="•"/>
              <a:defRPr/>
            </a:pPr>
            <a:r>
              <a:rPr lang="en-US" altLang="en-US" sz="3200" i="1" kern="0" dirty="0" err="1">
                <a:solidFill>
                  <a:srgbClr val="000000"/>
                </a:solidFill>
                <a:latin typeface="Times New Roman" panose="02020603050405020304" pitchFamily="18" charset="0"/>
                <a:cs typeface="Times New Roman" panose="02020603050405020304" pitchFamily="18" charset="0"/>
              </a:rPr>
              <a:t>Nguồn</a:t>
            </a:r>
            <a:r>
              <a:rPr lang="en-US" altLang="en-US" sz="3200" i="1" kern="0" dirty="0">
                <a:solidFill>
                  <a:srgbClr val="000000"/>
                </a:solidFill>
                <a:latin typeface="Times New Roman" panose="02020603050405020304" pitchFamily="18" charset="0"/>
                <a:cs typeface="Times New Roman" panose="02020603050405020304" pitchFamily="18" charset="0"/>
              </a:rPr>
              <a:t> </a:t>
            </a:r>
            <a:r>
              <a:rPr lang="en-US" altLang="en-US" sz="3200" i="1" kern="0" dirty="0" err="1">
                <a:solidFill>
                  <a:srgbClr val="000000"/>
                </a:solidFill>
                <a:latin typeface="Times New Roman" panose="02020603050405020304" pitchFamily="18" charset="0"/>
                <a:cs typeface="Times New Roman" panose="02020603050405020304" pitchFamily="18" charset="0"/>
              </a:rPr>
              <a:t>gốc</a:t>
            </a:r>
            <a:r>
              <a:rPr lang="en-US" altLang="en-US" sz="3200" i="1" kern="0" dirty="0">
                <a:solidFill>
                  <a:srgbClr val="000000"/>
                </a:solidFill>
                <a:latin typeface="Times New Roman" panose="02020603050405020304" pitchFamily="18" charset="0"/>
                <a:cs typeface="Times New Roman" panose="02020603050405020304" pitchFamily="18" charset="0"/>
              </a:rPr>
              <a:t> </a:t>
            </a:r>
            <a:r>
              <a:rPr lang="en-US" altLang="en-US" sz="3200" i="1" kern="0" dirty="0" err="1">
                <a:solidFill>
                  <a:srgbClr val="000000"/>
                </a:solidFill>
                <a:latin typeface="Times New Roman" panose="02020603050405020304" pitchFamily="18" charset="0"/>
                <a:cs typeface="Times New Roman" panose="02020603050405020304" pitchFamily="18" charset="0"/>
              </a:rPr>
              <a:t>nhận</a:t>
            </a:r>
            <a:r>
              <a:rPr lang="en-US" altLang="en-US" sz="3200" i="1" kern="0" dirty="0">
                <a:solidFill>
                  <a:srgbClr val="000000"/>
                </a:solidFill>
                <a:latin typeface="Times New Roman" panose="02020603050405020304" pitchFamily="18" charset="0"/>
                <a:cs typeface="Times New Roman" panose="02020603050405020304" pitchFamily="18" charset="0"/>
              </a:rPr>
              <a:t> </a:t>
            </a:r>
            <a:r>
              <a:rPr lang="en-US" altLang="en-US" sz="3200" i="1" kern="0" dirty="0" err="1">
                <a:solidFill>
                  <a:srgbClr val="000000"/>
                </a:solidFill>
                <a:latin typeface="Times New Roman" panose="02020603050405020304" pitchFamily="18" charset="0"/>
                <a:cs typeface="Times New Roman" panose="02020603050405020304" pitchFamily="18" charset="0"/>
              </a:rPr>
              <a:t>thức</a:t>
            </a:r>
            <a:r>
              <a:rPr lang="en-US" altLang="en-US" sz="3200" kern="0" dirty="0">
                <a:solidFill>
                  <a:srgbClr val="000000"/>
                </a:solidFill>
                <a:latin typeface="Times New Roman" panose="02020603050405020304" pitchFamily="18" charset="0"/>
                <a:cs typeface="Times New Roman" panose="02020603050405020304" pitchFamily="18" charset="0"/>
              </a:rPr>
              <a:t>:</a:t>
            </a:r>
          </a:p>
        </p:txBody>
      </p:sp>
      <p:sp>
        <p:nvSpPr>
          <p:cNvPr id="8" name="Pentagon 7"/>
          <p:cNvSpPr/>
          <p:nvPr/>
        </p:nvSpPr>
        <p:spPr>
          <a:xfrm>
            <a:off x="0" y="285750"/>
            <a:ext cx="5715000" cy="660400"/>
          </a:xfrm>
          <a:prstGeom prst="homePlate">
            <a:avLst/>
          </a:prstGeom>
          <a:solidFill>
            <a:schemeClr val="accent1">
              <a:lumMod val="20000"/>
              <a:lumOff val="80000"/>
            </a:schemeClr>
          </a:solidFill>
          <a:ln>
            <a:solidFill>
              <a:schemeClr val="bg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GB" altLang="en-US" sz="3600" b="1" i="1" kern="0" dirty="0">
                <a:solidFill>
                  <a:srgbClr val="000066"/>
                </a:solidFill>
                <a:latin typeface="Times New Roman" panose="02020603050405020304" pitchFamily="18" charset="0"/>
                <a:ea typeface="+mj-ea"/>
                <a:cs typeface="Times New Roman" panose="02020603050405020304" pitchFamily="18" charset="0"/>
              </a:rPr>
              <a:t>a. </a:t>
            </a:r>
            <a:r>
              <a:rPr lang="en-GB" altLang="en-US" sz="3600" b="1" i="1" kern="0" dirty="0" err="1">
                <a:solidFill>
                  <a:srgbClr val="000066"/>
                </a:solidFill>
                <a:latin typeface="Times New Roman" panose="02020603050405020304" pitchFamily="18" charset="0"/>
                <a:ea typeface="+mj-ea"/>
                <a:cs typeface="Times New Roman" panose="02020603050405020304" pitchFamily="18" charset="0"/>
              </a:rPr>
              <a:t>Nguồn</a:t>
            </a:r>
            <a:r>
              <a:rPr lang="en-GB" altLang="en-US" sz="3600" b="1" i="1" kern="0" dirty="0">
                <a:solidFill>
                  <a:srgbClr val="000066"/>
                </a:solidFill>
                <a:latin typeface="Times New Roman" panose="02020603050405020304" pitchFamily="18" charset="0"/>
                <a:ea typeface="+mj-ea"/>
                <a:cs typeface="Times New Roman" panose="02020603050405020304" pitchFamily="18" charset="0"/>
              </a:rPr>
              <a:t> </a:t>
            </a:r>
            <a:r>
              <a:rPr lang="en-GB" altLang="en-US" sz="3600" b="1" i="1" kern="0" dirty="0" err="1">
                <a:solidFill>
                  <a:srgbClr val="000066"/>
                </a:solidFill>
                <a:latin typeface="Times New Roman" panose="02020603050405020304" pitchFamily="18" charset="0"/>
                <a:ea typeface="+mj-ea"/>
                <a:cs typeface="Times New Roman" panose="02020603050405020304" pitchFamily="18" charset="0"/>
              </a:rPr>
              <a:t>gốc</a:t>
            </a:r>
            <a:r>
              <a:rPr lang="en-GB" altLang="en-US" sz="3600" b="1" i="1" kern="0" dirty="0">
                <a:solidFill>
                  <a:srgbClr val="000066"/>
                </a:solidFill>
                <a:latin typeface="Times New Roman" panose="02020603050405020304" pitchFamily="18" charset="0"/>
                <a:ea typeface="+mj-ea"/>
                <a:cs typeface="Times New Roman" panose="02020603050405020304" pitchFamily="18" charset="0"/>
              </a:rPr>
              <a:t> </a:t>
            </a:r>
            <a:r>
              <a:rPr lang="en-GB" altLang="en-US" sz="3600" b="1" i="1" kern="0" dirty="0" err="1">
                <a:solidFill>
                  <a:srgbClr val="000066"/>
                </a:solidFill>
                <a:latin typeface="Times New Roman" panose="02020603050405020304" pitchFamily="18" charset="0"/>
                <a:ea typeface="+mj-ea"/>
                <a:cs typeface="Times New Roman" panose="02020603050405020304" pitchFamily="18" charset="0"/>
              </a:rPr>
              <a:t>của</a:t>
            </a:r>
            <a:r>
              <a:rPr lang="en-GB" altLang="en-US" sz="3600" b="1" i="1" kern="0" dirty="0">
                <a:solidFill>
                  <a:srgbClr val="000066"/>
                </a:solidFill>
                <a:latin typeface="Times New Roman" panose="02020603050405020304" pitchFamily="18" charset="0"/>
                <a:ea typeface="+mj-ea"/>
                <a:cs typeface="Times New Roman" panose="02020603050405020304" pitchFamily="18" charset="0"/>
              </a:rPr>
              <a:t> </a:t>
            </a:r>
            <a:r>
              <a:rPr lang="en-GB" altLang="en-US" sz="3600" b="1" i="1" kern="0" dirty="0" err="1">
                <a:solidFill>
                  <a:srgbClr val="000066"/>
                </a:solidFill>
                <a:latin typeface="Times New Roman" panose="02020603050405020304" pitchFamily="18" charset="0"/>
                <a:ea typeface="+mj-ea"/>
                <a:cs typeface="Times New Roman" panose="02020603050405020304" pitchFamily="18" charset="0"/>
              </a:rPr>
              <a:t>triết</a:t>
            </a:r>
            <a:r>
              <a:rPr lang="en-GB" altLang="en-US" sz="3600" b="1" i="1" kern="0" dirty="0">
                <a:solidFill>
                  <a:srgbClr val="000066"/>
                </a:solidFill>
                <a:latin typeface="Times New Roman" panose="02020603050405020304" pitchFamily="18" charset="0"/>
                <a:ea typeface="+mj-ea"/>
                <a:cs typeface="Times New Roman" panose="02020603050405020304" pitchFamily="18" charset="0"/>
              </a:rPr>
              <a:t> </a:t>
            </a:r>
            <a:r>
              <a:rPr lang="en-GB" altLang="en-US" sz="3600" b="1" i="1" kern="0" dirty="0" err="1">
                <a:solidFill>
                  <a:srgbClr val="000066"/>
                </a:solidFill>
                <a:latin typeface="Times New Roman" panose="02020603050405020304" pitchFamily="18" charset="0"/>
                <a:ea typeface="+mj-ea"/>
                <a:cs typeface="Times New Roman" panose="02020603050405020304" pitchFamily="18" charset="0"/>
              </a:rPr>
              <a:t>học</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6386">
                                            <p:txEl>
                                              <p:pRg st="0" end="0"/>
                                            </p:txEl>
                                          </p:spTgt>
                                        </p:tgtEl>
                                        <p:attrNameLst>
                                          <p:attrName>style.visibility</p:attrName>
                                        </p:attrNameLst>
                                      </p:cBhvr>
                                      <p:to>
                                        <p:strVal val="visible"/>
                                      </p:to>
                                    </p:set>
                                    <p:animEffect transition="in" filter="barn(inVertical)">
                                      <p:cBhvr>
                                        <p:cTn id="7" dur="500"/>
                                        <p:tgtEl>
                                          <p:spTgt spid="1638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circle(in)">
                                      <p:cBhvr>
                                        <p:cTn id="12" dur="20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down)">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37"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1000"/>
                                        <p:tgtEl>
                                          <p:spTgt spid="6"/>
                                        </p:tgtEl>
                                      </p:cBhvr>
                                    </p:animEffect>
                                    <p:anim calcmode="lin" valueType="num">
                                      <p:cBhvr>
                                        <p:cTn id="23" dur="1000" fill="hold"/>
                                        <p:tgtEl>
                                          <p:spTgt spid="6"/>
                                        </p:tgtEl>
                                        <p:attrNameLst>
                                          <p:attrName>ppt_x</p:attrName>
                                        </p:attrNameLst>
                                      </p:cBhvr>
                                      <p:tavLst>
                                        <p:tav tm="0">
                                          <p:val>
                                            <p:strVal val="#ppt_x"/>
                                          </p:val>
                                        </p:tav>
                                        <p:tav tm="100000">
                                          <p:val>
                                            <p:strVal val="#ppt_x"/>
                                          </p:val>
                                        </p:tav>
                                      </p:tavLst>
                                    </p:anim>
                                    <p:anim calcmode="lin" valueType="num">
                                      <p:cBhvr>
                                        <p:cTn id="24" dur="900" decel="100000" fill="hold"/>
                                        <p:tgtEl>
                                          <p:spTgt spid="6"/>
                                        </p:tgtEl>
                                        <p:attrNameLst>
                                          <p:attrName>ppt_y</p:attrName>
                                        </p:attrNameLst>
                                      </p:cBhvr>
                                      <p:tavLst>
                                        <p:tav tm="0">
                                          <p:val>
                                            <p:strVal val="#ppt_y+1"/>
                                          </p:val>
                                        </p:tav>
                                        <p:tav tm="100000">
                                          <p:val>
                                            <p:strVal val="#ppt_y-.03"/>
                                          </p:val>
                                        </p:tav>
                                      </p:tavLst>
                                    </p:anim>
                                    <p:anim calcmode="lin" valueType="num">
                                      <p:cBhvr>
                                        <p:cTn id="25" dur="100" accel="100000" fill="hold">
                                          <p:stCondLst>
                                            <p:cond delay="900"/>
                                          </p:stCondLst>
                                        </p:cTn>
                                        <p:tgtEl>
                                          <p:spTgt spid="6"/>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6" grpId="0" build="p"/>
      <p:bldP spid="6" grpId="0" animBg="1"/>
      <p:bldP spid="9" grpId="0" animBg="1"/>
      <p:bldP spid="7"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a:xfrm>
            <a:off x="76200" y="76200"/>
            <a:ext cx="8991600" cy="838200"/>
          </a:xfrm>
        </p:spPr>
        <p:txBody>
          <a:bodyPr/>
          <a:lstStyle/>
          <a:p>
            <a:br>
              <a:rPr lang="nl-NL" altLang="en-US" sz="3200" i="1">
                <a:latin typeface="Times New Roman" pitchFamily="18" charset="0"/>
                <a:cs typeface="Times New Roman" pitchFamily="18" charset="0"/>
              </a:rPr>
            </a:br>
            <a:r>
              <a:rPr lang="nl-NL" altLang="en-US" sz="3200" i="1">
                <a:latin typeface="Times New Roman" pitchFamily="18" charset="0"/>
                <a:cs typeface="Times New Roman" pitchFamily="18" charset="0"/>
              </a:rPr>
              <a:t>a. Quan niệm của triết học Mác - Lênin về vật chất</a:t>
            </a:r>
            <a:br>
              <a:rPr lang="vi-VN" altLang="en-US" sz="3200">
                <a:latin typeface="Times New Roman" pitchFamily="18" charset="0"/>
                <a:cs typeface="Times New Roman" pitchFamily="18" charset="0"/>
              </a:rPr>
            </a:br>
            <a:endParaRPr lang="vi-VN" altLang="en-US" sz="3200">
              <a:latin typeface="Times New Roman" pitchFamily="18" charset="0"/>
              <a:cs typeface="Times New Roman" pitchFamily="18" charset="0"/>
            </a:endParaRPr>
          </a:p>
        </p:txBody>
      </p:sp>
      <p:sp>
        <p:nvSpPr>
          <p:cNvPr id="21507" name="Slide Number Placeholder 3"/>
          <p:cNvSpPr>
            <a:spLocks noGrp="1"/>
          </p:cNvSpPr>
          <p:nvPr>
            <p:ph type="sldNum" sz="quarter" idx="4294967295"/>
          </p:nvPr>
        </p:nvSpPr>
        <p:spPr>
          <a:xfrm>
            <a:off x="6553200" y="6245225"/>
            <a:ext cx="2133600" cy="476250"/>
          </a:xfrm>
          <a:prstGeom prst="rect">
            <a:avLst/>
          </a:prstGeom>
          <a:noFill/>
        </p:spPr>
        <p:txBody>
          <a:bodyPr/>
          <a:lstStyle/>
          <a:p>
            <a:fld id="{18DCB47B-5EF8-44B3-BFCF-24C0C6C2AF29}" type="slidenum">
              <a:rPr lang="en-US" altLang="en-US"/>
              <a:pPr/>
              <a:t>50</a:t>
            </a:fld>
            <a:endParaRPr lang="th-TH" altLang="en-US"/>
          </a:p>
        </p:txBody>
      </p:sp>
      <p:sp>
        <p:nvSpPr>
          <p:cNvPr id="2" name="Oval 1"/>
          <p:cNvSpPr/>
          <p:nvPr/>
        </p:nvSpPr>
        <p:spPr>
          <a:xfrm>
            <a:off x="990600" y="1012825"/>
            <a:ext cx="7467600" cy="914400"/>
          </a:xfrm>
          <a:prstGeom prst="ellipse">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r>
              <a:rPr lang="en-US" altLang="en-US" sz="3200">
                <a:solidFill>
                  <a:srgbClr val="000000"/>
                </a:solidFill>
                <a:latin typeface="Times New Roman" pitchFamily="18" charset="0"/>
                <a:cs typeface="Times New Roman" pitchFamily="18" charset="0"/>
              </a:rPr>
              <a:t>Quan niệm của </a:t>
            </a:r>
            <a:r>
              <a:rPr lang="nl-NL" altLang="en-US" sz="3200">
                <a:solidFill>
                  <a:srgbClr val="000000"/>
                </a:solidFill>
                <a:latin typeface="Times New Roman" pitchFamily="18" charset="0"/>
                <a:cs typeface="Times New Roman" pitchFamily="18" charset="0"/>
              </a:rPr>
              <a:t>Ph.Ăngghen</a:t>
            </a:r>
            <a:endParaRPr lang="en-US">
              <a:solidFill>
                <a:srgbClr val="FEE9DE"/>
              </a:solidFill>
              <a:cs typeface="Cordia New" pitchFamily="34" charset="-34"/>
            </a:endParaRPr>
          </a:p>
        </p:txBody>
      </p:sp>
      <p:sp>
        <p:nvSpPr>
          <p:cNvPr id="3" name="Rounded Rectangle 2"/>
          <p:cNvSpPr/>
          <p:nvPr/>
        </p:nvSpPr>
        <p:spPr>
          <a:xfrm>
            <a:off x="304800" y="2593975"/>
            <a:ext cx="4191000" cy="3840163"/>
          </a:xfrm>
          <a:prstGeom prst="roundRect">
            <a:avLst/>
          </a:prstGeom>
        </p:spPr>
        <p:style>
          <a:lnRef idx="1">
            <a:schemeClr val="accent2"/>
          </a:lnRef>
          <a:fillRef idx="2">
            <a:schemeClr val="accent2"/>
          </a:fillRef>
          <a:effectRef idx="1">
            <a:schemeClr val="accent2"/>
          </a:effectRef>
          <a:fontRef idx="minor">
            <a:schemeClr val="dk1"/>
          </a:fontRef>
        </p:style>
        <p:txBody>
          <a:bodyPr anchor="ctr"/>
          <a:lstStyle/>
          <a:p>
            <a:pPr algn="just"/>
            <a:r>
              <a:rPr lang="nl-NL" altLang="en-US" sz="2400" dirty="0">
                <a:solidFill>
                  <a:srgbClr val="000000"/>
                </a:solidFill>
                <a:latin typeface="Times New Roman" pitchFamily="18" charset="0"/>
                <a:cs typeface="Times New Roman" pitchFamily="18" charset="0"/>
              </a:rPr>
              <a:t>Để có một quan niệm đúng đắn về vật chất, cần phải có sự phân biệt rõ ràng giữa </a:t>
            </a:r>
            <a:r>
              <a:rPr lang="nl-NL" altLang="en-US" sz="2400" i="1" dirty="0">
                <a:solidFill>
                  <a:srgbClr val="000000"/>
                </a:solidFill>
                <a:latin typeface="Times New Roman" pitchFamily="18" charset="0"/>
                <a:cs typeface="Times New Roman" pitchFamily="18" charset="0"/>
              </a:rPr>
              <a:t>vật chất với tính cách là một phạm trù triết học</a:t>
            </a:r>
            <a:r>
              <a:rPr lang="nl-NL" altLang="en-US" sz="2400" dirty="0">
                <a:solidFill>
                  <a:srgbClr val="000000"/>
                </a:solidFill>
                <a:latin typeface="Times New Roman" pitchFamily="18" charset="0"/>
                <a:cs typeface="Times New Roman" pitchFamily="18" charset="0"/>
              </a:rPr>
              <a:t>, một sáng tạo, một công trình trí óc của tư duy con người trong quá trình phản ánh hiện thực chứ không phải là sản phẩm chủ quan của tư duy</a:t>
            </a:r>
          </a:p>
        </p:txBody>
      </p:sp>
      <p:sp>
        <p:nvSpPr>
          <p:cNvPr id="7" name="Rounded Rectangle 6"/>
          <p:cNvSpPr/>
          <p:nvPr/>
        </p:nvSpPr>
        <p:spPr>
          <a:xfrm>
            <a:off x="4883150" y="2593975"/>
            <a:ext cx="4191000" cy="3840163"/>
          </a:xfrm>
          <a:prstGeom prst="roundRect">
            <a:avLst/>
          </a:prstGeom>
        </p:spPr>
        <p:style>
          <a:lnRef idx="1">
            <a:schemeClr val="accent1"/>
          </a:lnRef>
          <a:fillRef idx="2">
            <a:schemeClr val="accent1"/>
          </a:fillRef>
          <a:effectRef idx="1">
            <a:schemeClr val="accent1"/>
          </a:effectRef>
          <a:fontRef idx="minor">
            <a:schemeClr val="dk1"/>
          </a:fontRef>
        </p:style>
        <p:txBody>
          <a:bodyPr anchor="ctr"/>
          <a:lstStyle/>
          <a:p>
            <a:pPr algn="just" eaLnBrk="1" hangingPunct="1"/>
            <a:r>
              <a:rPr lang="nl-NL" altLang="en-US" sz="2400">
                <a:solidFill>
                  <a:srgbClr val="000000"/>
                </a:solidFill>
                <a:latin typeface="Times New Roman" pitchFamily="18" charset="0"/>
                <a:cs typeface="Times New Roman" pitchFamily="18" charset="0"/>
              </a:rPr>
              <a:t>Các sự vật, hiện tượng của thế giới, dù rất phong phú, muôn vẻ nhưng chúng vẫn có một đặc tính chung, thống nhất đó là </a:t>
            </a:r>
            <a:r>
              <a:rPr lang="nl-NL" altLang="en-US" sz="2400" i="1">
                <a:solidFill>
                  <a:srgbClr val="000000"/>
                </a:solidFill>
                <a:latin typeface="Times New Roman" pitchFamily="18" charset="0"/>
                <a:cs typeface="Times New Roman" pitchFamily="18" charset="0"/>
              </a:rPr>
              <a:t>tính vật chất - </a:t>
            </a:r>
            <a:r>
              <a:rPr lang="nl-NL" altLang="en-US" sz="2400">
                <a:solidFill>
                  <a:srgbClr val="000000"/>
                </a:solidFill>
                <a:latin typeface="Times New Roman" pitchFamily="18" charset="0"/>
                <a:cs typeface="Times New Roman" pitchFamily="18" charset="0"/>
              </a:rPr>
              <a:t>tính tồn tại, độc lập không lệ thuộc vào ý thức </a:t>
            </a:r>
          </a:p>
        </p:txBody>
      </p:sp>
      <p:sp>
        <p:nvSpPr>
          <p:cNvPr id="6" name="Left Brace 5"/>
          <p:cNvSpPr/>
          <p:nvPr/>
        </p:nvSpPr>
        <p:spPr>
          <a:xfrm rot="5400000">
            <a:off x="4423569" y="-288131"/>
            <a:ext cx="668337" cy="5095875"/>
          </a:xfrm>
          <a:prstGeom prst="leftBrace">
            <a:avLst/>
          </a:prstGeom>
        </p:spPr>
        <p:style>
          <a:lnRef idx="1">
            <a:schemeClr val="accent1"/>
          </a:lnRef>
          <a:fillRef idx="0">
            <a:schemeClr val="accent1"/>
          </a:fillRef>
          <a:effectRef idx="0">
            <a:schemeClr val="accent1"/>
          </a:effectRef>
          <a:fontRef idx="minor">
            <a:schemeClr val="tx1"/>
          </a:fontRef>
        </p:style>
        <p:txBody>
          <a:bodyPr anchor="ctr"/>
          <a:lstStyle/>
          <a:p>
            <a:pPr algn="ctr" eaLnBrk="1" hangingPunct="1">
              <a:defRPr/>
            </a:pPr>
            <a:endParaRPr 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heckerboard(across)">
                                      <p:cBhvr>
                                        <p:cTn id="7" dur="500"/>
                                        <p:tgtEl>
                                          <p:spTgt spid="6"/>
                                        </p:tgtEl>
                                      </p:cBhvr>
                                    </p:animEffect>
                                  </p:childTnLst>
                                </p:cTn>
                              </p:par>
                              <p:par>
                                <p:cTn id="8" presetID="5" presetClass="entr" presetSubtype="1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checkerboard(across)">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3" presetClass="entr" presetSubtype="16"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plus(in)">
                                      <p:cBhvr>
                                        <p:cTn id="15"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P spid="6"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a:xfrm>
            <a:off x="76200" y="76200"/>
            <a:ext cx="8991600" cy="838200"/>
          </a:xfrm>
        </p:spPr>
        <p:txBody>
          <a:bodyPr/>
          <a:lstStyle/>
          <a:p>
            <a:br>
              <a:rPr lang="nl-NL" altLang="en-US" sz="3200" i="1">
                <a:latin typeface="Times New Roman" pitchFamily="18" charset="0"/>
                <a:cs typeface="Times New Roman" pitchFamily="18" charset="0"/>
              </a:rPr>
            </a:br>
            <a:r>
              <a:rPr lang="nl-NL" altLang="en-US" sz="3200" i="1">
                <a:latin typeface="Times New Roman" pitchFamily="18" charset="0"/>
                <a:cs typeface="Times New Roman" pitchFamily="18" charset="0"/>
              </a:rPr>
              <a:t>a. Quan niệm của triết học Mác - Lênin về vật chất</a:t>
            </a:r>
            <a:br>
              <a:rPr lang="vi-VN" altLang="en-US" sz="3200">
                <a:latin typeface="Times New Roman" pitchFamily="18" charset="0"/>
                <a:cs typeface="Times New Roman" pitchFamily="18" charset="0"/>
              </a:rPr>
            </a:br>
            <a:endParaRPr lang="vi-VN" altLang="en-US" sz="3200">
              <a:latin typeface="Times New Roman" pitchFamily="18" charset="0"/>
              <a:cs typeface="Times New Roman" pitchFamily="18" charset="0"/>
            </a:endParaRPr>
          </a:p>
        </p:txBody>
      </p:sp>
      <p:sp>
        <p:nvSpPr>
          <p:cNvPr id="22531" name="Slide Number Placeholder 3"/>
          <p:cNvSpPr>
            <a:spLocks noGrp="1"/>
          </p:cNvSpPr>
          <p:nvPr>
            <p:ph type="sldNum" sz="quarter" idx="4294967295"/>
          </p:nvPr>
        </p:nvSpPr>
        <p:spPr>
          <a:xfrm>
            <a:off x="6553200" y="6245225"/>
            <a:ext cx="2133600" cy="476250"/>
          </a:xfrm>
          <a:prstGeom prst="rect">
            <a:avLst/>
          </a:prstGeom>
          <a:noFill/>
        </p:spPr>
        <p:txBody>
          <a:bodyPr/>
          <a:lstStyle/>
          <a:p>
            <a:fld id="{D43D4CC8-D854-4D40-9BD1-81A0D146B5A9}" type="slidenum">
              <a:rPr lang="en-US" altLang="en-US"/>
              <a:pPr/>
              <a:t>51</a:t>
            </a:fld>
            <a:endParaRPr lang="th-TH" altLang="en-US"/>
          </a:p>
        </p:txBody>
      </p:sp>
      <p:sp>
        <p:nvSpPr>
          <p:cNvPr id="2" name="Oval 1"/>
          <p:cNvSpPr/>
          <p:nvPr/>
        </p:nvSpPr>
        <p:spPr>
          <a:xfrm>
            <a:off x="1225550" y="962025"/>
            <a:ext cx="6781800" cy="682625"/>
          </a:xfrm>
          <a:prstGeom prst="ellipse">
            <a:avLst/>
          </a:prstGeom>
        </p:spPr>
        <p:style>
          <a:lnRef idx="0">
            <a:schemeClr val="accent5"/>
          </a:lnRef>
          <a:fillRef idx="3">
            <a:schemeClr val="accent5"/>
          </a:fillRef>
          <a:effectRef idx="3">
            <a:schemeClr val="accent5"/>
          </a:effectRef>
          <a:fontRef idx="minor">
            <a:schemeClr val="lt1"/>
          </a:fontRef>
        </p:style>
        <p:txBody>
          <a:bodyPr anchor="ctr"/>
          <a:lstStyle/>
          <a:p>
            <a:pPr algn="ctr" eaLnBrk="1" hangingPunct="1"/>
            <a:r>
              <a:rPr lang="en-US" altLang="en-US" sz="3200">
                <a:solidFill>
                  <a:srgbClr val="000000"/>
                </a:solidFill>
                <a:latin typeface="Times New Roman" pitchFamily="18" charset="0"/>
                <a:cs typeface="Times New Roman" pitchFamily="18" charset="0"/>
              </a:rPr>
              <a:t>Quan niệm của V.I.Lênin</a:t>
            </a:r>
            <a:endParaRPr lang="en-US">
              <a:solidFill>
                <a:srgbClr val="FEE9DE"/>
              </a:solidFill>
              <a:cs typeface="Cordia New" pitchFamily="34" charset="-34"/>
            </a:endParaRPr>
          </a:p>
        </p:txBody>
      </p:sp>
      <p:sp>
        <p:nvSpPr>
          <p:cNvPr id="3" name="Vertical Scroll 2"/>
          <p:cNvSpPr/>
          <p:nvPr/>
        </p:nvSpPr>
        <p:spPr>
          <a:xfrm>
            <a:off x="-152400" y="2332038"/>
            <a:ext cx="3276600" cy="4267200"/>
          </a:xfrm>
          <a:prstGeom prst="verticalScroll">
            <a:avLst/>
          </a:prstGeom>
        </p:spPr>
        <p:style>
          <a:lnRef idx="1">
            <a:schemeClr val="accent2"/>
          </a:lnRef>
          <a:fillRef idx="2">
            <a:schemeClr val="accent2"/>
          </a:fillRef>
          <a:effectRef idx="1">
            <a:schemeClr val="accent2"/>
          </a:effectRef>
          <a:fontRef idx="minor">
            <a:schemeClr val="dk1"/>
          </a:fontRef>
        </p:style>
        <p:txBody>
          <a:bodyPr anchor="ctr"/>
          <a:lstStyle/>
          <a:p>
            <a:pPr algn="just" eaLnBrk="1" hangingPunct="1"/>
            <a:r>
              <a:rPr lang="nl-NL" altLang="en-US" sz="2400">
                <a:solidFill>
                  <a:srgbClr val="000000"/>
                </a:solidFill>
                <a:latin typeface="Times New Roman" pitchFamily="18" charset="0"/>
                <a:cs typeface="Times New Roman" pitchFamily="18" charset="0"/>
              </a:rPr>
              <a:t>V.I.Lênin đã tiến hành tổng kết toàn diện những thành tựu mới nhất của khoa học, đấu tranh chống mọi biểu hiện của chủ nghĩa hoài nghi, duy tâm</a:t>
            </a:r>
          </a:p>
        </p:txBody>
      </p:sp>
      <p:sp>
        <p:nvSpPr>
          <p:cNvPr id="6" name="Vertical Scroll 5"/>
          <p:cNvSpPr/>
          <p:nvPr/>
        </p:nvSpPr>
        <p:spPr>
          <a:xfrm>
            <a:off x="6054725" y="2374900"/>
            <a:ext cx="3241675" cy="4267200"/>
          </a:xfrm>
          <a:prstGeom prst="verticalScroll">
            <a:avLst/>
          </a:prstGeom>
        </p:spPr>
        <p:style>
          <a:lnRef idx="1">
            <a:schemeClr val="accent1"/>
          </a:lnRef>
          <a:fillRef idx="2">
            <a:schemeClr val="accent1"/>
          </a:fillRef>
          <a:effectRef idx="1">
            <a:schemeClr val="accent1"/>
          </a:effectRef>
          <a:fontRef idx="minor">
            <a:schemeClr val="dk1"/>
          </a:fontRef>
        </p:style>
        <p:txBody>
          <a:bodyPr anchor="ctr"/>
          <a:lstStyle/>
          <a:p>
            <a:pPr algn="just" eaLnBrk="1" hangingPunct="1"/>
            <a:r>
              <a:rPr lang="nl-NL" altLang="en-US" sz="2400">
                <a:solidFill>
                  <a:srgbClr val="000000"/>
                </a:solidFill>
                <a:latin typeface="Times New Roman" pitchFamily="18" charset="0"/>
                <a:cs typeface="Times New Roman" pitchFamily="18" charset="0"/>
              </a:rPr>
              <a:t>Lênin đã tìm kiếm </a:t>
            </a:r>
            <a:r>
              <a:rPr lang="nl-NL" altLang="en-US" sz="2400" i="1">
                <a:solidFill>
                  <a:srgbClr val="000000"/>
                </a:solidFill>
                <a:latin typeface="Times New Roman" pitchFamily="18" charset="0"/>
                <a:cs typeface="Times New Roman" pitchFamily="18" charset="0"/>
              </a:rPr>
              <a:t>phương pháp định nghĩa mới </a:t>
            </a:r>
            <a:r>
              <a:rPr lang="nl-NL" altLang="en-US" sz="2400">
                <a:solidFill>
                  <a:srgbClr val="000000"/>
                </a:solidFill>
                <a:latin typeface="Times New Roman" pitchFamily="18" charset="0"/>
                <a:cs typeface="Times New Roman" pitchFamily="18" charset="0"/>
              </a:rPr>
              <a:t>cho phạm trù vật chất thông qua đối lập với phạm trù ý thức</a:t>
            </a:r>
            <a:endParaRPr lang="vi-VN" altLang="en-US" sz="2400">
              <a:solidFill>
                <a:srgbClr val="000000"/>
              </a:solidFill>
              <a:latin typeface="Times New Roman" pitchFamily="18" charset="0"/>
              <a:cs typeface="Times New Roman" pitchFamily="18" charset="0"/>
            </a:endParaRPr>
          </a:p>
        </p:txBody>
      </p:sp>
      <p:sp>
        <p:nvSpPr>
          <p:cNvPr id="8" name="Left Brace 7"/>
          <p:cNvSpPr/>
          <p:nvPr/>
        </p:nvSpPr>
        <p:spPr>
          <a:xfrm rot="5400000">
            <a:off x="4237037" y="-1382712"/>
            <a:ext cx="746125" cy="6769100"/>
          </a:xfrm>
          <a:prstGeom prst="leftBrace">
            <a:avLst/>
          </a:prstGeom>
        </p:spPr>
        <p:style>
          <a:lnRef idx="1">
            <a:schemeClr val="accent1"/>
          </a:lnRef>
          <a:fillRef idx="0">
            <a:schemeClr val="accent1"/>
          </a:fillRef>
          <a:effectRef idx="0">
            <a:schemeClr val="accent1"/>
          </a:effectRef>
          <a:fontRef idx="minor">
            <a:schemeClr val="tx1"/>
          </a:fontRef>
        </p:style>
        <p:txBody>
          <a:bodyPr anchor="ctr"/>
          <a:lstStyle/>
          <a:p>
            <a:pPr algn="ctr" eaLnBrk="1" hangingPunct="1">
              <a:defRPr/>
            </a:pPr>
            <a:endParaRPr 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arn(inVertical)">
                                      <p:cBhvr>
                                        <p:cTn id="12" dur="500"/>
                                        <p:tgtEl>
                                          <p:spTgt spid="8"/>
                                        </p:tgtEl>
                                      </p:cBhvr>
                                    </p:animEffect>
                                  </p:childTnLst>
                                </p:cTn>
                              </p:par>
                              <p:par>
                                <p:cTn id="13" presetID="16" presetClass="entr" presetSubtype="21"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barn(inVertical)">
                                      <p:cBhvr>
                                        <p:cTn id="15" dur="5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13" presetClass="entr" presetSubtype="16" fill="hold" grpId="0"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plus(in)">
                                      <p:cBhvr>
                                        <p:cTn id="20"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P spid="8"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1"/>
          <p:cNvPicPr>
            <a:picLocks noChangeAspect="1" noChangeArrowheads="1"/>
          </p:cNvPicPr>
          <p:nvPr/>
        </p:nvPicPr>
        <p:blipFill>
          <a:blip r:embed="rId3"/>
          <a:srcRect/>
          <a:stretch>
            <a:fillRect/>
          </a:stretch>
        </p:blipFill>
        <p:spPr bwMode="auto">
          <a:xfrm>
            <a:off x="0" y="0"/>
            <a:ext cx="9144000" cy="6858000"/>
          </a:xfrm>
          <a:prstGeom prst="rect">
            <a:avLst/>
          </a:prstGeom>
          <a:noFill/>
          <a:ln w="9525">
            <a:noFill/>
            <a:round/>
            <a:headEnd/>
            <a:tailEnd/>
          </a:ln>
        </p:spPr>
      </p:pic>
      <p:sp>
        <p:nvSpPr>
          <p:cNvPr id="23555" name="TextBox 5"/>
          <p:cNvSpPr txBox="1">
            <a:spLocks noChangeArrowheads="1"/>
          </p:cNvSpPr>
          <p:nvPr/>
        </p:nvSpPr>
        <p:spPr bwMode="auto">
          <a:xfrm>
            <a:off x="525463" y="341313"/>
            <a:ext cx="6126162" cy="1228725"/>
          </a:xfrm>
          <a:prstGeom prst="rect">
            <a:avLst/>
          </a:prstGeom>
          <a:noFill/>
          <a:ln w="9525">
            <a:noFill/>
            <a:miter lim="800000"/>
            <a:headEnd/>
            <a:tailEnd/>
          </a:ln>
        </p:spPr>
        <p:txBody>
          <a:bodyPr lIns="82936" tIns="41469" rIns="82936" bIns="41469">
            <a:spAutoFit/>
          </a:bodyPr>
          <a:lstStyle/>
          <a:p>
            <a:pPr defTabSz="414338" eaLnBrk="1">
              <a:lnSpc>
                <a:spcPct val="93000"/>
              </a:lnSpc>
              <a:buClr>
                <a:srgbClr val="000000"/>
              </a:buClr>
            </a:pPr>
            <a:r>
              <a:rPr lang="en-US" altLang="en-US" sz="4000" b="1">
                <a:solidFill>
                  <a:srgbClr val="000000"/>
                </a:solidFill>
                <a:latin typeface="Times New Roman" pitchFamily="18" charset="0"/>
                <a:ea typeface="MS Gothic" pitchFamily="49" charset="-128"/>
                <a:cs typeface="Times New Roman" pitchFamily="18" charset="0"/>
              </a:rPr>
              <a:t>Định nghĩa vật chất của V.I.Lênin</a:t>
            </a:r>
            <a:endParaRPr lang="en-US" altLang="en-US" sz="4000">
              <a:solidFill>
                <a:srgbClr val="000000"/>
              </a:solidFill>
              <a:latin typeface="Times New Roman" pitchFamily="18" charset="0"/>
              <a:ea typeface="MS Gothic" pitchFamily="49" charset="-128"/>
              <a:cs typeface="Times New Roman" pitchFamily="18" charset="0"/>
            </a:endParaRPr>
          </a:p>
        </p:txBody>
      </p:sp>
      <p:pic>
        <p:nvPicPr>
          <p:cNvPr id="23556" name="Picture 6" descr="Le nin.jpg"/>
          <p:cNvPicPr>
            <a:picLocks noChangeAspect="1"/>
          </p:cNvPicPr>
          <p:nvPr/>
        </p:nvPicPr>
        <p:blipFill>
          <a:blip r:embed="rId4"/>
          <a:srcRect/>
          <a:stretch>
            <a:fillRect/>
          </a:stretch>
        </p:blipFill>
        <p:spPr bwMode="auto">
          <a:xfrm>
            <a:off x="6199188" y="1284288"/>
            <a:ext cx="1893887" cy="3111500"/>
          </a:xfrm>
          <a:prstGeom prst="rect">
            <a:avLst/>
          </a:prstGeom>
          <a:noFill/>
          <a:ln w="9525">
            <a:noFill/>
            <a:miter lim="800000"/>
            <a:headEnd/>
            <a:tailEnd/>
          </a:ln>
        </p:spPr>
      </p:pic>
      <p:sp>
        <p:nvSpPr>
          <p:cNvPr id="3" name="Flowchart: Alternate Process 2"/>
          <p:cNvSpPr/>
          <p:nvPr/>
        </p:nvSpPr>
        <p:spPr>
          <a:xfrm>
            <a:off x="228600" y="1570038"/>
            <a:ext cx="5372099" cy="4403585"/>
          </a:xfrm>
          <a:prstGeom prst="flowChartAlternateProcess">
            <a:avLst/>
          </a:prstGeom>
          <a:ln>
            <a:noFill/>
          </a:ln>
          <a:effectLst>
            <a:outerShdw blurRad="149987" dist="250190" dir="8460000" algn="ctr">
              <a:srgbClr val="000000">
                <a:alpha val="28000"/>
              </a:srgbClr>
            </a:outerShdw>
          </a:effectLst>
          <a:scene3d>
            <a:camera prst="perspectiveFront"/>
            <a:lightRig rig="contrasting" dir="t">
              <a:rot lat="0" lon="0" rev="1500000"/>
            </a:lightRig>
          </a:scene3d>
          <a:sp3d prstMaterial="metal">
            <a:bevelT w="88900" h="88900"/>
          </a:sp3d>
        </p:spPr>
        <p:style>
          <a:lnRef idx="1">
            <a:schemeClr val="accent3"/>
          </a:lnRef>
          <a:fillRef idx="2">
            <a:schemeClr val="accent3"/>
          </a:fillRef>
          <a:effectRef idx="1">
            <a:schemeClr val="accent3"/>
          </a:effectRef>
          <a:fontRef idx="minor">
            <a:schemeClr val="dk1"/>
          </a:fontRef>
        </p:style>
        <p:txBody>
          <a:bodyPr anchor="ctr"/>
          <a:lstStyle/>
          <a:p>
            <a:pPr indent="457200" algn="just" eaLnBrk="1" fontAlgn="auto" hangingPunct="1">
              <a:spcBef>
                <a:spcPts val="0"/>
              </a:spcBef>
              <a:spcAft>
                <a:spcPts val="0"/>
              </a:spcAft>
              <a:defRPr/>
            </a:pPr>
            <a:r>
              <a:rPr lang="en-US" sz="32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a:t>
            </a:r>
            <a:r>
              <a:rPr lang="en-US" sz="32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Vật</a:t>
            </a:r>
            <a:r>
              <a:rPr lang="en-US" sz="32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32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chất</a:t>
            </a:r>
            <a:r>
              <a:rPr lang="en-US" sz="32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32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là</a:t>
            </a:r>
            <a:r>
              <a:rPr lang="en-US" sz="32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32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một</a:t>
            </a:r>
            <a:r>
              <a:rPr lang="en-US" sz="32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32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phạm</a:t>
            </a:r>
            <a:r>
              <a:rPr lang="en-US" sz="32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32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trù</a:t>
            </a:r>
            <a:r>
              <a:rPr lang="en-US" sz="32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32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triết</a:t>
            </a:r>
            <a:r>
              <a:rPr lang="en-US" sz="32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32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học</a:t>
            </a:r>
            <a:r>
              <a:rPr lang="en-US" sz="32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32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dùng</a:t>
            </a:r>
            <a:r>
              <a:rPr lang="en-US" sz="32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32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để</a:t>
            </a:r>
            <a:r>
              <a:rPr lang="en-US" sz="32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32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chỉ</a:t>
            </a:r>
            <a:r>
              <a:rPr lang="en-US" sz="32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32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thực</a:t>
            </a:r>
            <a:r>
              <a:rPr lang="en-US" sz="32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32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tại</a:t>
            </a:r>
            <a:r>
              <a:rPr lang="en-US" sz="32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32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khách</a:t>
            </a:r>
            <a:r>
              <a:rPr lang="en-US" sz="32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32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quan</a:t>
            </a:r>
            <a:r>
              <a:rPr lang="en-US" sz="32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32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được</a:t>
            </a:r>
            <a:r>
              <a:rPr lang="en-US" sz="32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32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đem</a:t>
            </a:r>
            <a:r>
              <a:rPr lang="en-US" sz="32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32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lại</a:t>
            </a:r>
            <a:r>
              <a:rPr lang="en-US" sz="32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32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cho</a:t>
            </a:r>
            <a:r>
              <a:rPr lang="en-US" sz="32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con </a:t>
            </a:r>
            <a:r>
              <a:rPr lang="en-US" sz="32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người</a:t>
            </a:r>
            <a:r>
              <a:rPr lang="en-US" sz="32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32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trong</a:t>
            </a:r>
            <a:r>
              <a:rPr lang="en-US" sz="32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32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cảm</a:t>
            </a:r>
            <a:r>
              <a:rPr lang="en-US" sz="32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32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giác</a:t>
            </a:r>
            <a:r>
              <a:rPr lang="en-US" sz="32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32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được</a:t>
            </a:r>
            <a:r>
              <a:rPr lang="en-US" sz="32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32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cảm</a:t>
            </a:r>
            <a:r>
              <a:rPr lang="en-US" sz="32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32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giác</a:t>
            </a:r>
            <a:r>
              <a:rPr lang="en-US" sz="32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32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của</a:t>
            </a:r>
            <a:r>
              <a:rPr lang="en-US" sz="32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32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chúng</a:t>
            </a:r>
            <a:r>
              <a:rPr lang="en-US" sz="32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ta </a:t>
            </a:r>
            <a:r>
              <a:rPr lang="en-US" sz="32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chép</a:t>
            </a:r>
            <a:r>
              <a:rPr lang="en-US" sz="32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32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lại</a:t>
            </a:r>
            <a:r>
              <a:rPr lang="en-US" sz="32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32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chụp</a:t>
            </a:r>
            <a:r>
              <a:rPr lang="en-US" sz="32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32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lại</a:t>
            </a:r>
            <a:r>
              <a:rPr lang="en-US" sz="32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32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phản</a:t>
            </a:r>
            <a:r>
              <a:rPr lang="en-US" sz="32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32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ánh</a:t>
            </a:r>
            <a:r>
              <a:rPr lang="en-US" sz="32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32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và</a:t>
            </a:r>
            <a:r>
              <a:rPr lang="en-US" sz="32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32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tồn</a:t>
            </a:r>
            <a:r>
              <a:rPr lang="en-US" sz="32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32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tại</a:t>
            </a:r>
            <a:r>
              <a:rPr lang="en-US" sz="32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32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không</a:t>
            </a:r>
            <a:r>
              <a:rPr lang="en-US" sz="32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32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lệ</a:t>
            </a:r>
            <a:r>
              <a:rPr lang="en-US" sz="32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32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thuộc</a:t>
            </a:r>
            <a:r>
              <a:rPr lang="en-US" sz="32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32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vào</a:t>
            </a:r>
            <a:r>
              <a:rPr lang="en-US" sz="32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32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cảm</a:t>
            </a:r>
            <a:r>
              <a:rPr lang="en-US" sz="32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32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giác</a:t>
            </a:r>
            <a:r>
              <a:rPr lang="en-US" sz="32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a:t>
            </a:r>
            <a:endParaRPr lang="en-US" sz="32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6"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ircle(in)">
                                      <p:cBhvr>
                                        <p:cTn id="7"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p:txBody>
          <a:bodyPr/>
          <a:lstStyle/>
          <a:p>
            <a:endParaRPr lang="en-US" altLang="en-US"/>
          </a:p>
        </p:txBody>
      </p:sp>
      <p:pic>
        <p:nvPicPr>
          <p:cNvPr id="25603" name="Content Placeholder 3"/>
          <p:cNvPicPr>
            <a:picLocks noGrp="1" noChangeAspect="1"/>
          </p:cNvPicPr>
          <p:nvPr>
            <p:ph idx="4294967295"/>
          </p:nvPr>
        </p:nvPicPr>
        <p:blipFill>
          <a:blip r:embed="rId2"/>
          <a:srcRect/>
          <a:stretch>
            <a:fillRect/>
          </a:stretch>
        </p:blipFill>
        <p:spPr>
          <a:xfrm>
            <a:off x="0" y="0"/>
            <a:ext cx="9061450" cy="6858000"/>
          </a:xfrm>
          <a:prstGeom prst="rect">
            <a:avLst/>
          </a:prstGeom>
        </p:spPr>
      </p:pic>
      <p:sp>
        <p:nvSpPr>
          <p:cNvPr id="14" name="Pentagon 13"/>
          <p:cNvSpPr/>
          <p:nvPr/>
        </p:nvSpPr>
        <p:spPr>
          <a:xfrm>
            <a:off x="0" y="1329223"/>
            <a:ext cx="3801292" cy="581626"/>
          </a:xfrm>
          <a:prstGeom prst="homePlate">
            <a:avLst/>
          </a:prstGeom>
        </p:spPr>
        <p:style>
          <a:lnRef idx="0">
            <a:schemeClr val="accent5"/>
          </a:lnRef>
          <a:fillRef idx="3">
            <a:schemeClr val="accent5"/>
          </a:fillRef>
          <a:effectRef idx="3">
            <a:schemeClr val="accent5"/>
          </a:effectRef>
          <a:fontRef idx="minor">
            <a:schemeClr val="lt1"/>
          </a:fontRef>
        </p:style>
        <p:txBody>
          <a:bodyPr anchor="ctr"/>
          <a:lstStyle/>
          <a:p>
            <a:pPr algn="ctr" eaLnBrk="1" hangingPunct="1"/>
            <a:r>
              <a:rPr lang="en-US" sz="2400" b="1" i="1">
                <a:solidFill>
                  <a:srgbClr val="FFFFFF"/>
                </a:solidFill>
                <a:latin typeface="Times New Roman" pitchFamily="18" charset="0"/>
                <a:cs typeface="Cordia New" pitchFamily="34" charset="-34"/>
              </a:rPr>
              <a:t>Phương pháp định nghĩa </a:t>
            </a:r>
            <a:endParaRPr lang="en-US" sz="2400">
              <a:solidFill>
                <a:srgbClr val="FFFFFF"/>
              </a:solidFill>
              <a:latin typeface="Calibri" pitchFamily="34" charset="0"/>
              <a:cs typeface="Cordia New" pitchFamily="34" charset="-34"/>
            </a:endParaRPr>
          </a:p>
        </p:txBody>
      </p:sp>
      <p:sp>
        <p:nvSpPr>
          <p:cNvPr id="15" name="7-Point Star 14"/>
          <p:cNvSpPr/>
          <p:nvPr/>
        </p:nvSpPr>
        <p:spPr>
          <a:xfrm>
            <a:off x="5179086" y="1751018"/>
            <a:ext cx="2079241" cy="1696968"/>
          </a:xfrm>
          <a:prstGeom prst="star7">
            <a:avLst>
              <a:gd name="adj" fmla="val 50000"/>
              <a:gd name="hf" fmla="val 102572"/>
              <a:gd name="vf" fmla="val 105210"/>
            </a:avLst>
          </a:prstGeom>
        </p:spPr>
        <p:style>
          <a:lnRef idx="0">
            <a:schemeClr val="accent6"/>
          </a:lnRef>
          <a:fillRef idx="3">
            <a:schemeClr val="accent6"/>
          </a:fillRef>
          <a:effectRef idx="3">
            <a:schemeClr val="accent6"/>
          </a:effectRef>
          <a:fontRef idx="minor">
            <a:schemeClr val="lt1"/>
          </a:fontRef>
        </p:style>
        <p:txBody>
          <a:bodyPr anchor="ctr"/>
          <a:lstStyle/>
          <a:p>
            <a:pPr algn="ctr" eaLnBrk="1" hangingPunct="1"/>
            <a:r>
              <a:rPr lang="en-US" sz="3600">
                <a:solidFill>
                  <a:srgbClr val="FFFFFF"/>
                </a:solidFill>
                <a:latin typeface="Times New Roman" pitchFamily="18" charset="0"/>
                <a:cs typeface="Cordia New" pitchFamily="34" charset="-34"/>
              </a:rPr>
              <a:t>Vật chất </a:t>
            </a:r>
            <a:endParaRPr lang="en-US" sz="3600">
              <a:solidFill>
                <a:srgbClr val="FFFFFF"/>
              </a:solidFill>
              <a:latin typeface="Calibri" pitchFamily="34" charset="0"/>
              <a:cs typeface="Cordia New" pitchFamily="34" charset="-34"/>
            </a:endParaRPr>
          </a:p>
        </p:txBody>
      </p:sp>
      <p:sp>
        <p:nvSpPr>
          <p:cNvPr id="16" name="7-Point Star 15"/>
          <p:cNvSpPr/>
          <p:nvPr/>
        </p:nvSpPr>
        <p:spPr>
          <a:xfrm>
            <a:off x="5239317" y="5039013"/>
            <a:ext cx="2079241" cy="1696968"/>
          </a:xfrm>
          <a:prstGeom prst="star7">
            <a:avLst>
              <a:gd name="adj" fmla="val 50000"/>
              <a:gd name="hf" fmla="val 102572"/>
              <a:gd name="vf" fmla="val 105210"/>
            </a:avLst>
          </a:prstGeom>
        </p:spPr>
        <p:style>
          <a:lnRef idx="0">
            <a:schemeClr val="accent4"/>
          </a:lnRef>
          <a:fillRef idx="3">
            <a:schemeClr val="accent4"/>
          </a:fillRef>
          <a:effectRef idx="3">
            <a:schemeClr val="accent4"/>
          </a:effectRef>
          <a:fontRef idx="minor">
            <a:schemeClr val="lt1"/>
          </a:fontRef>
        </p:style>
        <p:txBody>
          <a:bodyPr anchor="ctr"/>
          <a:lstStyle/>
          <a:p>
            <a:pPr algn="ctr" eaLnBrk="1" hangingPunct="1"/>
            <a:r>
              <a:rPr lang="en-US" sz="3600">
                <a:solidFill>
                  <a:srgbClr val="FFFFFF"/>
                </a:solidFill>
                <a:latin typeface="Times New Roman" pitchFamily="18" charset="0"/>
                <a:cs typeface="Cordia New" pitchFamily="34" charset="-34"/>
              </a:rPr>
              <a:t>Ý thức</a:t>
            </a:r>
            <a:endParaRPr lang="en-US" sz="3600">
              <a:solidFill>
                <a:srgbClr val="FFFFFF"/>
              </a:solidFill>
              <a:latin typeface="Calibri" pitchFamily="34" charset="0"/>
              <a:cs typeface="Cordia New" pitchFamily="34" charset="-34"/>
            </a:endParaRPr>
          </a:p>
        </p:txBody>
      </p:sp>
      <p:sp>
        <p:nvSpPr>
          <p:cNvPr id="18" name="Half Frame 17"/>
          <p:cNvSpPr/>
          <p:nvPr/>
        </p:nvSpPr>
        <p:spPr>
          <a:xfrm rot="2832536">
            <a:off x="5864225" y="4519613"/>
            <a:ext cx="747713" cy="795337"/>
          </a:xfrm>
          <a:prstGeom prst="halfFrame">
            <a:avLst/>
          </a:prstGeom>
        </p:spPr>
        <p:style>
          <a:lnRef idx="1">
            <a:schemeClr val="dk1"/>
          </a:lnRef>
          <a:fillRef idx="2">
            <a:schemeClr val="dk1"/>
          </a:fillRef>
          <a:effectRef idx="1">
            <a:schemeClr val="dk1"/>
          </a:effectRef>
          <a:fontRef idx="minor">
            <a:schemeClr val="dk1"/>
          </a:fontRef>
        </p:style>
        <p:txBody>
          <a:bodyPr anchor="ctr"/>
          <a:lstStyle/>
          <a:p>
            <a:pPr algn="ctr" eaLnBrk="1" fontAlgn="auto" hangingPunct="1">
              <a:spcBef>
                <a:spcPts val="0"/>
              </a:spcBef>
              <a:spcAft>
                <a:spcPts val="0"/>
              </a:spcAft>
              <a:defRPr/>
            </a:pPr>
            <a:endParaRPr lang="en-US" sz="1800">
              <a:solidFill>
                <a:prstClr val="black"/>
              </a:solidFill>
              <a:latin typeface="Calibri"/>
            </a:endParaRPr>
          </a:p>
        </p:txBody>
      </p:sp>
      <p:sp>
        <p:nvSpPr>
          <p:cNvPr id="19" name="Half Frame 18"/>
          <p:cNvSpPr/>
          <p:nvPr/>
        </p:nvSpPr>
        <p:spPr>
          <a:xfrm rot="13617022">
            <a:off x="5853906" y="3261519"/>
            <a:ext cx="842963" cy="809625"/>
          </a:xfrm>
          <a:prstGeom prst="halfFrame">
            <a:avLst/>
          </a:prstGeom>
        </p:spPr>
        <p:style>
          <a:lnRef idx="1">
            <a:schemeClr val="dk1"/>
          </a:lnRef>
          <a:fillRef idx="2">
            <a:schemeClr val="dk1"/>
          </a:fillRef>
          <a:effectRef idx="1">
            <a:schemeClr val="dk1"/>
          </a:effectRef>
          <a:fontRef idx="minor">
            <a:schemeClr val="dk1"/>
          </a:fontRef>
        </p:style>
        <p:txBody>
          <a:bodyPr anchor="ctr"/>
          <a:lstStyle/>
          <a:p>
            <a:pPr algn="ctr" eaLnBrk="1" fontAlgn="auto" hangingPunct="1">
              <a:spcBef>
                <a:spcPts val="0"/>
              </a:spcBef>
              <a:spcAft>
                <a:spcPts val="0"/>
              </a:spcAft>
              <a:defRPr/>
            </a:pPr>
            <a:endParaRPr lang="en-US" sz="1800">
              <a:solidFill>
                <a:prstClr val="black"/>
              </a:solidFill>
              <a:latin typeface="Calibri"/>
            </a:endParaRPr>
          </a:p>
        </p:txBody>
      </p:sp>
      <p:sp>
        <p:nvSpPr>
          <p:cNvPr id="22" name="Notched Right Arrow 21"/>
          <p:cNvSpPr/>
          <p:nvPr/>
        </p:nvSpPr>
        <p:spPr>
          <a:xfrm>
            <a:off x="3559175" y="2752725"/>
            <a:ext cx="1154113" cy="598488"/>
          </a:xfrm>
          <a:prstGeom prst="notchedRightArrow">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eaLnBrk="1" fontAlgn="auto" hangingPunct="1">
              <a:spcBef>
                <a:spcPts val="0"/>
              </a:spcBef>
              <a:spcAft>
                <a:spcPts val="0"/>
              </a:spcAft>
              <a:defRPr/>
            </a:pPr>
            <a:endParaRPr lang="en-US" sz="1800">
              <a:solidFill>
                <a:prstClr val="white"/>
              </a:solidFill>
              <a:latin typeface="Calibri"/>
            </a:endParaRPr>
          </a:p>
        </p:txBody>
      </p:sp>
      <p:sp>
        <p:nvSpPr>
          <p:cNvPr id="23" name="Multiply 22"/>
          <p:cNvSpPr/>
          <p:nvPr/>
        </p:nvSpPr>
        <p:spPr>
          <a:xfrm>
            <a:off x="3605213" y="2546350"/>
            <a:ext cx="1027112" cy="1011238"/>
          </a:xfrm>
          <a:prstGeom prst="mathMultiply">
            <a:avLst>
              <a:gd name="adj1" fmla="val 6050"/>
            </a:avLst>
          </a:prstGeom>
        </p:spPr>
        <p:style>
          <a:lnRef idx="2">
            <a:schemeClr val="accent1"/>
          </a:lnRef>
          <a:fillRef idx="1">
            <a:schemeClr val="lt1"/>
          </a:fillRef>
          <a:effectRef idx="0">
            <a:schemeClr val="accent1"/>
          </a:effectRef>
          <a:fontRef idx="minor">
            <a:schemeClr val="dk1"/>
          </a:fontRef>
        </p:style>
        <p:txBody>
          <a:bodyPr anchor="ctr"/>
          <a:lstStyle/>
          <a:p>
            <a:pPr algn="ctr" eaLnBrk="1" fontAlgn="auto" hangingPunct="1">
              <a:spcBef>
                <a:spcPts val="0"/>
              </a:spcBef>
              <a:spcAft>
                <a:spcPts val="0"/>
              </a:spcAft>
              <a:defRPr/>
            </a:pPr>
            <a:endParaRPr lang="en-US" sz="1800">
              <a:ln w="38100">
                <a:solidFill>
                  <a:prstClr val="black"/>
                </a:solidFill>
              </a:ln>
              <a:solidFill>
                <a:prstClr val="black"/>
              </a:solidFill>
              <a:latin typeface="Calibri"/>
            </a:endParaRPr>
          </a:p>
        </p:txBody>
      </p:sp>
      <p:sp>
        <p:nvSpPr>
          <p:cNvPr id="24" name="7-Point Star 23"/>
          <p:cNvSpPr/>
          <p:nvPr/>
        </p:nvSpPr>
        <p:spPr>
          <a:xfrm>
            <a:off x="476250" y="2051050"/>
            <a:ext cx="2733675" cy="2600325"/>
          </a:xfrm>
          <a:prstGeom prst="star7">
            <a:avLst/>
          </a:prstGeom>
        </p:spPr>
        <p:style>
          <a:lnRef idx="1">
            <a:schemeClr val="accent2"/>
          </a:lnRef>
          <a:fillRef idx="2">
            <a:schemeClr val="accent2"/>
          </a:fillRef>
          <a:effectRef idx="1">
            <a:schemeClr val="accent2"/>
          </a:effectRef>
          <a:fontRef idx="minor">
            <a:schemeClr val="dk1"/>
          </a:fontRef>
        </p:style>
        <p:txBody>
          <a:bodyPr anchor="ctr"/>
          <a:lstStyle/>
          <a:p>
            <a:pPr algn="ctr" eaLnBrk="1" hangingPunct="1"/>
            <a:r>
              <a:rPr lang="en-US" sz="2400" dirty="0" err="1">
                <a:solidFill>
                  <a:srgbClr val="000000"/>
                </a:solidFill>
                <a:latin typeface="Times New Roman" pitchFamily="18" charset="0"/>
                <a:cs typeface="Cordia New" pitchFamily="34" charset="-34"/>
              </a:rPr>
              <a:t>Phương</a:t>
            </a:r>
            <a:r>
              <a:rPr lang="en-US" sz="2400" dirty="0">
                <a:solidFill>
                  <a:srgbClr val="000000"/>
                </a:solidFill>
                <a:latin typeface="Times New Roman" pitchFamily="18" charset="0"/>
                <a:cs typeface="Cordia New" pitchFamily="34" charset="-34"/>
              </a:rPr>
              <a:t> </a:t>
            </a:r>
            <a:r>
              <a:rPr lang="en-US" sz="2400" dirty="0" err="1">
                <a:solidFill>
                  <a:srgbClr val="000000"/>
                </a:solidFill>
                <a:latin typeface="Times New Roman" pitchFamily="18" charset="0"/>
                <a:cs typeface="Cordia New" pitchFamily="34" charset="-34"/>
              </a:rPr>
              <a:t>pháp</a:t>
            </a:r>
            <a:r>
              <a:rPr lang="en-US" sz="2400" dirty="0">
                <a:solidFill>
                  <a:srgbClr val="000000"/>
                </a:solidFill>
                <a:latin typeface="Times New Roman" pitchFamily="18" charset="0"/>
                <a:cs typeface="Cordia New" pitchFamily="34" charset="-34"/>
              </a:rPr>
              <a:t> </a:t>
            </a:r>
            <a:r>
              <a:rPr lang="en-US" sz="2400" dirty="0" err="1">
                <a:solidFill>
                  <a:srgbClr val="000000"/>
                </a:solidFill>
                <a:latin typeface="Times New Roman" pitchFamily="18" charset="0"/>
                <a:cs typeface="Cordia New" pitchFamily="34" charset="-34"/>
              </a:rPr>
              <a:t>định</a:t>
            </a:r>
            <a:r>
              <a:rPr lang="en-US" sz="2400" dirty="0">
                <a:solidFill>
                  <a:srgbClr val="000000"/>
                </a:solidFill>
                <a:latin typeface="Times New Roman" pitchFamily="18" charset="0"/>
                <a:cs typeface="Cordia New" pitchFamily="34" charset="-34"/>
              </a:rPr>
              <a:t> </a:t>
            </a:r>
            <a:r>
              <a:rPr lang="en-US" sz="2400" dirty="0" err="1">
                <a:solidFill>
                  <a:srgbClr val="000000"/>
                </a:solidFill>
                <a:latin typeface="Times New Roman" pitchFamily="18" charset="0"/>
                <a:cs typeface="Cordia New" pitchFamily="34" charset="-34"/>
              </a:rPr>
              <a:t>nghĩa</a:t>
            </a:r>
            <a:r>
              <a:rPr lang="en-US" sz="2400" dirty="0">
                <a:solidFill>
                  <a:srgbClr val="000000"/>
                </a:solidFill>
                <a:latin typeface="Times New Roman" pitchFamily="18" charset="0"/>
                <a:cs typeface="Cordia New" pitchFamily="34" charset="-34"/>
              </a:rPr>
              <a:t> </a:t>
            </a:r>
            <a:r>
              <a:rPr lang="en-US" sz="2400" dirty="0" err="1">
                <a:solidFill>
                  <a:srgbClr val="000000"/>
                </a:solidFill>
                <a:latin typeface="Times New Roman" pitchFamily="18" charset="0"/>
                <a:cs typeface="Cordia New" pitchFamily="34" charset="-34"/>
              </a:rPr>
              <a:t>không</a:t>
            </a:r>
            <a:r>
              <a:rPr lang="en-US" sz="2400" dirty="0">
                <a:solidFill>
                  <a:srgbClr val="000000"/>
                </a:solidFill>
                <a:latin typeface="Times New Roman" pitchFamily="18" charset="0"/>
                <a:cs typeface="Cordia New" pitchFamily="34" charset="-34"/>
              </a:rPr>
              <a:t> </a:t>
            </a:r>
            <a:r>
              <a:rPr lang="en-US" sz="2400" dirty="0" err="1">
                <a:solidFill>
                  <a:srgbClr val="000000"/>
                </a:solidFill>
                <a:latin typeface="Times New Roman" pitchFamily="18" charset="0"/>
                <a:cs typeface="Cordia New" pitchFamily="34" charset="-34"/>
              </a:rPr>
              <a:t>thông</a:t>
            </a:r>
            <a:r>
              <a:rPr lang="en-US" sz="2400" dirty="0">
                <a:solidFill>
                  <a:srgbClr val="000000"/>
                </a:solidFill>
                <a:latin typeface="Times New Roman" pitchFamily="18" charset="0"/>
                <a:cs typeface="Cordia New" pitchFamily="34" charset="-34"/>
              </a:rPr>
              <a:t> </a:t>
            </a:r>
            <a:r>
              <a:rPr lang="en-US" sz="2400" dirty="0" err="1">
                <a:solidFill>
                  <a:srgbClr val="000000"/>
                </a:solidFill>
                <a:latin typeface="Times New Roman" pitchFamily="18" charset="0"/>
                <a:cs typeface="Cordia New" pitchFamily="34" charset="-34"/>
              </a:rPr>
              <a:t>thường</a:t>
            </a:r>
            <a:endParaRPr lang="en-US" sz="2400" dirty="0">
              <a:solidFill>
                <a:srgbClr val="000000"/>
              </a:solidFill>
              <a:latin typeface="Calibri" pitchFamily="34" charset="0"/>
              <a:cs typeface="Cordia New" pitchFamily="34" charset="-34"/>
            </a:endParaRPr>
          </a:p>
        </p:txBody>
      </p:sp>
      <p:sp>
        <p:nvSpPr>
          <p:cNvPr id="25" name="Rounded Rectangle 24"/>
          <p:cNvSpPr/>
          <p:nvPr/>
        </p:nvSpPr>
        <p:spPr>
          <a:xfrm>
            <a:off x="128588" y="5160963"/>
            <a:ext cx="4300537" cy="1576387"/>
          </a:xfrm>
          <a:prstGeom prst="roundRect">
            <a:avLst/>
          </a:prstGeom>
        </p:spPr>
        <p:style>
          <a:lnRef idx="1">
            <a:schemeClr val="accent1"/>
          </a:lnRef>
          <a:fillRef idx="2">
            <a:schemeClr val="accent1"/>
          </a:fillRef>
          <a:effectRef idx="1">
            <a:schemeClr val="accent1"/>
          </a:effectRef>
          <a:fontRef idx="minor">
            <a:schemeClr val="dk1"/>
          </a:fontRef>
        </p:style>
        <p:txBody>
          <a:bodyPr anchor="ctr"/>
          <a:lstStyle/>
          <a:p>
            <a:pPr algn="ctr" eaLnBrk="1" hangingPunct="1"/>
            <a:r>
              <a:rPr lang="en-US" sz="2400" dirty="0" err="1">
                <a:solidFill>
                  <a:srgbClr val="000000"/>
                </a:solidFill>
                <a:latin typeface="Times New Roman" pitchFamily="18" charset="0"/>
                <a:cs typeface="Cordia New" pitchFamily="34" charset="-34"/>
              </a:rPr>
              <a:t>Không</a:t>
            </a:r>
            <a:r>
              <a:rPr lang="en-US" sz="2400" dirty="0">
                <a:solidFill>
                  <a:srgbClr val="000000"/>
                </a:solidFill>
                <a:latin typeface="Times New Roman" pitchFamily="18" charset="0"/>
                <a:cs typeface="Cordia New" pitchFamily="34" charset="-34"/>
              </a:rPr>
              <a:t> </a:t>
            </a:r>
            <a:r>
              <a:rPr lang="en-US" sz="2400" dirty="0" err="1">
                <a:solidFill>
                  <a:srgbClr val="000000"/>
                </a:solidFill>
                <a:latin typeface="Times New Roman" pitchFamily="18" charset="0"/>
                <a:cs typeface="Cordia New" pitchFamily="34" charset="-34"/>
              </a:rPr>
              <a:t>quy</a:t>
            </a:r>
            <a:r>
              <a:rPr lang="en-US" sz="2400" dirty="0">
                <a:solidFill>
                  <a:srgbClr val="000000"/>
                </a:solidFill>
                <a:latin typeface="Times New Roman" pitchFamily="18" charset="0"/>
                <a:cs typeface="Cordia New" pitchFamily="34" charset="-34"/>
              </a:rPr>
              <a:t> </a:t>
            </a:r>
            <a:r>
              <a:rPr lang="en-US" sz="2400" dirty="0" err="1">
                <a:solidFill>
                  <a:srgbClr val="000000"/>
                </a:solidFill>
                <a:latin typeface="Times New Roman" pitchFamily="18" charset="0"/>
                <a:cs typeface="Cordia New" pitchFamily="34" charset="-34"/>
              </a:rPr>
              <a:t>được</a:t>
            </a:r>
            <a:r>
              <a:rPr lang="en-US" sz="2400" dirty="0">
                <a:solidFill>
                  <a:srgbClr val="000000"/>
                </a:solidFill>
                <a:latin typeface="Times New Roman" pitchFamily="18" charset="0"/>
                <a:cs typeface="Cordia New" pitchFamily="34" charset="-34"/>
              </a:rPr>
              <a:t> </a:t>
            </a:r>
            <a:r>
              <a:rPr lang="en-US" sz="2400" dirty="0" err="1">
                <a:solidFill>
                  <a:srgbClr val="000000"/>
                </a:solidFill>
                <a:latin typeface="Times New Roman" pitchFamily="18" charset="0"/>
                <a:cs typeface="Cordia New" pitchFamily="34" charset="-34"/>
              </a:rPr>
              <a:t>khái</a:t>
            </a:r>
            <a:r>
              <a:rPr lang="en-US" sz="2400" dirty="0">
                <a:solidFill>
                  <a:srgbClr val="000000"/>
                </a:solidFill>
                <a:latin typeface="Times New Roman" pitchFamily="18" charset="0"/>
                <a:cs typeface="Cordia New" pitchFamily="34" charset="-34"/>
              </a:rPr>
              <a:t> </a:t>
            </a:r>
            <a:r>
              <a:rPr lang="en-US" sz="2400" dirty="0" err="1">
                <a:solidFill>
                  <a:srgbClr val="000000"/>
                </a:solidFill>
                <a:latin typeface="Times New Roman" pitchFamily="18" charset="0"/>
                <a:cs typeface="Cordia New" pitchFamily="34" charset="-34"/>
              </a:rPr>
              <a:t>niệm</a:t>
            </a:r>
            <a:r>
              <a:rPr lang="en-US" sz="2400" dirty="0">
                <a:solidFill>
                  <a:srgbClr val="000000"/>
                </a:solidFill>
                <a:latin typeface="Times New Roman" pitchFamily="18" charset="0"/>
                <a:cs typeface="Cordia New" pitchFamily="34" charset="-34"/>
              </a:rPr>
              <a:t> </a:t>
            </a:r>
            <a:r>
              <a:rPr lang="en-US" sz="2400" dirty="0" err="1">
                <a:solidFill>
                  <a:srgbClr val="000000"/>
                </a:solidFill>
                <a:latin typeface="Times New Roman" pitchFamily="18" charset="0"/>
                <a:cs typeface="Cordia New" pitchFamily="34" charset="-34"/>
              </a:rPr>
              <a:t>cần</a:t>
            </a:r>
            <a:r>
              <a:rPr lang="en-US" sz="2400" dirty="0">
                <a:solidFill>
                  <a:srgbClr val="000000"/>
                </a:solidFill>
                <a:latin typeface="Times New Roman" pitchFamily="18" charset="0"/>
                <a:cs typeface="Cordia New" pitchFamily="34" charset="-34"/>
              </a:rPr>
              <a:t> </a:t>
            </a:r>
            <a:r>
              <a:rPr lang="en-US" sz="2400" dirty="0" err="1">
                <a:solidFill>
                  <a:srgbClr val="000000"/>
                </a:solidFill>
                <a:latin typeface="Times New Roman" pitchFamily="18" charset="0"/>
                <a:cs typeface="Cordia New" pitchFamily="34" charset="-34"/>
              </a:rPr>
              <a:t>định</a:t>
            </a:r>
            <a:r>
              <a:rPr lang="en-US" sz="2400" dirty="0">
                <a:solidFill>
                  <a:srgbClr val="000000"/>
                </a:solidFill>
                <a:latin typeface="Times New Roman" pitchFamily="18" charset="0"/>
                <a:cs typeface="Cordia New" pitchFamily="34" charset="-34"/>
              </a:rPr>
              <a:t> </a:t>
            </a:r>
            <a:r>
              <a:rPr lang="en-US" sz="2400" dirty="0" err="1">
                <a:solidFill>
                  <a:srgbClr val="000000"/>
                </a:solidFill>
                <a:latin typeface="Times New Roman" pitchFamily="18" charset="0"/>
                <a:cs typeface="Cordia New" pitchFamily="34" charset="-34"/>
              </a:rPr>
              <a:t>nghĩa</a:t>
            </a:r>
            <a:r>
              <a:rPr lang="en-US" sz="2400" dirty="0">
                <a:solidFill>
                  <a:srgbClr val="000000"/>
                </a:solidFill>
                <a:latin typeface="Times New Roman" pitchFamily="18" charset="0"/>
                <a:cs typeface="Cordia New" pitchFamily="34" charset="-34"/>
              </a:rPr>
              <a:t> </a:t>
            </a:r>
            <a:r>
              <a:rPr lang="en-US" sz="2400" dirty="0" err="1">
                <a:solidFill>
                  <a:srgbClr val="000000"/>
                </a:solidFill>
                <a:latin typeface="Times New Roman" pitchFamily="18" charset="0"/>
                <a:cs typeface="Cordia New" pitchFamily="34" charset="-34"/>
              </a:rPr>
              <a:t>vào</a:t>
            </a:r>
            <a:r>
              <a:rPr lang="en-US" sz="2400" dirty="0">
                <a:solidFill>
                  <a:srgbClr val="000000"/>
                </a:solidFill>
                <a:latin typeface="Times New Roman" pitchFamily="18" charset="0"/>
                <a:cs typeface="Cordia New" pitchFamily="34" charset="-34"/>
              </a:rPr>
              <a:t> </a:t>
            </a:r>
            <a:r>
              <a:rPr lang="en-US" sz="2400" dirty="0" err="1">
                <a:solidFill>
                  <a:srgbClr val="000000"/>
                </a:solidFill>
                <a:latin typeface="Times New Roman" pitchFamily="18" charset="0"/>
                <a:cs typeface="Cordia New" pitchFamily="34" charset="-34"/>
              </a:rPr>
              <a:t>một</a:t>
            </a:r>
            <a:r>
              <a:rPr lang="en-US" sz="2400" dirty="0">
                <a:solidFill>
                  <a:srgbClr val="000000"/>
                </a:solidFill>
                <a:latin typeface="Times New Roman" pitchFamily="18" charset="0"/>
                <a:cs typeface="Cordia New" pitchFamily="34" charset="-34"/>
              </a:rPr>
              <a:t> </a:t>
            </a:r>
            <a:r>
              <a:rPr lang="en-US" sz="2400" dirty="0" err="1">
                <a:solidFill>
                  <a:srgbClr val="000000"/>
                </a:solidFill>
                <a:latin typeface="Times New Roman" pitchFamily="18" charset="0"/>
                <a:cs typeface="Cordia New" pitchFamily="34" charset="-34"/>
              </a:rPr>
              <a:t>khái</a:t>
            </a:r>
            <a:r>
              <a:rPr lang="en-US" sz="2400" dirty="0">
                <a:solidFill>
                  <a:srgbClr val="000000"/>
                </a:solidFill>
                <a:latin typeface="Times New Roman" pitchFamily="18" charset="0"/>
                <a:cs typeface="Cordia New" pitchFamily="34" charset="-34"/>
              </a:rPr>
              <a:t> </a:t>
            </a:r>
            <a:r>
              <a:rPr lang="en-US" sz="2400" dirty="0" err="1">
                <a:solidFill>
                  <a:srgbClr val="000000"/>
                </a:solidFill>
                <a:latin typeface="Times New Roman" pitchFamily="18" charset="0"/>
                <a:cs typeface="Cordia New" pitchFamily="34" charset="-34"/>
              </a:rPr>
              <a:t>niệm</a:t>
            </a:r>
            <a:r>
              <a:rPr lang="en-US" sz="2400" dirty="0">
                <a:solidFill>
                  <a:srgbClr val="000000"/>
                </a:solidFill>
                <a:latin typeface="Times New Roman" pitchFamily="18" charset="0"/>
                <a:cs typeface="Cordia New" pitchFamily="34" charset="-34"/>
              </a:rPr>
              <a:t> </a:t>
            </a:r>
            <a:r>
              <a:rPr lang="en-US" sz="2400" dirty="0" err="1">
                <a:solidFill>
                  <a:srgbClr val="000000"/>
                </a:solidFill>
                <a:latin typeface="Times New Roman" pitchFamily="18" charset="0"/>
                <a:cs typeface="Cordia New" pitchFamily="34" charset="-34"/>
              </a:rPr>
              <a:t>khác</a:t>
            </a:r>
            <a:r>
              <a:rPr lang="en-US" sz="2400" dirty="0">
                <a:solidFill>
                  <a:srgbClr val="000000"/>
                </a:solidFill>
                <a:latin typeface="Times New Roman" pitchFamily="18" charset="0"/>
                <a:cs typeface="Cordia New" pitchFamily="34" charset="-34"/>
              </a:rPr>
              <a:t> </a:t>
            </a:r>
            <a:r>
              <a:rPr lang="en-US" sz="2400" dirty="0" err="1">
                <a:solidFill>
                  <a:srgbClr val="000000"/>
                </a:solidFill>
                <a:latin typeface="Times New Roman" pitchFamily="18" charset="0"/>
                <a:cs typeface="Cordia New" pitchFamily="34" charset="-34"/>
              </a:rPr>
              <a:t>rộng</a:t>
            </a:r>
            <a:r>
              <a:rPr lang="en-US" sz="2400" dirty="0">
                <a:solidFill>
                  <a:srgbClr val="000000"/>
                </a:solidFill>
                <a:latin typeface="Times New Roman" pitchFamily="18" charset="0"/>
                <a:cs typeface="Cordia New" pitchFamily="34" charset="-34"/>
              </a:rPr>
              <a:t> </a:t>
            </a:r>
            <a:r>
              <a:rPr lang="en-US" sz="2400" dirty="0" err="1">
                <a:solidFill>
                  <a:srgbClr val="000000"/>
                </a:solidFill>
                <a:latin typeface="Times New Roman" pitchFamily="18" charset="0"/>
                <a:cs typeface="Cordia New" pitchFamily="34" charset="-34"/>
              </a:rPr>
              <a:t>hơn</a:t>
            </a:r>
            <a:r>
              <a:rPr lang="en-US" sz="2400" dirty="0">
                <a:solidFill>
                  <a:srgbClr val="000000"/>
                </a:solidFill>
                <a:latin typeface="Times New Roman" pitchFamily="18" charset="0"/>
                <a:cs typeface="Cordia New" pitchFamily="34" charset="-34"/>
              </a:rPr>
              <a:t>, </a:t>
            </a:r>
            <a:r>
              <a:rPr lang="en-US" sz="2400" dirty="0" err="1">
                <a:solidFill>
                  <a:srgbClr val="000000"/>
                </a:solidFill>
                <a:latin typeface="Times New Roman" pitchFamily="18" charset="0"/>
                <a:cs typeface="Cordia New" pitchFamily="34" charset="-34"/>
              </a:rPr>
              <a:t>đồng</a:t>
            </a:r>
            <a:r>
              <a:rPr lang="en-US" sz="2400" dirty="0">
                <a:solidFill>
                  <a:srgbClr val="000000"/>
                </a:solidFill>
                <a:latin typeface="Times New Roman" pitchFamily="18" charset="0"/>
                <a:cs typeface="Cordia New" pitchFamily="34" charset="-34"/>
              </a:rPr>
              <a:t> </a:t>
            </a:r>
            <a:r>
              <a:rPr lang="en-US" sz="2400" dirty="0" err="1">
                <a:solidFill>
                  <a:srgbClr val="000000"/>
                </a:solidFill>
                <a:latin typeface="Times New Roman" pitchFamily="18" charset="0"/>
                <a:cs typeface="Cordia New" pitchFamily="34" charset="-34"/>
              </a:rPr>
              <a:t>thời</a:t>
            </a:r>
            <a:r>
              <a:rPr lang="en-US" sz="2400" dirty="0">
                <a:solidFill>
                  <a:srgbClr val="000000"/>
                </a:solidFill>
                <a:latin typeface="Times New Roman" pitchFamily="18" charset="0"/>
                <a:cs typeface="Cordia New" pitchFamily="34" charset="-34"/>
              </a:rPr>
              <a:t> </a:t>
            </a:r>
            <a:r>
              <a:rPr lang="en-US" sz="2400" dirty="0" err="1">
                <a:solidFill>
                  <a:srgbClr val="000000"/>
                </a:solidFill>
                <a:latin typeface="Times New Roman" pitchFamily="18" charset="0"/>
                <a:cs typeface="Cordia New" pitchFamily="34" charset="-34"/>
              </a:rPr>
              <a:t>chỉ</a:t>
            </a:r>
            <a:r>
              <a:rPr lang="en-US" sz="2400" dirty="0">
                <a:solidFill>
                  <a:srgbClr val="000000"/>
                </a:solidFill>
                <a:latin typeface="Times New Roman" pitchFamily="18" charset="0"/>
                <a:cs typeface="Cordia New" pitchFamily="34" charset="-34"/>
              </a:rPr>
              <a:t> </a:t>
            </a:r>
            <a:r>
              <a:rPr lang="en-US" sz="2400" dirty="0" err="1">
                <a:solidFill>
                  <a:srgbClr val="000000"/>
                </a:solidFill>
                <a:latin typeface="Times New Roman" pitchFamily="18" charset="0"/>
                <a:cs typeface="Cordia New" pitchFamily="34" charset="-34"/>
              </a:rPr>
              <a:t>ra</a:t>
            </a:r>
            <a:r>
              <a:rPr lang="en-US" sz="2400" dirty="0">
                <a:solidFill>
                  <a:srgbClr val="000000"/>
                </a:solidFill>
                <a:latin typeface="Times New Roman" pitchFamily="18" charset="0"/>
                <a:cs typeface="Cordia New" pitchFamily="34" charset="-34"/>
              </a:rPr>
              <a:t> </a:t>
            </a:r>
            <a:r>
              <a:rPr lang="en-US" sz="2400" dirty="0" err="1">
                <a:solidFill>
                  <a:srgbClr val="000000"/>
                </a:solidFill>
                <a:latin typeface="Times New Roman" pitchFamily="18" charset="0"/>
                <a:cs typeface="Cordia New" pitchFamily="34" charset="-34"/>
              </a:rPr>
              <a:t>đặc</a:t>
            </a:r>
            <a:r>
              <a:rPr lang="en-US" sz="2400" dirty="0">
                <a:solidFill>
                  <a:srgbClr val="000000"/>
                </a:solidFill>
                <a:latin typeface="Times New Roman" pitchFamily="18" charset="0"/>
                <a:cs typeface="Cordia New" pitchFamily="34" charset="-34"/>
              </a:rPr>
              <a:t> </a:t>
            </a:r>
            <a:r>
              <a:rPr lang="en-US" sz="2400" dirty="0" err="1">
                <a:solidFill>
                  <a:srgbClr val="000000"/>
                </a:solidFill>
                <a:latin typeface="Times New Roman" pitchFamily="18" charset="0"/>
                <a:cs typeface="Cordia New" pitchFamily="34" charset="-34"/>
              </a:rPr>
              <a:t>điểm</a:t>
            </a:r>
            <a:r>
              <a:rPr lang="en-US" sz="2400" dirty="0">
                <a:solidFill>
                  <a:srgbClr val="000000"/>
                </a:solidFill>
                <a:latin typeface="Times New Roman" pitchFamily="18" charset="0"/>
                <a:cs typeface="Cordia New" pitchFamily="34" charset="-34"/>
              </a:rPr>
              <a:t> </a:t>
            </a:r>
            <a:r>
              <a:rPr lang="en-US" sz="2400" dirty="0" err="1">
                <a:solidFill>
                  <a:srgbClr val="000000"/>
                </a:solidFill>
                <a:latin typeface="Times New Roman" pitchFamily="18" charset="0"/>
                <a:cs typeface="Cordia New" pitchFamily="34" charset="-34"/>
              </a:rPr>
              <a:t>riêng</a:t>
            </a:r>
            <a:r>
              <a:rPr lang="en-US" sz="2400" dirty="0">
                <a:solidFill>
                  <a:srgbClr val="000000"/>
                </a:solidFill>
                <a:latin typeface="Times New Roman" pitchFamily="18" charset="0"/>
                <a:cs typeface="Cordia New" pitchFamily="34" charset="-34"/>
              </a:rPr>
              <a:t> </a:t>
            </a:r>
            <a:r>
              <a:rPr lang="en-US" sz="2400" dirty="0" err="1">
                <a:solidFill>
                  <a:srgbClr val="000000"/>
                </a:solidFill>
                <a:latin typeface="Times New Roman" pitchFamily="18" charset="0"/>
                <a:cs typeface="Cordia New" pitchFamily="34" charset="-34"/>
              </a:rPr>
              <a:t>của</a:t>
            </a:r>
            <a:r>
              <a:rPr lang="en-US" sz="2400" dirty="0">
                <a:solidFill>
                  <a:srgbClr val="000000"/>
                </a:solidFill>
                <a:latin typeface="Times New Roman" pitchFamily="18" charset="0"/>
                <a:cs typeface="Cordia New" pitchFamily="34" charset="-34"/>
              </a:rPr>
              <a:t> </a:t>
            </a:r>
            <a:r>
              <a:rPr lang="en-US" sz="2400" dirty="0" err="1">
                <a:solidFill>
                  <a:srgbClr val="000000"/>
                </a:solidFill>
                <a:latin typeface="Times New Roman" pitchFamily="18" charset="0"/>
                <a:cs typeface="Cordia New" pitchFamily="34" charset="-34"/>
              </a:rPr>
              <a:t>nó</a:t>
            </a:r>
            <a:r>
              <a:rPr lang="en-US" sz="2400" dirty="0">
                <a:solidFill>
                  <a:srgbClr val="000000"/>
                </a:solidFill>
                <a:latin typeface="Times New Roman" pitchFamily="18" charset="0"/>
                <a:cs typeface="Cordia New" pitchFamily="34" charset="-34"/>
              </a:rPr>
              <a:t>.</a:t>
            </a:r>
            <a:endParaRPr lang="en-US" sz="2400" dirty="0">
              <a:solidFill>
                <a:srgbClr val="000000"/>
              </a:solidFill>
              <a:latin typeface="Calibri" pitchFamily="34" charset="0"/>
              <a:cs typeface="Cordia New" pitchFamily="34" charset="-34"/>
            </a:endParaRPr>
          </a:p>
        </p:txBody>
      </p:sp>
      <p:sp>
        <p:nvSpPr>
          <p:cNvPr id="31" name="Line Callout 2 30"/>
          <p:cNvSpPr/>
          <p:nvPr/>
        </p:nvSpPr>
        <p:spPr>
          <a:xfrm>
            <a:off x="7148513" y="1079500"/>
            <a:ext cx="1825625" cy="1104900"/>
          </a:xfrm>
          <a:prstGeom prst="borderCallout2">
            <a:avLst>
              <a:gd name="adj1" fmla="val 36498"/>
              <a:gd name="adj2" fmla="val -7"/>
              <a:gd name="adj3" fmla="val 47148"/>
              <a:gd name="adj4" fmla="val -20510"/>
              <a:gd name="adj5" fmla="val 94751"/>
              <a:gd name="adj6" fmla="val -33217"/>
            </a:avLst>
          </a:prstGeom>
        </p:spPr>
        <p:style>
          <a:lnRef idx="1">
            <a:schemeClr val="accent2"/>
          </a:lnRef>
          <a:fillRef idx="2">
            <a:schemeClr val="accent2"/>
          </a:fillRef>
          <a:effectRef idx="1">
            <a:schemeClr val="accent2"/>
          </a:effectRef>
          <a:fontRef idx="minor">
            <a:schemeClr val="dk1"/>
          </a:fontRef>
        </p:style>
        <p:txBody>
          <a:bodyPr anchor="ctr"/>
          <a:lstStyle/>
          <a:p>
            <a:pPr algn="ctr" eaLnBrk="1" hangingPunct="1"/>
            <a:r>
              <a:rPr lang="en-US" sz="2800" b="1">
                <a:solidFill>
                  <a:srgbClr val="000000"/>
                </a:solidFill>
                <a:latin typeface="Times New Roman" pitchFamily="18" charset="0"/>
                <a:cs typeface="Cordia New" pitchFamily="34" charset="-34"/>
              </a:rPr>
              <a:t>Phạm trù triết học</a:t>
            </a:r>
            <a:endParaRPr lang="en-US" sz="2800">
              <a:solidFill>
                <a:srgbClr val="000000"/>
              </a:solidFill>
              <a:latin typeface="Calibri" pitchFamily="34" charset="0"/>
              <a:cs typeface="Cordia New" pitchFamily="34" charset="-34"/>
            </a:endParaRPr>
          </a:p>
        </p:txBody>
      </p:sp>
      <p:sp>
        <p:nvSpPr>
          <p:cNvPr id="2" name="Rectangle 1"/>
          <p:cNvSpPr/>
          <p:nvPr/>
        </p:nvSpPr>
        <p:spPr>
          <a:xfrm>
            <a:off x="903288" y="315913"/>
            <a:ext cx="6354762" cy="549275"/>
          </a:xfrm>
          <a:prstGeom prst="rect">
            <a:avLst/>
          </a:prstGeom>
        </p:spPr>
        <p:txBody>
          <a:bodyPr>
            <a:spAutoFit/>
          </a:bodyPr>
          <a:lstStyle/>
          <a:p>
            <a:pPr defTabSz="414683" eaLnBrk="1">
              <a:lnSpc>
                <a:spcPct val="93000"/>
              </a:lnSpc>
              <a:buClr>
                <a:srgbClr val="000000"/>
              </a:buClr>
              <a:buSzPct val="100000"/>
              <a:defRPr/>
            </a:pPr>
            <a:r>
              <a:rPr lang="en-US" sz="3200" b="1" dirty="0" err="1">
                <a:solidFill>
                  <a:schemeClr val="accent3"/>
                </a:solidFill>
                <a:latin typeface="Times New Roman" panose="02020603050405020304" pitchFamily="18" charset="0"/>
                <a:ea typeface="MS Gothic" pitchFamily="49" charset="-128"/>
                <a:cs typeface="Times New Roman" panose="02020603050405020304" pitchFamily="18" charset="0"/>
              </a:rPr>
              <a:t>Định</a:t>
            </a:r>
            <a:r>
              <a:rPr lang="en-US" sz="3200" b="1" dirty="0">
                <a:solidFill>
                  <a:schemeClr val="accent3"/>
                </a:solidFill>
                <a:latin typeface="Times New Roman" panose="02020603050405020304" pitchFamily="18" charset="0"/>
                <a:ea typeface="MS Gothic" pitchFamily="49" charset="-128"/>
                <a:cs typeface="Times New Roman" panose="02020603050405020304" pitchFamily="18" charset="0"/>
              </a:rPr>
              <a:t> </a:t>
            </a:r>
            <a:r>
              <a:rPr lang="en-US" sz="3200" b="1" dirty="0" err="1">
                <a:solidFill>
                  <a:schemeClr val="accent3"/>
                </a:solidFill>
                <a:latin typeface="Times New Roman" panose="02020603050405020304" pitchFamily="18" charset="0"/>
                <a:ea typeface="MS Gothic" pitchFamily="49" charset="-128"/>
                <a:cs typeface="Times New Roman" panose="02020603050405020304" pitchFamily="18" charset="0"/>
              </a:rPr>
              <a:t>nghĩa</a:t>
            </a:r>
            <a:r>
              <a:rPr lang="en-US" sz="3200" b="1" dirty="0">
                <a:solidFill>
                  <a:schemeClr val="accent3"/>
                </a:solidFill>
                <a:latin typeface="Times New Roman" panose="02020603050405020304" pitchFamily="18" charset="0"/>
                <a:ea typeface="MS Gothic" pitchFamily="49" charset="-128"/>
                <a:cs typeface="Times New Roman" panose="02020603050405020304" pitchFamily="18" charset="0"/>
              </a:rPr>
              <a:t> </a:t>
            </a:r>
            <a:r>
              <a:rPr lang="en-US" sz="3200" b="1" dirty="0" err="1">
                <a:solidFill>
                  <a:schemeClr val="accent3"/>
                </a:solidFill>
                <a:latin typeface="Times New Roman" panose="02020603050405020304" pitchFamily="18" charset="0"/>
                <a:ea typeface="MS Gothic" pitchFamily="49" charset="-128"/>
                <a:cs typeface="Times New Roman" panose="02020603050405020304" pitchFamily="18" charset="0"/>
              </a:rPr>
              <a:t>vật</a:t>
            </a:r>
            <a:r>
              <a:rPr lang="en-US" sz="3200" b="1" dirty="0">
                <a:solidFill>
                  <a:schemeClr val="accent3"/>
                </a:solidFill>
                <a:latin typeface="Times New Roman" panose="02020603050405020304" pitchFamily="18" charset="0"/>
                <a:ea typeface="MS Gothic" pitchFamily="49" charset="-128"/>
                <a:cs typeface="Times New Roman" panose="02020603050405020304" pitchFamily="18" charset="0"/>
              </a:rPr>
              <a:t> </a:t>
            </a:r>
            <a:r>
              <a:rPr lang="en-US" sz="3200" b="1" dirty="0" err="1">
                <a:solidFill>
                  <a:schemeClr val="accent3"/>
                </a:solidFill>
                <a:latin typeface="Times New Roman" panose="02020603050405020304" pitchFamily="18" charset="0"/>
                <a:ea typeface="MS Gothic" pitchFamily="49" charset="-128"/>
                <a:cs typeface="Times New Roman" panose="02020603050405020304" pitchFamily="18" charset="0"/>
              </a:rPr>
              <a:t>chất</a:t>
            </a:r>
            <a:r>
              <a:rPr lang="en-US" sz="3200" b="1" dirty="0">
                <a:solidFill>
                  <a:schemeClr val="accent3"/>
                </a:solidFill>
                <a:latin typeface="Times New Roman" panose="02020603050405020304" pitchFamily="18" charset="0"/>
                <a:ea typeface="MS Gothic" pitchFamily="49" charset="-128"/>
                <a:cs typeface="Times New Roman" panose="02020603050405020304" pitchFamily="18" charset="0"/>
              </a:rPr>
              <a:t> </a:t>
            </a:r>
            <a:r>
              <a:rPr lang="en-US" sz="3200" b="1" dirty="0" err="1">
                <a:solidFill>
                  <a:schemeClr val="accent3"/>
                </a:solidFill>
                <a:latin typeface="Times New Roman" panose="02020603050405020304" pitchFamily="18" charset="0"/>
                <a:ea typeface="MS Gothic" pitchFamily="49" charset="-128"/>
                <a:cs typeface="Times New Roman" panose="02020603050405020304" pitchFamily="18" charset="0"/>
              </a:rPr>
              <a:t>của</a:t>
            </a:r>
            <a:r>
              <a:rPr lang="en-US" sz="3200" b="1" dirty="0">
                <a:solidFill>
                  <a:schemeClr val="accent3"/>
                </a:solidFill>
                <a:latin typeface="Times New Roman" panose="02020603050405020304" pitchFamily="18" charset="0"/>
                <a:ea typeface="MS Gothic" pitchFamily="49" charset="-128"/>
                <a:cs typeface="Times New Roman" panose="02020603050405020304" pitchFamily="18" charset="0"/>
              </a:rPr>
              <a:t> </a:t>
            </a:r>
            <a:r>
              <a:rPr lang="en-US" sz="3200" b="1" dirty="0" err="1">
                <a:solidFill>
                  <a:schemeClr val="accent3"/>
                </a:solidFill>
                <a:latin typeface="Times New Roman" panose="02020603050405020304" pitchFamily="18" charset="0"/>
                <a:ea typeface="MS Gothic" pitchFamily="49" charset="-128"/>
                <a:cs typeface="Times New Roman" panose="02020603050405020304" pitchFamily="18" charset="0"/>
              </a:rPr>
              <a:t>V.I.Lê-nin</a:t>
            </a:r>
            <a:endParaRPr lang="en-US" sz="3200" dirty="0">
              <a:solidFill>
                <a:schemeClr val="accent3"/>
              </a:solidFill>
              <a:latin typeface="Times New Roman" panose="02020603050405020304" pitchFamily="18" charset="0"/>
              <a:ea typeface="MS Gothic" pitchFamily="49" charset="-128"/>
              <a:cs typeface="Times New Roman" panose="02020603050405020304" pitchFamily="18" charset="0"/>
            </a:endParaRP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barn(inVertical)">
                                      <p:cBhvr>
                                        <p:cTn id="7" dur="500"/>
                                        <p:tgtEl>
                                          <p:spTgt spid="24"/>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barn(inVertical)">
                                      <p:cBhvr>
                                        <p:cTn id="10" dur="500"/>
                                        <p:tgtEl>
                                          <p:spTgt spid="25"/>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7" presetClass="entr" presetSubtype="1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anim calcmode="lin" valueType="num">
                                      <p:cBhvr>
                                        <p:cTn id="15" dur="500" fill="hold"/>
                                        <p:tgtEl>
                                          <p:spTgt spid="22"/>
                                        </p:tgtEl>
                                        <p:attrNameLst>
                                          <p:attrName>ppt_w</p:attrName>
                                        </p:attrNameLst>
                                      </p:cBhvr>
                                      <p:tavLst>
                                        <p:tav tm="0">
                                          <p:val>
                                            <p:fltVal val="0"/>
                                          </p:val>
                                        </p:tav>
                                        <p:tav tm="100000">
                                          <p:val>
                                            <p:strVal val="#ppt_w"/>
                                          </p:val>
                                        </p:tav>
                                      </p:tavLst>
                                    </p:anim>
                                    <p:anim calcmode="lin" valueType="num">
                                      <p:cBhvr>
                                        <p:cTn id="16" dur="500" fill="hold"/>
                                        <p:tgtEl>
                                          <p:spTgt spid="22"/>
                                        </p:tgtEl>
                                        <p:attrNameLst>
                                          <p:attrName>ppt_h</p:attrName>
                                        </p:attrNameLst>
                                      </p:cBhvr>
                                      <p:tavLst>
                                        <p:tav tm="0">
                                          <p:val>
                                            <p:strVal val="#ppt_h"/>
                                          </p:val>
                                        </p:tav>
                                        <p:tav tm="100000">
                                          <p:val>
                                            <p:strVal val="#ppt_h"/>
                                          </p:val>
                                        </p:tav>
                                      </p:tavLst>
                                    </p:anim>
                                  </p:childTnLst>
                                </p:cTn>
                              </p:par>
                              <p:par>
                                <p:cTn id="17" presetID="17" presetClass="entr" presetSubtype="10" fill="hold" nodeType="withEffect">
                                  <p:stCondLst>
                                    <p:cond delay="0"/>
                                  </p:stCondLst>
                                  <p:childTnLst>
                                    <p:set>
                                      <p:cBhvr>
                                        <p:cTn id="18" dur="1" fill="hold">
                                          <p:stCondLst>
                                            <p:cond delay="0"/>
                                          </p:stCondLst>
                                        </p:cTn>
                                        <p:tgtEl>
                                          <p:spTgt spid="23"/>
                                        </p:tgtEl>
                                        <p:attrNameLst>
                                          <p:attrName>style.visibility</p:attrName>
                                        </p:attrNameLst>
                                      </p:cBhvr>
                                      <p:to>
                                        <p:strVal val="visible"/>
                                      </p:to>
                                    </p:set>
                                    <p:anim calcmode="lin" valueType="num">
                                      <p:cBhvr>
                                        <p:cTn id="19" dur="500" fill="hold"/>
                                        <p:tgtEl>
                                          <p:spTgt spid="23"/>
                                        </p:tgtEl>
                                        <p:attrNameLst>
                                          <p:attrName>ppt_w</p:attrName>
                                        </p:attrNameLst>
                                      </p:cBhvr>
                                      <p:tavLst>
                                        <p:tav tm="0">
                                          <p:val>
                                            <p:fltVal val="0"/>
                                          </p:val>
                                        </p:tav>
                                        <p:tav tm="100000">
                                          <p:val>
                                            <p:strVal val="#ppt_w"/>
                                          </p:val>
                                        </p:tav>
                                      </p:tavLst>
                                    </p:anim>
                                    <p:anim calcmode="lin" valueType="num">
                                      <p:cBhvr>
                                        <p:cTn id="20" dur="500" fill="hold"/>
                                        <p:tgtEl>
                                          <p:spTgt spid="23"/>
                                        </p:tgtEl>
                                        <p:attrNameLst>
                                          <p:attrName>ppt_h</p:attrName>
                                        </p:attrNameLst>
                                      </p:cBhvr>
                                      <p:tavLst>
                                        <p:tav tm="0">
                                          <p:val>
                                            <p:strVal val="#ppt_h"/>
                                          </p:val>
                                        </p:tav>
                                        <p:tav tm="100000">
                                          <p:val>
                                            <p:strVal val="#ppt_h"/>
                                          </p:val>
                                        </p:tav>
                                      </p:tavLst>
                                    </p:anim>
                                  </p:childTnLst>
                                </p:cTn>
                              </p:par>
                              <p:par>
                                <p:cTn id="21" presetID="17" presetClass="entr" presetSubtype="10" fill="hold" nodeType="withEffect">
                                  <p:stCondLst>
                                    <p:cond delay="0"/>
                                  </p:stCondLst>
                                  <p:childTnLst>
                                    <p:set>
                                      <p:cBhvr>
                                        <p:cTn id="22" dur="1" fill="hold">
                                          <p:stCondLst>
                                            <p:cond delay="0"/>
                                          </p:stCondLst>
                                        </p:cTn>
                                        <p:tgtEl>
                                          <p:spTgt spid="15"/>
                                        </p:tgtEl>
                                        <p:attrNameLst>
                                          <p:attrName>style.visibility</p:attrName>
                                        </p:attrNameLst>
                                      </p:cBhvr>
                                      <p:to>
                                        <p:strVal val="visible"/>
                                      </p:to>
                                    </p:set>
                                    <p:anim calcmode="lin" valueType="num">
                                      <p:cBhvr>
                                        <p:cTn id="23" dur="500" fill="hold"/>
                                        <p:tgtEl>
                                          <p:spTgt spid="15"/>
                                        </p:tgtEl>
                                        <p:attrNameLst>
                                          <p:attrName>ppt_w</p:attrName>
                                        </p:attrNameLst>
                                      </p:cBhvr>
                                      <p:tavLst>
                                        <p:tav tm="0">
                                          <p:val>
                                            <p:fltVal val="0"/>
                                          </p:val>
                                        </p:tav>
                                        <p:tav tm="100000">
                                          <p:val>
                                            <p:strVal val="#ppt_w"/>
                                          </p:val>
                                        </p:tav>
                                      </p:tavLst>
                                    </p:anim>
                                    <p:anim calcmode="lin" valueType="num">
                                      <p:cBhvr>
                                        <p:cTn id="24" dur="500" fill="hold"/>
                                        <p:tgtEl>
                                          <p:spTgt spid="15"/>
                                        </p:tgtEl>
                                        <p:attrNameLst>
                                          <p:attrName>ppt_h</p:attrName>
                                        </p:attrNameLst>
                                      </p:cBhvr>
                                      <p:tavLst>
                                        <p:tav tm="0">
                                          <p:val>
                                            <p:strVal val="#ppt_h"/>
                                          </p:val>
                                        </p:tav>
                                        <p:tav tm="100000">
                                          <p:val>
                                            <p:strVal val="#ppt_h"/>
                                          </p:val>
                                        </p:tav>
                                      </p:tavLst>
                                    </p:anim>
                                  </p:childTnLst>
                                </p:cTn>
                              </p:par>
                              <p:par>
                                <p:cTn id="25" presetID="17" presetClass="entr" presetSubtype="10" fill="hold" grpId="0" nodeType="withEffect">
                                  <p:stCondLst>
                                    <p:cond delay="0"/>
                                  </p:stCondLst>
                                  <p:childTnLst>
                                    <p:set>
                                      <p:cBhvr>
                                        <p:cTn id="26" dur="1" fill="hold">
                                          <p:stCondLst>
                                            <p:cond delay="0"/>
                                          </p:stCondLst>
                                        </p:cTn>
                                        <p:tgtEl>
                                          <p:spTgt spid="31"/>
                                        </p:tgtEl>
                                        <p:attrNameLst>
                                          <p:attrName>style.visibility</p:attrName>
                                        </p:attrNameLst>
                                      </p:cBhvr>
                                      <p:to>
                                        <p:strVal val="visible"/>
                                      </p:to>
                                    </p:set>
                                    <p:anim calcmode="lin" valueType="num">
                                      <p:cBhvr>
                                        <p:cTn id="27" dur="500" fill="hold"/>
                                        <p:tgtEl>
                                          <p:spTgt spid="31"/>
                                        </p:tgtEl>
                                        <p:attrNameLst>
                                          <p:attrName>ppt_w</p:attrName>
                                        </p:attrNameLst>
                                      </p:cBhvr>
                                      <p:tavLst>
                                        <p:tav tm="0">
                                          <p:val>
                                            <p:fltVal val="0"/>
                                          </p:val>
                                        </p:tav>
                                        <p:tav tm="100000">
                                          <p:val>
                                            <p:strVal val="#ppt_w"/>
                                          </p:val>
                                        </p:tav>
                                      </p:tavLst>
                                    </p:anim>
                                    <p:anim calcmode="lin" valueType="num">
                                      <p:cBhvr>
                                        <p:cTn id="28" dur="500" fill="hold"/>
                                        <p:tgtEl>
                                          <p:spTgt spid="31"/>
                                        </p:tgtEl>
                                        <p:attrNameLst>
                                          <p:attrName>ppt_h</p:attrName>
                                        </p:attrNameLst>
                                      </p:cBhvr>
                                      <p:tavLst>
                                        <p:tav tm="0">
                                          <p:val>
                                            <p:strVal val="#ppt_h"/>
                                          </p:val>
                                        </p:tav>
                                        <p:tav tm="100000">
                                          <p:val>
                                            <p:strVal val="#ppt_h"/>
                                          </p:val>
                                        </p:tav>
                                      </p:tavLst>
                                    </p:anim>
                                  </p:childTnLst>
                                </p:cTn>
                              </p:par>
                            </p:childTnLst>
                          </p:cTn>
                        </p:par>
                      </p:childTnLst>
                    </p:cTn>
                  </p:par>
                  <p:par>
                    <p:cTn id="29" fill="hold" nodeType="clickPar">
                      <p:stCondLst>
                        <p:cond delay="indefinite"/>
                      </p:stCondLst>
                      <p:childTnLst>
                        <p:par>
                          <p:cTn id="30" fill="hold" nodeType="withGroup">
                            <p:stCondLst>
                              <p:cond delay="0"/>
                            </p:stCondLst>
                            <p:childTnLst>
                              <p:par>
                                <p:cTn id="31" presetID="47" presetClass="entr" presetSubtype="0" fill="hold" nodeType="clickEffect">
                                  <p:stCondLst>
                                    <p:cond delay="0"/>
                                  </p:stCondLst>
                                  <p:childTnLst>
                                    <p:set>
                                      <p:cBhvr>
                                        <p:cTn id="32" dur="1" fill="hold">
                                          <p:stCondLst>
                                            <p:cond delay="0"/>
                                          </p:stCondLst>
                                        </p:cTn>
                                        <p:tgtEl>
                                          <p:spTgt spid="19"/>
                                        </p:tgtEl>
                                        <p:attrNameLst>
                                          <p:attrName>style.visibility</p:attrName>
                                        </p:attrNameLst>
                                      </p:cBhvr>
                                      <p:to>
                                        <p:strVal val="visible"/>
                                      </p:to>
                                    </p:set>
                                    <p:animEffect transition="in" filter="fade">
                                      <p:cBhvr>
                                        <p:cTn id="33" dur="1000"/>
                                        <p:tgtEl>
                                          <p:spTgt spid="19"/>
                                        </p:tgtEl>
                                      </p:cBhvr>
                                    </p:animEffect>
                                    <p:anim calcmode="lin" valueType="num">
                                      <p:cBhvr>
                                        <p:cTn id="34" dur="1000" fill="hold"/>
                                        <p:tgtEl>
                                          <p:spTgt spid="19"/>
                                        </p:tgtEl>
                                        <p:attrNameLst>
                                          <p:attrName>ppt_x</p:attrName>
                                        </p:attrNameLst>
                                      </p:cBhvr>
                                      <p:tavLst>
                                        <p:tav tm="0">
                                          <p:val>
                                            <p:strVal val="#ppt_x"/>
                                          </p:val>
                                        </p:tav>
                                        <p:tav tm="100000">
                                          <p:val>
                                            <p:strVal val="#ppt_x"/>
                                          </p:val>
                                        </p:tav>
                                      </p:tavLst>
                                    </p:anim>
                                    <p:anim calcmode="lin" valueType="num">
                                      <p:cBhvr>
                                        <p:cTn id="35" dur="1000" fill="hold"/>
                                        <p:tgtEl>
                                          <p:spTgt spid="19"/>
                                        </p:tgtEl>
                                        <p:attrNameLst>
                                          <p:attrName>ppt_y</p:attrName>
                                        </p:attrNameLst>
                                      </p:cBhvr>
                                      <p:tavLst>
                                        <p:tav tm="0">
                                          <p:val>
                                            <p:strVal val="#ppt_y-.1"/>
                                          </p:val>
                                        </p:tav>
                                        <p:tav tm="100000">
                                          <p:val>
                                            <p:strVal val="#ppt_y"/>
                                          </p:val>
                                        </p:tav>
                                      </p:tavLst>
                                    </p:anim>
                                  </p:childTnLst>
                                </p:cTn>
                              </p:par>
                              <p:par>
                                <p:cTn id="36" presetID="47" presetClass="entr" presetSubtype="0" fill="hold" nodeType="withEffect">
                                  <p:stCondLst>
                                    <p:cond delay="0"/>
                                  </p:stCondLst>
                                  <p:childTnLst>
                                    <p:set>
                                      <p:cBhvr>
                                        <p:cTn id="37" dur="1" fill="hold">
                                          <p:stCondLst>
                                            <p:cond delay="0"/>
                                          </p:stCondLst>
                                        </p:cTn>
                                        <p:tgtEl>
                                          <p:spTgt spid="18"/>
                                        </p:tgtEl>
                                        <p:attrNameLst>
                                          <p:attrName>style.visibility</p:attrName>
                                        </p:attrNameLst>
                                      </p:cBhvr>
                                      <p:to>
                                        <p:strVal val="visible"/>
                                      </p:to>
                                    </p:set>
                                    <p:animEffect transition="in" filter="fade">
                                      <p:cBhvr>
                                        <p:cTn id="38" dur="1000"/>
                                        <p:tgtEl>
                                          <p:spTgt spid="18"/>
                                        </p:tgtEl>
                                      </p:cBhvr>
                                    </p:animEffect>
                                    <p:anim calcmode="lin" valueType="num">
                                      <p:cBhvr>
                                        <p:cTn id="39" dur="1000" fill="hold"/>
                                        <p:tgtEl>
                                          <p:spTgt spid="18"/>
                                        </p:tgtEl>
                                        <p:attrNameLst>
                                          <p:attrName>ppt_x</p:attrName>
                                        </p:attrNameLst>
                                      </p:cBhvr>
                                      <p:tavLst>
                                        <p:tav tm="0">
                                          <p:val>
                                            <p:strVal val="#ppt_x"/>
                                          </p:val>
                                        </p:tav>
                                        <p:tav tm="100000">
                                          <p:val>
                                            <p:strVal val="#ppt_x"/>
                                          </p:val>
                                        </p:tav>
                                      </p:tavLst>
                                    </p:anim>
                                    <p:anim calcmode="lin" valueType="num">
                                      <p:cBhvr>
                                        <p:cTn id="40" dur="1000" fill="hold"/>
                                        <p:tgtEl>
                                          <p:spTgt spid="18"/>
                                        </p:tgtEl>
                                        <p:attrNameLst>
                                          <p:attrName>ppt_y</p:attrName>
                                        </p:attrNameLst>
                                      </p:cBhvr>
                                      <p:tavLst>
                                        <p:tav tm="0">
                                          <p:val>
                                            <p:strVal val="#ppt_y-.1"/>
                                          </p:val>
                                        </p:tav>
                                        <p:tav tm="100000">
                                          <p:val>
                                            <p:strVal val="#ppt_y"/>
                                          </p:val>
                                        </p:tav>
                                      </p:tavLst>
                                    </p:anim>
                                  </p:childTnLst>
                                </p:cTn>
                              </p:par>
                              <p:par>
                                <p:cTn id="41" presetID="47" presetClass="entr" presetSubtype="0" fill="hold" nodeType="with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fade">
                                      <p:cBhvr>
                                        <p:cTn id="43" dur="1000"/>
                                        <p:tgtEl>
                                          <p:spTgt spid="16"/>
                                        </p:tgtEl>
                                      </p:cBhvr>
                                    </p:animEffect>
                                    <p:anim calcmode="lin" valueType="num">
                                      <p:cBhvr>
                                        <p:cTn id="44" dur="1000" fill="hold"/>
                                        <p:tgtEl>
                                          <p:spTgt spid="16"/>
                                        </p:tgtEl>
                                        <p:attrNameLst>
                                          <p:attrName>ppt_x</p:attrName>
                                        </p:attrNameLst>
                                      </p:cBhvr>
                                      <p:tavLst>
                                        <p:tav tm="0">
                                          <p:val>
                                            <p:strVal val="#ppt_x"/>
                                          </p:val>
                                        </p:tav>
                                        <p:tav tm="100000">
                                          <p:val>
                                            <p:strVal val="#ppt_x"/>
                                          </p:val>
                                        </p:tav>
                                      </p:tavLst>
                                    </p:anim>
                                    <p:anim calcmode="lin" valueType="num">
                                      <p:cBhvr>
                                        <p:cTn id="45"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4" grpId="0" animBg="1"/>
      <p:bldP spid="25" grpId="0" animBg="1"/>
      <p:bldP spid="31"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a:spLocks noGrp="1"/>
          </p:cNvSpPr>
          <p:nvPr>
            <p:ph type="title"/>
          </p:nvPr>
        </p:nvSpPr>
        <p:spPr/>
        <p:txBody>
          <a:bodyPr/>
          <a:lstStyle/>
          <a:p>
            <a:endParaRPr lang="en-US" altLang="en-US"/>
          </a:p>
        </p:txBody>
      </p:sp>
      <p:pic>
        <p:nvPicPr>
          <p:cNvPr id="28675" name="Content Placeholder 3"/>
          <p:cNvPicPr>
            <a:picLocks noGrp="1" noChangeAspect="1"/>
          </p:cNvPicPr>
          <p:nvPr>
            <p:ph idx="4294967295"/>
          </p:nvPr>
        </p:nvPicPr>
        <p:blipFill>
          <a:blip r:embed="rId2"/>
          <a:srcRect/>
          <a:stretch>
            <a:fillRect/>
          </a:stretch>
        </p:blipFill>
        <p:spPr>
          <a:xfrm>
            <a:off x="0" y="0"/>
            <a:ext cx="9061450" cy="6858000"/>
          </a:xfrm>
          <a:prstGeom prst="rect">
            <a:avLst/>
          </a:prstGeom>
        </p:spPr>
      </p:pic>
      <p:sp>
        <p:nvSpPr>
          <p:cNvPr id="12" name="Pentagon 11"/>
          <p:cNvSpPr/>
          <p:nvPr/>
        </p:nvSpPr>
        <p:spPr>
          <a:xfrm>
            <a:off x="0" y="1106488"/>
            <a:ext cx="3525838" cy="584200"/>
          </a:xfrm>
          <a:prstGeom prst="homePlate">
            <a:avLst/>
          </a:prstGeom>
        </p:spPr>
        <p:style>
          <a:lnRef idx="1">
            <a:schemeClr val="accent5"/>
          </a:lnRef>
          <a:fillRef idx="2">
            <a:schemeClr val="accent5"/>
          </a:fillRef>
          <a:effectRef idx="1">
            <a:schemeClr val="accent5"/>
          </a:effectRef>
          <a:fontRef idx="minor">
            <a:schemeClr val="dk1"/>
          </a:fontRef>
        </p:style>
        <p:txBody>
          <a:bodyPr anchor="ctr"/>
          <a:lstStyle/>
          <a:p>
            <a:pPr indent="457200" algn="just" eaLnBrk="1" fontAlgn="auto" hangingPunct="1">
              <a:spcBef>
                <a:spcPts val="0"/>
              </a:spcBef>
              <a:spcAft>
                <a:spcPts val="0"/>
              </a:spcAft>
              <a:defRPr/>
            </a:pPr>
            <a:r>
              <a:rPr lang="en-US" sz="2400" b="1" i="1"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Nội</a:t>
            </a:r>
            <a:r>
              <a:rPr lang="en-US" sz="2400" b="1" i="1"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dung </a:t>
            </a:r>
            <a:r>
              <a:rPr lang="en-US" sz="2400" b="1" i="1"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định</a:t>
            </a:r>
            <a:r>
              <a:rPr lang="en-US" sz="2400" b="1" i="1"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400" b="1" i="1"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nghĩa</a:t>
            </a:r>
            <a:endParaRPr lang="en-US" sz="24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32" name="Flowchart: Alternate Process 31"/>
          <p:cNvSpPr/>
          <p:nvPr/>
        </p:nvSpPr>
        <p:spPr>
          <a:xfrm>
            <a:off x="125413" y="2711450"/>
            <a:ext cx="3825875" cy="4035425"/>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anchor="ctr"/>
          <a:lstStyle/>
          <a:p>
            <a:pPr indent="457200" algn="just" eaLnBrk="1" fontAlgn="auto" hangingPunct="1">
              <a:spcBef>
                <a:spcPts val="0"/>
              </a:spcBef>
              <a:spcAft>
                <a:spcPts val="0"/>
              </a:spcAft>
              <a:defRPr/>
            </a:pPr>
            <a:r>
              <a:rPr lang="en-US" sz="26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a:t>
            </a:r>
            <a:r>
              <a:rPr lang="en-US" sz="26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Vật</a:t>
            </a:r>
            <a:r>
              <a:rPr lang="en-US" sz="26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6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chất</a:t>
            </a:r>
            <a:r>
              <a:rPr lang="en-US" sz="26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6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là</a:t>
            </a:r>
            <a:r>
              <a:rPr lang="en-US" sz="26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6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một</a:t>
            </a:r>
            <a:r>
              <a:rPr lang="en-US" sz="26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6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phạm</a:t>
            </a:r>
            <a:r>
              <a:rPr lang="en-US" sz="26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6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trù</a:t>
            </a:r>
            <a:r>
              <a:rPr lang="en-US" sz="26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6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triết</a:t>
            </a:r>
            <a:r>
              <a:rPr lang="en-US" sz="26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6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học</a:t>
            </a:r>
            <a:r>
              <a:rPr lang="en-US" sz="26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600" b="1" u="sng" dirty="0" err="1">
                <a:solidFill>
                  <a:srgbClr val="FF0000"/>
                </a:solidFill>
                <a:latin typeface="Times New Roman" panose="02020603050405020304" pitchFamily="18" charset="0"/>
                <a:ea typeface="Calibri" panose="020F0502020204030204" pitchFamily="34" charset="0"/>
                <a:cs typeface="Times New Roman" panose="02020603050405020304" pitchFamily="18" charset="0"/>
              </a:rPr>
              <a:t>dùng</a:t>
            </a:r>
            <a:r>
              <a:rPr lang="en-US" sz="2600" b="1" u="sng"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 </a:t>
            </a:r>
            <a:r>
              <a:rPr lang="en-US" sz="2600" b="1" u="sng" dirty="0" err="1">
                <a:solidFill>
                  <a:srgbClr val="FF0000"/>
                </a:solidFill>
                <a:latin typeface="Times New Roman" panose="02020603050405020304" pitchFamily="18" charset="0"/>
                <a:ea typeface="Calibri" panose="020F0502020204030204" pitchFamily="34" charset="0"/>
                <a:cs typeface="Times New Roman" panose="02020603050405020304" pitchFamily="18" charset="0"/>
              </a:rPr>
              <a:t>để</a:t>
            </a:r>
            <a:r>
              <a:rPr lang="en-US" sz="2600" b="1" u="sng"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 </a:t>
            </a:r>
            <a:r>
              <a:rPr lang="en-US" sz="2600" b="1" u="sng" dirty="0" err="1">
                <a:solidFill>
                  <a:srgbClr val="FF0000"/>
                </a:solidFill>
                <a:latin typeface="Times New Roman" panose="02020603050405020304" pitchFamily="18" charset="0"/>
                <a:ea typeface="Calibri" panose="020F0502020204030204" pitchFamily="34" charset="0"/>
                <a:cs typeface="Times New Roman" panose="02020603050405020304" pitchFamily="18" charset="0"/>
              </a:rPr>
              <a:t>chỉ</a:t>
            </a:r>
            <a:r>
              <a:rPr lang="en-US" sz="2600" b="1" u="sng"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 </a:t>
            </a:r>
            <a:r>
              <a:rPr lang="en-US" sz="2600" b="1" u="sng" dirty="0" err="1">
                <a:solidFill>
                  <a:srgbClr val="FF0000"/>
                </a:solidFill>
                <a:latin typeface="Times New Roman" panose="02020603050405020304" pitchFamily="18" charset="0"/>
                <a:ea typeface="Calibri" panose="020F0502020204030204" pitchFamily="34" charset="0"/>
                <a:cs typeface="Times New Roman" panose="02020603050405020304" pitchFamily="18" charset="0"/>
              </a:rPr>
              <a:t>thực</a:t>
            </a:r>
            <a:r>
              <a:rPr lang="en-US" sz="2600" b="1" u="sng"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 </a:t>
            </a:r>
            <a:r>
              <a:rPr lang="en-US" sz="2600" b="1" u="sng" dirty="0" err="1">
                <a:solidFill>
                  <a:srgbClr val="FF0000"/>
                </a:solidFill>
                <a:latin typeface="Times New Roman" panose="02020603050405020304" pitchFamily="18" charset="0"/>
                <a:ea typeface="Calibri" panose="020F0502020204030204" pitchFamily="34" charset="0"/>
                <a:cs typeface="Times New Roman" panose="02020603050405020304" pitchFamily="18" charset="0"/>
              </a:rPr>
              <a:t>tại</a:t>
            </a:r>
            <a:r>
              <a:rPr lang="en-US" sz="2600" b="1" u="sng"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 </a:t>
            </a:r>
            <a:r>
              <a:rPr lang="en-US" sz="2600" b="1" u="sng" dirty="0" err="1">
                <a:solidFill>
                  <a:srgbClr val="FF0000"/>
                </a:solidFill>
                <a:latin typeface="Times New Roman" panose="02020603050405020304" pitchFamily="18" charset="0"/>
                <a:ea typeface="Calibri" panose="020F0502020204030204" pitchFamily="34" charset="0"/>
                <a:cs typeface="Times New Roman" panose="02020603050405020304" pitchFamily="18" charset="0"/>
              </a:rPr>
              <a:t>khách</a:t>
            </a:r>
            <a:r>
              <a:rPr lang="en-US" sz="2600" b="1" u="sng"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 </a:t>
            </a:r>
            <a:r>
              <a:rPr lang="en-US" sz="2600" b="1" u="sng" dirty="0" err="1">
                <a:solidFill>
                  <a:srgbClr val="FF0000"/>
                </a:solidFill>
                <a:latin typeface="Times New Roman" panose="02020603050405020304" pitchFamily="18" charset="0"/>
                <a:ea typeface="Calibri" panose="020F0502020204030204" pitchFamily="34" charset="0"/>
                <a:cs typeface="Times New Roman" panose="02020603050405020304" pitchFamily="18" charset="0"/>
              </a:rPr>
              <a:t>quan</a:t>
            </a:r>
            <a:r>
              <a:rPr lang="en-US" sz="2600" b="1" u="sng"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 </a:t>
            </a:r>
            <a:r>
              <a:rPr lang="en-US" sz="26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được</a:t>
            </a:r>
            <a:r>
              <a:rPr lang="en-US" sz="26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6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đem</a:t>
            </a:r>
            <a:r>
              <a:rPr lang="en-US" sz="26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6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lại</a:t>
            </a:r>
            <a:r>
              <a:rPr lang="en-US" sz="26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6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cho</a:t>
            </a:r>
            <a:r>
              <a:rPr lang="en-US" sz="26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con </a:t>
            </a:r>
            <a:r>
              <a:rPr lang="en-US" sz="26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người</a:t>
            </a:r>
            <a:r>
              <a:rPr lang="en-US" sz="26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6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trong</a:t>
            </a:r>
            <a:r>
              <a:rPr lang="en-US" sz="26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6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cảm</a:t>
            </a:r>
            <a:r>
              <a:rPr lang="en-US" sz="26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6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giác</a:t>
            </a:r>
            <a:r>
              <a:rPr lang="en-US" sz="26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6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được</a:t>
            </a:r>
            <a:r>
              <a:rPr lang="en-US" sz="26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6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cảm</a:t>
            </a:r>
            <a:r>
              <a:rPr lang="en-US" sz="26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6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giác</a:t>
            </a:r>
            <a:r>
              <a:rPr lang="en-US" sz="26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6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của</a:t>
            </a:r>
            <a:r>
              <a:rPr lang="en-US" sz="26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6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chúng</a:t>
            </a:r>
            <a:r>
              <a:rPr lang="en-US" sz="26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ta </a:t>
            </a:r>
            <a:r>
              <a:rPr lang="en-US" sz="26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chép</a:t>
            </a:r>
            <a:r>
              <a:rPr lang="en-US" sz="26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6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lại</a:t>
            </a:r>
            <a:r>
              <a:rPr lang="en-US" sz="26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6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chụp</a:t>
            </a:r>
            <a:r>
              <a:rPr lang="en-US" sz="26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6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lại</a:t>
            </a:r>
            <a:r>
              <a:rPr lang="en-US" sz="26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6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phản</a:t>
            </a:r>
            <a:r>
              <a:rPr lang="en-US" sz="26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6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ánh</a:t>
            </a:r>
            <a:r>
              <a:rPr lang="en-US" sz="26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600" b="1" u="sng" dirty="0" err="1">
                <a:solidFill>
                  <a:srgbClr val="FF0000"/>
                </a:solidFill>
                <a:latin typeface="Times New Roman" panose="02020603050405020304" pitchFamily="18" charset="0"/>
                <a:ea typeface="Calibri" panose="020F0502020204030204" pitchFamily="34" charset="0"/>
                <a:cs typeface="Times New Roman" panose="02020603050405020304" pitchFamily="18" charset="0"/>
              </a:rPr>
              <a:t>và</a:t>
            </a:r>
            <a:r>
              <a:rPr lang="en-US" sz="2600" b="1" u="sng"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 </a:t>
            </a:r>
            <a:r>
              <a:rPr lang="en-US" sz="2600" b="1" u="sng" dirty="0" err="1">
                <a:solidFill>
                  <a:srgbClr val="FF0000"/>
                </a:solidFill>
                <a:latin typeface="Times New Roman" panose="02020603050405020304" pitchFamily="18" charset="0"/>
                <a:ea typeface="Calibri" panose="020F0502020204030204" pitchFamily="34" charset="0"/>
                <a:cs typeface="Times New Roman" panose="02020603050405020304" pitchFamily="18" charset="0"/>
              </a:rPr>
              <a:t>tồn</a:t>
            </a:r>
            <a:r>
              <a:rPr lang="en-US" sz="2600" b="1" u="sng"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 </a:t>
            </a:r>
            <a:r>
              <a:rPr lang="en-US" sz="2600" b="1" u="sng" dirty="0" err="1">
                <a:solidFill>
                  <a:srgbClr val="FF0000"/>
                </a:solidFill>
                <a:latin typeface="Times New Roman" panose="02020603050405020304" pitchFamily="18" charset="0"/>
                <a:ea typeface="Calibri" panose="020F0502020204030204" pitchFamily="34" charset="0"/>
                <a:cs typeface="Times New Roman" panose="02020603050405020304" pitchFamily="18" charset="0"/>
              </a:rPr>
              <a:t>tại</a:t>
            </a:r>
            <a:r>
              <a:rPr lang="en-US" sz="2600" b="1" u="sng"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 </a:t>
            </a:r>
            <a:r>
              <a:rPr lang="en-US" sz="2600" b="1" u="sng" dirty="0" err="1">
                <a:solidFill>
                  <a:srgbClr val="FF0000"/>
                </a:solidFill>
                <a:latin typeface="Times New Roman" panose="02020603050405020304" pitchFamily="18" charset="0"/>
                <a:ea typeface="Calibri" panose="020F0502020204030204" pitchFamily="34" charset="0"/>
                <a:cs typeface="Times New Roman" panose="02020603050405020304" pitchFamily="18" charset="0"/>
              </a:rPr>
              <a:t>không</a:t>
            </a:r>
            <a:r>
              <a:rPr lang="en-US" sz="2600" b="1" u="sng"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 </a:t>
            </a:r>
            <a:r>
              <a:rPr lang="en-US" sz="2600" b="1" u="sng" dirty="0" err="1">
                <a:solidFill>
                  <a:srgbClr val="FF0000"/>
                </a:solidFill>
                <a:latin typeface="Times New Roman" panose="02020603050405020304" pitchFamily="18" charset="0"/>
                <a:ea typeface="Calibri" panose="020F0502020204030204" pitchFamily="34" charset="0"/>
                <a:cs typeface="Times New Roman" panose="02020603050405020304" pitchFamily="18" charset="0"/>
              </a:rPr>
              <a:t>lệ</a:t>
            </a:r>
            <a:r>
              <a:rPr lang="en-US" sz="2600" b="1" u="sng"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 </a:t>
            </a:r>
            <a:r>
              <a:rPr lang="en-US" sz="2600" b="1" u="sng" dirty="0" err="1">
                <a:solidFill>
                  <a:srgbClr val="FF0000"/>
                </a:solidFill>
                <a:latin typeface="Times New Roman" panose="02020603050405020304" pitchFamily="18" charset="0"/>
                <a:ea typeface="Calibri" panose="020F0502020204030204" pitchFamily="34" charset="0"/>
                <a:cs typeface="Times New Roman" panose="02020603050405020304" pitchFamily="18" charset="0"/>
              </a:rPr>
              <a:t>thuộc</a:t>
            </a:r>
            <a:r>
              <a:rPr lang="en-US" sz="2600" b="1" u="sng"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 </a:t>
            </a:r>
            <a:r>
              <a:rPr lang="en-US" sz="2600" b="1" u="sng" dirty="0" err="1">
                <a:solidFill>
                  <a:srgbClr val="FF0000"/>
                </a:solidFill>
                <a:latin typeface="Times New Roman" panose="02020603050405020304" pitchFamily="18" charset="0"/>
                <a:ea typeface="Calibri" panose="020F0502020204030204" pitchFamily="34" charset="0"/>
                <a:cs typeface="Times New Roman" panose="02020603050405020304" pitchFamily="18" charset="0"/>
              </a:rPr>
              <a:t>vào</a:t>
            </a:r>
            <a:r>
              <a:rPr lang="en-US" sz="2600" b="1" u="sng"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 </a:t>
            </a:r>
            <a:r>
              <a:rPr lang="en-US" sz="2600" b="1" u="sng" dirty="0" err="1">
                <a:solidFill>
                  <a:srgbClr val="FF0000"/>
                </a:solidFill>
                <a:latin typeface="Times New Roman" panose="02020603050405020304" pitchFamily="18" charset="0"/>
                <a:ea typeface="Calibri" panose="020F0502020204030204" pitchFamily="34" charset="0"/>
                <a:cs typeface="Times New Roman" panose="02020603050405020304" pitchFamily="18" charset="0"/>
              </a:rPr>
              <a:t>cảm</a:t>
            </a:r>
            <a:r>
              <a:rPr lang="en-US" sz="2600" b="1" u="sng"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 </a:t>
            </a:r>
            <a:r>
              <a:rPr lang="en-US" sz="2600" b="1" u="sng" dirty="0" err="1">
                <a:solidFill>
                  <a:srgbClr val="FF0000"/>
                </a:solidFill>
                <a:latin typeface="Times New Roman" panose="02020603050405020304" pitchFamily="18" charset="0"/>
                <a:ea typeface="Calibri" panose="020F0502020204030204" pitchFamily="34" charset="0"/>
                <a:cs typeface="Times New Roman" panose="02020603050405020304" pitchFamily="18" charset="0"/>
              </a:rPr>
              <a:t>giác</a:t>
            </a:r>
            <a:r>
              <a:rPr lang="en-US" sz="26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a:t>
            </a:r>
            <a:endParaRPr lang="en-US" sz="26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33" name="Oval 32"/>
          <p:cNvSpPr/>
          <p:nvPr/>
        </p:nvSpPr>
        <p:spPr>
          <a:xfrm>
            <a:off x="2598738" y="1585913"/>
            <a:ext cx="6588125" cy="1322387"/>
          </a:xfrm>
          <a:prstGeom prst="ellipse">
            <a:avLst/>
          </a:prstGeom>
        </p:spPr>
        <p:style>
          <a:lnRef idx="1">
            <a:schemeClr val="accent6"/>
          </a:lnRef>
          <a:fillRef idx="2">
            <a:schemeClr val="accent6"/>
          </a:fillRef>
          <a:effectRef idx="1">
            <a:schemeClr val="accent6"/>
          </a:effectRef>
          <a:fontRef idx="minor">
            <a:schemeClr val="dk1"/>
          </a:fontRef>
        </p:style>
        <p:txBody>
          <a:bodyPr lIns="82936" tIns="41469" rIns="82936" bIns="41469" anchor="ctr"/>
          <a:lstStyle/>
          <a:p>
            <a:pPr indent="457200" algn="ctr" eaLnBrk="1" fontAlgn="auto" hangingPunct="1">
              <a:spcBef>
                <a:spcPts val="0"/>
              </a:spcBef>
              <a:spcAft>
                <a:spcPts val="0"/>
              </a:spcAft>
              <a:defRPr/>
            </a:pPr>
            <a:r>
              <a:rPr lang="en-US" sz="28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Thuộc</a:t>
            </a:r>
            <a:r>
              <a:rPr lang="en-US" sz="28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tính</a:t>
            </a:r>
            <a:r>
              <a:rPr lang="en-US" sz="28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cơ</a:t>
            </a:r>
            <a:r>
              <a:rPr lang="en-US" sz="28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bản</a:t>
            </a:r>
            <a:r>
              <a:rPr lang="en-US" sz="28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nhất</a:t>
            </a:r>
            <a:r>
              <a:rPr lang="en-US" sz="28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phổ</a:t>
            </a:r>
            <a:r>
              <a:rPr lang="en-US" sz="28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biến</a:t>
            </a:r>
            <a:r>
              <a:rPr lang="en-US" sz="28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nhất</a:t>
            </a:r>
            <a:r>
              <a:rPr lang="en-US" sz="28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của</a:t>
            </a:r>
            <a:r>
              <a:rPr lang="en-US" sz="28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mọi</a:t>
            </a:r>
            <a:r>
              <a:rPr lang="en-US" sz="28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dạng</a:t>
            </a:r>
            <a:r>
              <a:rPr lang="en-US" sz="28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vật</a:t>
            </a:r>
            <a:r>
              <a:rPr lang="en-US" sz="28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chất</a:t>
            </a:r>
            <a:r>
              <a:rPr lang="en-US" sz="28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là</a:t>
            </a:r>
            <a:r>
              <a:rPr lang="en-US" sz="28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800" b="1"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Tồn</a:t>
            </a:r>
            <a:r>
              <a:rPr lang="en-US" sz="2800" b="1"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800" b="1"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tại</a:t>
            </a:r>
            <a:r>
              <a:rPr lang="en-US" sz="2800" b="1"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800" b="1"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khách</a:t>
            </a:r>
            <a:r>
              <a:rPr lang="en-US" sz="2800" b="1"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800" b="1"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quan</a:t>
            </a:r>
            <a:r>
              <a:rPr lang="en-US" sz="28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endParaRPr lang="en-US"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p:txBody>
      </p:sp>
      <p:pic>
        <p:nvPicPr>
          <p:cNvPr id="34" name="Picture 33" descr="brain.jpg"/>
          <p:cNvPicPr>
            <a:picLocks noChangeAspect="1"/>
          </p:cNvPicPr>
          <p:nvPr/>
        </p:nvPicPr>
        <p:blipFill>
          <a:blip r:embed="rId3"/>
          <a:srcRect/>
          <a:stretch>
            <a:fillRect/>
          </a:stretch>
        </p:blipFill>
        <p:spPr bwMode="auto">
          <a:xfrm>
            <a:off x="5721350" y="4025900"/>
            <a:ext cx="1747838" cy="2392363"/>
          </a:xfrm>
          <a:prstGeom prst="rect">
            <a:avLst/>
          </a:prstGeom>
          <a:noFill/>
          <a:ln w="9525">
            <a:noFill/>
            <a:miter lim="800000"/>
            <a:headEnd/>
            <a:tailEnd/>
          </a:ln>
        </p:spPr>
      </p:pic>
      <p:sp>
        <p:nvSpPr>
          <p:cNvPr id="35" name="Multiply 34"/>
          <p:cNvSpPr/>
          <p:nvPr/>
        </p:nvSpPr>
        <p:spPr>
          <a:xfrm>
            <a:off x="4865688" y="3689350"/>
            <a:ext cx="3459162" cy="3746500"/>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82936" tIns="41469" rIns="82936" bIns="41469" anchor="ctr"/>
          <a:lstStyle/>
          <a:p>
            <a:pPr algn="ctr" defTabSz="414683" eaLnBrk="1">
              <a:lnSpc>
                <a:spcPct val="93000"/>
              </a:lnSpc>
              <a:buClr>
                <a:srgbClr val="000000"/>
              </a:buClr>
              <a:buSzPct val="100000"/>
              <a:defRPr/>
            </a:pPr>
            <a:endParaRPr lang="en-US" sz="1800">
              <a:solidFill>
                <a:prstClr val="white"/>
              </a:solidFill>
              <a:latin typeface="Calibri"/>
            </a:endParaRPr>
          </a:p>
        </p:txBody>
      </p:sp>
      <p:sp>
        <p:nvSpPr>
          <p:cNvPr id="36" name="Double Wave 35"/>
          <p:cNvSpPr/>
          <p:nvPr/>
        </p:nvSpPr>
        <p:spPr>
          <a:xfrm>
            <a:off x="5099050" y="3019425"/>
            <a:ext cx="3225800" cy="844550"/>
          </a:xfrm>
          <a:prstGeom prst="doubleWave">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r>
              <a:rPr lang="en-US" sz="2800">
                <a:solidFill>
                  <a:schemeClr val="tx1"/>
                </a:solidFill>
                <a:latin typeface="Times New Roman" pitchFamily="18" charset="0"/>
                <a:cs typeface="Cordia New" pitchFamily="34" charset="-34"/>
              </a:rPr>
              <a:t>Tồn tại khách quan</a:t>
            </a:r>
            <a:endParaRPr lang="en-US" sz="2800">
              <a:solidFill>
                <a:schemeClr val="tx1"/>
              </a:solidFill>
              <a:latin typeface="Calibri" pitchFamily="34" charset="0"/>
              <a:cs typeface="Cordia New" pitchFamily="34" charset="-34"/>
            </a:endParaRPr>
          </a:p>
        </p:txBody>
      </p:sp>
      <p:pic>
        <p:nvPicPr>
          <p:cNvPr id="37" name="Picture 36"/>
          <p:cNvPicPr>
            <a:picLocks noChangeAspect="1"/>
          </p:cNvPicPr>
          <p:nvPr/>
        </p:nvPicPr>
        <p:blipFill>
          <a:blip r:embed="rId4"/>
          <a:srcRect/>
          <a:stretch>
            <a:fillRect/>
          </a:stretch>
        </p:blipFill>
        <p:spPr bwMode="auto">
          <a:xfrm>
            <a:off x="4333875" y="3081338"/>
            <a:ext cx="812800" cy="1266825"/>
          </a:xfrm>
          <a:prstGeom prst="rect">
            <a:avLst/>
          </a:prstGeom>
          <a:noFill/>
          <a:ln w="9525">
            <a:noFill/>
            <a:miter lim="800000"/>
            <a:headEnd/>
            <a:tailEnd/>
          </a:ln>
        </p:spPr>
      </p:pic>
      <p:sp>
        <p:nvSpPr>
          <p:cNvPr id="15" name="Rectangle 14"/>
          <p:cNvSpPr/>
          <p:nvPr/>
        </p:nvSpPr>
        <p:spPr>
          <a:xfrm>
            <a:off x="903288" y="315913"/>
            <a:ext cx="6354762" cy="549275"/>
          </a:xfrm>
          <a:prstGeom prst="rect">
            <a:avLst/>
          </a:prstGeom>
        </p:spPr>
        <p:txBody>
          <a:bodyPr>
            <a:spAutoFit/>
          </a:bodyPr>
          <a:lstStyle/>
          <a:p>
            <a:pPr defTabSz="414683" eaLnBrk="1">
              <a:lnSpc>
                <a:spcPct val="93000"/>
              </a:lnSpc>
              <a:buClr>
                <a:srgbClr val="000000"/>
              </a:buClr>
              <a:buSzPct val="100000"/>
              <a:defRPr/>
            </a:pPr>
            <a:r>
              <a:rPr lang="en-US" sz="3200" b="1" dirty="0" err="1">
                <a:solidFill>
                  <a:schemeClr val="accent3"/>
                </a:solidFill>
                <a:latin typeface="Times New Roman" panose="02020603050405020304" pitchFamily="18" charset="0"/>
                <a:ea typeface="MS Gothic" pitchFamily="49" charset="-128"/>
                <a:cs typeface="Times New Roman" panose="02020603050405020304" pitchFamily="18" charset="0"/>
              </a:rPr>
              <a:t>Định</a:t>
            </a:r>
            <a:r>
              <a:rPr lang="en-US" sz="3200" b="1" dirty="0">
                <a:solidFill>
                  <a:schemeClr val="accent3"/>
                </a:solidFill>
                <a:latin typeface="Times New Roman" panose="02020603050405020304" pitchFamily="18" charset="0"/>
                <a:ea typeface="MS Gothic" pitchFamily="49" charset="-128"/>
                <a:cs typeface="Times New Roman" panose="02020603050405020304" pitchFamily="18" charset="0"/>
              </a:rPr>
              <a:t> </a:t>
            </a:r>
            <a:r>
              <a:rPr lang="en-US" sz="3200" b="1" dirty="0" err="1">
                <a:solidFill>
                  <a:schemeClr val="accent3"/>
                </a:solidFill>
                <a:latin typeface="Times New Roman" panose="02020603050405020304" pitchFamily="18" charset="0"/>
                <a:ea typeface="MS Gothic" pitchFamily="49" charset="-128"/>
                <a:cs typeface="Times New Roman" panose="02020603050405020304" pitchFamily="18" charset="0"/>
              </a:rPr>
              <a:t>nghĩa</a:t>
            </a:r>
            <a:r>
              <a:rPr lang="en-US" sz="3200" b="1" dirty="0">
                <a:solidFill>
                  <a:schemeClr val="accent3"/>
                </a:solidFill>
                <a:latin typeface="Times New Roman" panose="02020603050405020304" pitchFamily="18" charset="0"/>
                <a:ea typeface="MS Gothic" pitchFamily="49" charset="-128"/>
                <a:cs typeface="Times New Roman" panose="02020603050405020304" pitchFamily="18" charset="0"/>
              </a:rPr>
              <a:t> </a:t>
            </a:r>
            <a:r>
              <a:rPr lang="en-US" sz="3200" b="1" dirty="0" err="1">
                <a:solidFill>
                  <a:schemeClr val="accent3"/>
                </a:solidFill>
                <a:latin typeface="Times New Roman" panose="02020603050405020304" pitchFamily="18" charset="0"/>
                <a:ea typeface="MS Gothic" pitchFamily="49" charset="-128"/>
                <a:cs typeface="Times New Roman" panose="02020603050405020304" pitchFamily="18" charset="0"/>
              </a:rPr>
              <a:t>vật</a:t>
            </a:r>
            <a:r>
              <a:rPr lang="en-US" sz="3200" b="1" dirty="0">
                <a:solidFill>
                  <a:schemeClr val="accent3"/>
                </a:solidFill>
                <a:latin typeface="Times New Roman" panose="02020603050405020304" pitchFamily="18" charset="0"/>
                <a:ea typeface="MS Gothic" pitchFamily="49" charset="-128"/>
                <a:cs typeface="Times New Roman" panose="02020603050405020304" pitchFamily="18" charset="0"/>
              </a:rPr>
              <a:t> </a:t>
            </a:r>
            <a:r>
              <a:rPr lang="en-US" sz="3200" b="1" dirty="0" err="1">
                <a:solidFill>
                  <a:schemeClr val="accent3"/>
                </a:solidFill>
                <a:latin typeface="Times New Roman" panose="02020603050405020304" pitchFamily="18" charset="0"/>
                <a:ea typeface="MS Gothic" pitchFamily="49" charset="-128"/>
                <a:cs typeface="Times New Roman" panose="02020603050405020304" pitchFamily="18" charset="0"/>
              </a:rPr>
              <a:t>chất</a:t>
            </a:r>
            <a:r>
              <a:rPr lang="en-US" sz="3200" b="1" dirty="0">
                <a:solidFill>
                  <a:schemeClr val="accent3"/>
                </a:solidFill>
                <a:latin typeface="Times New Roman" panose="02020603050405020304" pitchFamily="18" charset="0"/>
                <a:ea typeface="MS Gothic" pitchFamily="49" charset="-128"/>
                <a:cs typeface="Times New Roman" panose="02020603050405020304" pitchFamily="18" charset="0"/>
              </a:rPr>
              <a:t> </a:t>
            </a:r>
            <a:r>
              <a:rPr lang="en-US" sz="3200" b="1" dirty="0" err="1">
                <a:solidFill>
                  <a:schemeClr val="accent3"/>
                </a:solidFill>
                <a:latin typeface="Times New Roman" panose="02020603050405020304" pitchFamily="18" charset="0"/>
                <a:ea typeface="MS Gothic" pitchFamily="49" charset="-128"/>
                <a:cs typeface="Times New Roman" panose="02020603050405020304" pitchFamily="18" charset="0"/>
              </a:rPr>
              <a:t>của</a:t>
            </a:r>
            <a:r>
              <a:rPr lang="en-US" sz="3200" b="1" dirty="0">
                <a:solidFill>
                  <a:schemeClr val="accent3"/>
                </a:solidFill>
                <a:latin typeface="Times New Roman" panose="02020603050405020304" pitchFamily="18" charset="0"/>
                <a:ea typeface="MS Gothic" pitchFamily="49" charset="-128"/>
                <a:cs typeface="Times New Roman" panose="02020603050405020304" pitchFamily="18" charset="0"/>
              </a:rPr>
              <a:t> </a:t>
            </a:r>
            <a:r>
              <a:rPr lang="en-US" sz="3200" b="1" dirty="0" err="1">
                <a:solidFill>
                  <a:schemeClr val="accent3"/>
                </a:solidFill>
                <a:latin typeface="Times New Roman" panose="02020603050405020304" pitchFamily="18" charset="0"/>
                <a:ea typeface="MS Gothic" pitchFamily="49" charset="-128"/>
                <a:cs typeface="Times New Roman" panose="02020603050405020304" pitchFamily="18" charset="0"/>
              </a:rPr>
              <a:t>V.I.Lê-nin</a:t>
            </a:r>
            <a:endParaRPr lang="en-US" sz="3200" dirty="0">
              <a:solidFill>
                <a:schemeClr val="accent3"/>
              </a:solidFill>
              <a:latin typeface="Times New Roman" panose="02020603050405020304" pitchFamily="18" charset="0"/>
              <a:ea typeface="MS Gothic" pitchFamily="49" charset="-128"/>
              <a:cs typeface="Times New Roman" panose="02020603050405020304" pitchFamily="18" charset="0"/>
            </a:endParaRPr>
          </a:p>
        </p:txBody>
      </p:sp>
      <p:sp>
        <p:nvSpPr>
          <p:cNvPr id="28685" name="Rectangle 30"/>
          <p:cNvSpPr>
            <a:spLocks noChangeArrowheads="1"/>
          </p:cNvSpPr>
          <p:nvPr/>
        </p:nvSpPr>
        <p:spPr bwMode="auto">
          <a:xfrm>
            <a:off x="1284288" y="1724025"/>
            <a:ext cx="1508125" cy="522288"/>
          </a:xfrm>
          <a:prstGeom prst="rect">
            <a:avLst/>
          </a:prstGeom>
          <a:noFill/>
          <a:ln w="9525">
            <a:noFill/>
            <a:miter lim="800000"/>
            <a:headEnd/>
            <a:tailEnd/>
          </a:ln>
        </p:spPr>
        <p:txBody>
          <a:bodyPr wrap="none">
            <a:spAutoFit/>
          </a:bodyPr>
          <a:lstStyle/>
          <a:p>
            <a:pPr eaLnBrk="1" hangingPunct="1"/>
            <a:r>
              <a:rPr lang="en-US" altLang="en-US" sz="2800" b="1" i="1" u="sng" dirty="0" err="1">
                <a:solidFill>
                  <a:srgbClr val="000000"/>
                </a:solidFill>
                <a:latin typeface="Times New Roman" pitchFamily="18" charset="0"/>
                <a:ea typeface="Cordia New" pitchFamily="34" charset="-34"/>
                <a:cs typeface="Calibri" pitchFamily="34" charset="0"/>
              </a:rPr>
              <a:t>Thứ</a:t>
            </a:r>
            <a:r>
              <a:rPr lang="en-US" altLang="en-US" sz="2800" b="1" i="1" u="sng" dirty="0">
                <a:solidFill>
                  <a:srgbClr val="000000"/>
                </a:solidFill>
                <a:latin typeface="Times New Roman" pitchFamily="18" charset="0"/>
                <a:ea typeface="Cordia New" pitchFamily="34" charset="-34"/>
                <a:cs typeface="Calibri" pitchFamily="34" charset="0"/>
              </a:rPr>
              <a:t> </a:t>
            </a:r>
            <a:r>
              <a:rPr lang="en-US" altLang="en-US" sz="2800" b="1" i="1" u="sng" dirty="0" err="1">
                <a:solidFill>
                  <a:srgbClr val="000000"/>
                </a:solidFill>
                <a:latin typeface="Times New Roman" pitchFamily="18" charset="0"/>
                <a:ea typeface="Cordia New" pitchFamily="34" charset="-34"/>
                <a:cs typeface="Calibri" pitchFamily="34" charset="0"/>
              </a:rPr>
              <a:t>hai</a:t>
            </a:r>
            <a:r>
              <a:rPr lang="en-US" altLang="en-US" sz="2800" b="1" i="1" dirty="0">
                <a:solidFill>
                  <a:srgbClr val="000000"/>
                </a:solidFill>
                <a:latin typeface="Times New Roman" pitchFamily="18" charset="0"/>
                <a:ea typeface="Cordia New" pitchFamily="34" charset="-34"/>
                <a:cs typeface="Calibri" pitchFamily="34" charset="0"/>
              </a:rPr>
              <a:t>:</a:t>
            </a:r>
            <a:endParaRPr lang="en-US" altLang="en-US" sz="2800" b="1" dirty="0">
              <a:solidFill>
                <a:srgbClr val="000000"/>
              </a:solidFill>
              <a:latin typeface="Calibri" pitchFamily="34" charset="0"/>
              <a:ea typeface="Cordia New" pitchFamily="34" charset="-34"/>
              <a:cs typeface="Calibri" pitchFamily="34" charset="0"/>
            </a:endParaRP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0"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edge">
                                      <p:cBhvr>
                                        <p:cTn id="7" dur="2000"/>
                                        <p:tgtEl>
                                          <p:spTgt spid="3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7" presetClass="entr" presetSubtype="0" fill="hold" nodeType="clickEffect">
                                  <p:stCondLst>
                                    <p:cond delay="0"/>
                                  </p:stCondLst>
                                  <p:childTnLst>
                                    <p:set>
                                      <p:cBhvr>
                                        <p:cTn id="11" dur="1" fill="hold">
                                          <p:stCondLst>
                                            <p:cond delay="0"/>
                                          </p:stCondLst>
                                        </p:cTn>
                                        <p:tgtEl>
                                          <p:spTgt spid="37"/>
                                        </p:tgtEl>
                                        <p:attrNameLst>
                                          <p:attrName>style.visibility</p:attrName>
                                        </p:attrNameLst>
                                      </p:cBhvr>
                                      <p:to>
                                        <p:strVal val="visible"/>
                                      </p:to>
                                    </p:set>
                                    <p:animEffect transition="in" filter="fade">
                                      <p:cBhvr>
                                        <p:cTn id="12" dur="1000"/>
                                        <p:tgtEl>
                                          <p:spTgt spid="37"/>
                                        </p:tgtEl>
                                      </p:cBhvr>
                                    </p:animEffect>
                                    <p:anim calcmode="lin" valueType="num">
                                      <p:cBhvr>
                                        <p:cTn id="13" dur="1000" fill="hold"/>
                                        <p:tgtEl>
                                          <p:spTgt spid="37"/>
                                        </p:tgtEl>
                                        <p:attrNameLst>
                                          <p:attrName>ppt_x</p:attrName>
                                        </p:attrNameLst>
                                      </p:cBhvr>
                                      <p:tavLst>
                                        <p:tav tm="0">
                                          <p:val>
                                            <p:strVal val="#ppt_x"/>
                                          </p:val>
                                        </p:tav>
                                        <p:tav tm="100000">
                                          <p:val>
                                            <p:strVal val="#ppt_x"/>
                                          </p:val>
                                        </p:tav>
                                      </p:tavLst>
                                    </p:anim>
                                    <p:anim calcmode="lin" valueType="num">
                                      <p:cBhvr>
                                        <p:cTn id="14" dur="900" decel="100000" fill="hold"/>
                                        <p:tgtEl>
                                          <p:spTgt spid="37"/>
                                        </p:tgtEl>
                                        <p:attrNameLst>
                                          <p:attrName>ppt_y</p:attrName>
                                        </p:attrNameLst>
                                      </p:cBhvr>
                                      <p:tavLst>
                                        <p:tav tm="0">
                                          <p:val>
                                            <p:strVal val="#ppt_y+1"/>
                                          </p:val>
                                        </p:tav>
                                        <p:tav tm="100000">
                                          <p:val>
                                            <p:strVal val="#ppt_y-.03"/>
                                          </p:val>
                                        </p:tav>
                                      </p:tavLst>
                                    </p:anim>
                                    <p:anim calcmode="lin" valueType="num">
                                      <p:cBhvr>
                                        <p:cTn id="15" dur="100" accel="100000" fill="hold">
                                          <p:stCondLst>
                                            <p:cond delay="900"/>
                                          </p:stCondLst>
                                        </p:cTn>
                                        <p:tgtEl>
                                          <p:spTgt spid="37"/>
                                        </p:tgtEl>
                                        <p:attrNameLst>
                                          <p:attrName>ppt_y</p:attrName>
                                        </p:attrNameLst>
                                      </p:cBhvr>
                                      <p:tavLst>
                                        <p:tav tm="0">
                                          <p:val>
                                            <p:strVal val="#ppt_y-.03"/>
                                          </p:val>
                                        </p:tav>
                                        <p:tav tm="100000">
                                          <p:val>
                                            <p:strVal val="#ppt_y"/>
                                          </p:val>
                                        </p:tav>
                                      </p:tavLst>
                                    </p:anim>
                                  </p:childTnLst>
                                </p:cTn>
                              </p:par>
                              <p:par>
                                <p:cTn id="16" presetID="37" presetClass="entr" presetSubtype="0" fill="hold" grpId="0" nodeType="withEffect">
                                  <p:stCondLst>
                                    <p:cond delay="0"/>
                                  </p:stCondLst>
                                  <p:childTnLst>
                                    <p:set>
                                      <p:cBhvr>
                                        <p:cTn id="17" dur="1" fill="hold">
                                          <p:stCondLst>
                                            <p:cond delay="0"/>
                                          </p:stCondLst>
                                        </p:cTn>
                                        <p:tgtEl>
                                          <p:spTgt spid="36"/>
                                        </p:tgtEl>
                                        <p:attrNameLst>
                                          <p:attrName>style.visibility</p:attrName>
                                        </p:attrNameLst>
                                      </p:cBhvr>
                                      <p:to>
                                        <p:strVal val="visible"/>
                                      </p:to>
                                    </p:set>
                                    <p:animEffect transition="in" filter="fade">
                                      <p:cBhvr>
                                        <p:cTn id="18" dur="1000"/>
                                        <p:tgtEl>
                                          <p:spTgt spid="36"/>
                                        </p:tgtEl>
                                      </p:cBhvr>
                                    </p:animEffect>
                                    <p:anim calcmode="lin" valueType="num">
                                      <p:cBhvr>
                                        <p:cTn id="19" dur="1000" fill="hold"/>
                                        <p:tgtEl>
                                          <p:spTgt spid="36"/>
                                        </p:tgtEl>
                                        <p:attrNameLst>
                                          <p:attrName>ppt_x</p:attrName>
                                        </p:attrNameLst>
                                      </p:cBhvr>
                                      <p:tavLst>
                                        <p:tav tm="0">
                                          <p:val>
                                            <p:strVal val="#ppt_x"/>
                                          </p:val>
                                        </p:tav>
                                        <p:tav tm="100000">
                                          <p:val>
                                            <p:strVal val="#ppt_x"/>
                                          </p:val>
                                        </p:tav>
                                      </p:tavLst>
                                    </p:anim>
                                    <p:anim calcmode="lin" valueType="num">
                                      <p:cBhvr>
                                        <p:cTn id="20" dur="900" decel="100000" fill="hold"/>
                                        <p:tgtEl>
                                          <p:spTgt spid="36"/>
                                        </p:tgtEl>
                                        <p:attrNameLst>
                                          <p:attrName>ppt_y</p:attrName>
                                        </p:attrNameLst>
                                      </p:cBhvr>
                                      <p:tavLst>
                                        <p:tav tm="0">
                                          <p:val>
                                            <p:strVal val="#ppt_y+1"/>
                                          </p:val>
                                        </p:tav>
                                        <p:tav tm="100000">
                                          <p:val>
                                            <p:strVal val="#ppt_y-.03"/>
                                          </p:val>
                                        </p:tav>
                                      </p:tavLst>
                                    </p:anim>
                                    <p:anim calcmode="lin" valueType="num">
                                      <p:cBhvr>
                                        <p:cTn id="21" dur="100" accel="100000" fill="hold">
                                          <p:stCondLst>
                                            <p:cond delay="900"/>
                                          </p:stCondLst>
                                        </p:cTn>
                                        <p:tgtEl>
                                          <p:spTgt spid="36"/>
                                        </p:tgtEl>
                                        <p:attrNameLst>
                                          <p:attrName>ppt_y</p:attrName>
                                        </p:attrNameLst>
                                      </p:cBhvr>
                                      <p:tavLst>
                                        <p:tav tm="0">
                                          <p:val>
                                            <p:strVal val="#ppt_y-.03"/>
                                          </p:val>
                                        </p:tav>
                                        <p:tav tm="100000">
                                          <p:val>
                                            <p:strVal val="#ppt_y"/>
                                          </p:val>
                                        </p:tav>
                                      </p:tavLst>
                                    </p:anim>
                                  </p:childTnLst>
                                </p:cTn>
                              </p:par>
                            </p:childTnLst>
                          </p:cTn>
                        </p:par>
                      </p:childTnLst>
                    </p:cTn>
                  </p:par>
                  <p:par>
                    <p:cTn id="22" fill="hold" nodeType="clickPar">
                      <p:stCondLst>
                        <p:cond delay="indefinite"/>
                      </p:stCondLst>
                      <p:childTnLst>
                        <p:par>
                          <p:cTn id="23" fill="hold" nodeType="withGroup">
                            <p:stCondLst>
                              <p:cond delay="0"/>
                            </p:stCondLst>
                            <p:childTnLst>
                              <p:par>
                                <p:cTn id="24" presetID="43" presetClass="entr" presetSubtype="0" fill="hold" nodeType="clickEffect">
                                  <p:stCondLst>
                                    <p:cond delay="0"/>
                                  </p:stCondLst>
                                  <p:childTnLst>
                                    <p:set>
                                      <p:cBhvr>
                                        <p:cTn id="25" dur="1" fill="hold">
                                          <p:stCondLst>
                                            <p:cond delay="0"/>
                                          </p:stCondLst>
                                        </p:cTn>
                                        <p:tgtEl>
                                          <p:spTgt spid="34"/>
                                        </p:tgtEl>
                                        <p:attrNameLst>
                                          <p:attrName>style.visibility</p:attrName>
                                        </p:attrNameLst>
                                      </p:cBhvr>
                                      <p:to>
                                        <p:strVal val="visible"/>
                                      </p:to>
                                    </p:set>
                                    <p:animEffect transition="in" filter="fade">
                                      <p:cBhvr>
                                        <p:cTn id="26" dur="100"/>
                                        <p:tgtEl>
                                          <p:spTgt spid="34"/>
                                        </p:tgtEl>
                                      </p:cBhvr>
                                    </p:animEffect>
                                    <p:anim calcmode="lin" valueType="num">
                                      <p:cBhvr>
                                        <p:cTn id="27" dur="400" fill="hold"/>
                                        <p:tgtEl>
                                          <p:spTgt spid="34"/>
                                        </p:tgtEl>
                                        <p:attrNameLst>
                                          <p:attrName>ppt_x</p:attrName>
                                        </p:attrNameLst>
                                      </p:cBhvr>
                                      <p:tavLst>
                                        <p:tav tm="0">
                                          <p:val>
                                            <p:strVal val="#ppt_x"/>
                                          </p:val>
                                        </p:tav>
                                        <p:tav tm="100000">
                                          <p:val>
                                            <p:strVal val="#ppt_x"/>
                                          </p:val>
                                        </p:tav>
                                      </p:tavLst>
                                    </p:anim>
                                    <p:anim calcmode="lin" valueType="num">
                                      <p:cBhvr>
                                        <p:cTn id="28" dur="400" fill="hold"/>
                                        <p:tgtEl>
                                          <p:spTgt spid="34"/>
                                        </p:tgtEl>
                                        <p:attrNameLst>
                                          <p:attrName>ppt_y</p:attrName>
                                        </p:attrNameLst>
                                      </p:cBhvr>
                                      <p:tavLst>
                                        <p:tav tm="0">
                                          <p:val>
                                            <p:strVal val="#ppt_y+0.31"/>
                                          </p:val>
                                        </p:tav>
                                        <p:tav tm="100000">
                                          <p:val>
                                            <p:strVal val="#ppt_y+0.31"/>
                                          </p:val>
                                        </p:tav>
                                      </p:tavLst>
                                    </p:anim>
                                    <p:anim calcmode="lin" valueType="num">
                                      <p:cBhvr>
                                        <p:cTn id="29" dur="600" decel="50000" fill="hold">
                                          <p:stCondLst>
                                            <p:cond delay="400"/>
                                          </p:stCondLst>
                                        </p:cTn>
                                        <p:tgtEl>
                                          <p:spTgt spid="34"/>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30" dur="600" decel="50000" fill="hold">
                                          <p:stCondLst>
                                            <p:cond delay="400"/>
                                          </p:stCondLst>
                                        </p:cTn>
                                        <p:tgtEl>
                                          <p:spTgt spid="34"/>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par>
                                <p:cTn id="31" presetID="43" presetClass="entr" presetSubtype="0" fill="hold" nodeType="withEffect">
                                  <p:stCondLst>
                                    <p:cond delay="0"/>
                                  </p:stCondLst>
                                  <p:childTnLst>
                                    <p:set>
                                      <p:cBhvr>
                                        <p:cTn id="32" dur="1" fill="hold">
                                          <p:stCondLst>
                                            <p:cond delay="0"/>
                                          </p:stCondLst>
                                        </p:cTn>
                                        <p:tgtEl>
                                          <p:spTgt spid="35"/>
                                        </p:tgtEl>
                                        <p:attrNameLst>
                                          <p:attrName>style.visibility</p:attrName>
                                        </p:attrNameLst>
                                      </p:cBhvr>
                                      <p:to>
                                        <p:strVal val="visible"/>
                                      </p:to>
                                    </p:set>
                                    <p:animEffect transition="in" filter="fade">
                                      <p:cBhvr>
                                        <p:cTn id="33" dur="100"/>
                                        <p:tgtEl>
                                          <p:spTgt spid="35"/>
                                        </p:tgtEl>
                                      </p:cBhvr>
                                    </p:animEffect>
                                    <p:anim calcmode="lin" valueType="num">
                                      <p:cBhvr>
                                        <p:cTn id="34" dur="400" fill="hold"/>
                                        <p:tgtEl>
                                          <p:spTgt spid="35"/>
                                        </p:tgtEl>
                                        <p:attrNameLst>
                                          <p:attrName>ppt_x</p:attrName>
                                        </p:attrNameLst>
                                      </p:cBhvr>
                                      <p:tavLst>
                                        <p:tav tm="0">
                                          <p:val>
                                            <p:strVal val="#ppt_x"/>
                                          </p:val>
                                        </p:tav>
                                        <p:tav tm="100000">
                                          <p:val>
                                            <p:strVal val="#ppt_x"/>
                                          </p:val>
                                        </p:tav>
                                      </p:tavLst>
                                    </p:anim>
                                    <p:anim calcmode="lin" valueType="num">
                                      <p:cBhvr>
                                        <p:cTn id="35" dur="400" fill="hold"/>
                                        <p:tgtEl>
                                          <p:spTgt spid="35"/>
                                        </p:tgtEl>
                                        <p:attrNameLst>
                                          <p:attrName>ppt_y</p:attrName>
                                        </p:attrNameLst>
                                      </p:cBhvr>
                                      <p:tavLst>
                                        <p:tav tm="0">
                                          <p:val>
                                            <p:strVal val="#ppt_y+0.31"/>
                                          </p:val>
                                        </p:tav>
                                        <p:tav tm="100000">
                                          <p:val>
                                            <p:strVal val="#ppt_y+0.31"/>
                                          </p:val>
                                        </p:tav>
                                      </p:tavLst>
                                    </p:anim>
                                    <p:anim calcmode="lin" valueType="num">
                                      <p:cBhvr>
                                        <p:cTn id="36" dur="600" decel="50000" fill="hold">
                                          <p:stCondLst>
                                            <p:cond delay="400"/>
                                          </p:stCondLst>
                                        </p:cTn>
                                        <p:tgtEl>
                                          <p:spTgt spid="35"/>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37" dur="600" decel="50000" fill="hold">
                                          <p:stCondLst>
                                            <p:cond delay="400"/>
                                          </p:stCondLst>
                                        </p:cTn>
                                        <p:tgtEl>
                                          <p:spTgt spid="35"/>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6"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p:cNvSpPr>
            <a:spLocks noGrp="1"/>
          </p:cNvSpPr>
          <p:nvPr>
            <p:ph type="title"/>
          </p:nvPr>
        </p:nvSpPr>
        <p:spPr/>
        <p:txBody>
          <a:bodyPr/>
          <a:lstStyle/>
          <a:p>
            <a:endParaRPr lang="en-US" altLang="en-US"/>
          </a:p>
        </p:txBody>
      </p:sp>
      <p:pic>
        <p:nvPicPr>
          <p:cNvPr id="29699" name="Content Placeholder 3"/>
          <p:cNvPicPr>
            <a:picLocks noGrp="1" noChangeAspect="1"/>
          </p:cNvPicPr>
          <p:nvPr>
            <p:ph idx="4294967295"/>
          </p:nvPr>
        </p:nvPicPr>
        <p:blipFill>
          <a:blip r:embed="rId2"/>
          <a:srcRect/>
          <a:stretch>
            <a:fillRect/>
          </a:stretch>
        </p:blipFill>
        <p:spPr>
          <a:xfrm>
            <a:off x="0" y="0"/>
            <a:ext cx="9144000" cy="6858000"/>
          </a:xfrm>
          <a:prstGeom prst="rect">
            <a:avLst/>
          </a:prstGeom>
        </p:spPr>
      </p:pic>
      <p:sp>
        <p:nvSpPr>
          <p:cNvPr id="18" name="Flowchart: Alternate Process 17"/>
          <p:cNvSpPr/>
          <p:nvPr/>
        </p:nvSpPr>
        <p:spPr>
          <a:xfrm>
            <a:off x="1138238" y="1963738"/>
            <a:ext cx="7696200" cy="1774825"/>
          </a:xfrm>
          <a:prstGeom prst="flowChartAlternateProcess">
            <a:avLst/>
          </a:prstGeom>
        </p:spPr>
        <p:style>
          <a:lnRef idx="1">
            <a:schemeClr val="accent2"/>
          </a:lnRef>
          <a:fillRef idx="2">
            <a:schemeClr val="accent2"/>
          </a:fillRef>
          <a:effectRef idx="1">
            <a:schemeClr val="accent2"/>
          </a:effectRef>
          <a:fontRef idx="minor">
            <a:schemeClr val="dk1"/>
          </a:fontRef>
        </p:style>
        <p:txBody>
          <a:bodyPr anchor="ctr"/>
          <a:lstStyle/>
          <a:p>
            <a:pPr indent="457200" algn="just" eaLnBrk="1" fontAlgn="auto" hangingPunct="1">
              <a:spcBef>
                <a:spcPts val="0"/>
              </a:spcBef>
              <a:spcAft>
                <a:spcPts val="0"/>
              </a:spcAft>
              <a:defRPr/>
            </a:pPr>
            <a:r>
              <a:rPr lang="en-US" sz="24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a:t>
            </a:r>
            <a:r>
              <a:rPr lang="en-US" sz="24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Vật</a:t>
            </a:r>
            <a:r>
              <a:rPr lang="en-US" sz="24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chất</a:t>
            </a:r>
            <a:r>
              <a:rPr lang="en-US" sz="24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là</a:t>
            </a:r>
            <a:r>
              <a:rPr lang="en-US" sz="24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một</a:t>
            </a:r>
            <a:r>
              <a:rPr lang="en-US" sz="24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phạm</a:t>
            </a:r>
            <a:r>
              <a:rPr lang="en-US" sz="24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trù</a:t>
            </a:r>
            <a:r>
              <a:rPr lang="en-US" sz="24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triết</a:t>
            </a:r>
            <a:r>
              <a:rPr lang="en-US" sz="24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học</a:t>
            </a:r>
            <a:r>
              <a:rPr lang="en-US" sz="24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dùng</a:t>
            </a:r>
            <a:r>
              <a:rPr lang="en-US" sz="24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để</a:t>
            </a:r>
            <a:r>
              <a:rPr lang="en-US" sz="24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chỉ</a:t>
            </a:r>
            <a:r>
              <a:rPr lang="en-US" sz="24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thực</a:t>
            </a:r>
            <a:r>
              <a:rPr lang="en-US" sz="24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tại</a:t>
            </a:r>
            <a:r>
              <a:rPr lang="en-US" sz="24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khách</a:t>
            </a:r>
            <a:r>
              <a:rPr lang="en-US" sz="24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quan</a:t>
            </a:r>
            <a:r>
              <a:rPr lang="en-US" sz="24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400" b="1" dirty="0" err="1">
                <a:solidFill>
                  <a:srgbClr val="FF0000"/>
                </a:solidFill>
                <a:latin typeface="Times New Roman" panose="02020603050405020304" pitchFamily="18" charset="0"/>
                <a:ea typeface="Calibri" panose="020F0502020204030204" pitchFamily="34" charset="0"/>
                <a:cs typeface="Times New Roman" panose="02020603050405020304" pitchFamily="18" charset="0"/>
              </a:rPr>
              <a:t>được</a:t>
            </a:r>
            <a:r>
              <a:rPr lang="en-US" sz="2400" b="1"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 </a:t>
            </a:r>
            <a:r>
              <a:rPr lang="en-US" sz="2400" b="1" dirty="0" err="1">
                <a:solidFill>
                  <a:srgbClr val="FF0000"/>
                </a:solidFill>
                <a:latin typeface="Times New Roman" panose="02020603050405020304" pitchFamily="18" charset="0"/>
                <a:ea typeface="Calibri" panose="020F0502020204030204" pitchFamily="34" charset="0"/>
                <a:cs typeface="Times New Roman" panose="02020603050405020304" pitchFamily="18" charset="0"/>
              </a:rPr>
              <a:t>đem</a:t>
            </a:r>
            <a:r>
              <a:rPr lang="en-US" sz="2400" b="1"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 </a:t>
            </a:r>
            <a:r>
              <a:rPr lang="en-US" sz="2400" b="1" dirty="0" err="1">
                <a:solidFill>
                  <a:srgbClr val="FF0000"/>
                </a:solidFill>
                <a:latin typeface="Times New Roman" panose="02020603050405020304" pitchFamily="18" charset="0"/>
                <a:ea typeface="Calibri" panose="020F0502020204030204" pitchFamily="34" charset="0"/>
                <a:cs typeface="Times New Roman" panose="02020603050405020304" pitchFamily="18" charset="0"/>
              </a:rPr>
              <a:t>lại</a:t>
            </a:r>
            <a:r>
              <a:rPr lang="en-US" sz="2400" b="1"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 </a:t>
            </a:r>
            <a:r>
              <a:rPr lang="en-US" sz="2400" b="1" dirty="0" err="1">
                <a:solidFill>
                  <a:srgbClr val="FF0000"/>
                </a:solidFill>
                <a:latin typeface="Times New Roman" panose="02020603050405020304" pitchFamily="18" charset="0"/>
                <a:ea typeface="Calibri" panose="020F0502020204030204" pitchFamily="34" charset="0"/>
                <a:cs typeface="Times New Roman" panose="02020603050405020304" pitchFamily="18" charset="0"/>
              </a:rPr>
              <a:t>cho</a:t>
            </a:r>
            <a:r>
              <a:rPr lang="en-US" sz="2400" b="1"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 con </a:t>
            </a:r>
            <a:r>
              <a:rPr lang="en-US" sz="2400" b="1" dirty="0" err="1">
                <a:solidFill>
                  <a:srgbClr val="FF0000"/>
                </a:solidFill>
                <a:latin typeface="Times New Roman" panose="02020603050405020304" pitchFamily="18" charset="0"/>
                <a:ea typeface="Calibri" panose="020F0502020204030204" pitchFamily="34" charset="0"/>
                <a:cs typeface="Times New Roman" panose="02020603050405020304" pitchFamily="18" charset="0"/>
              </a:rPr>
              <a:t>người</a:t>
            </a:r>
            <a:r>
              <a:rPr lang="en-US" sz="2400" b="1"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 </a:t>
            </a:r>
            <a:r>
              <a:rPr lang="en-US" sz="2400" b="1" dirty="0" err="1">
                <a:solidFill>
                  <a:srgbClr val="FF0000"/>
                </a:solidFill>
                <a:latin typeface="Times New Roman" panose="02020603050405020304" pitchFamily="18" charset="0"/>
                <a:ea typeface="Calibri" panose="020F0502020204030204" pitchFamily="34" charset="0"/>
                <a:cs typeface="Times New Roman" panose="02020603050405020304" pitchFamily="18" charset="0"/>
              </a:rPr>
              <a:t>trong</a:t>
            </a:r>
            <a:r>
              <a:rPr lang="en-US" sz="2400" b="1"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 </a:t>
            </a:r>
            <a:r>
              <a:rPr lang="en-US" sz="2400" b="1" dirty="0" err="1">
                <a:solidFill>
                  <a:srgbClr val="FF0000"/>
                </a:solidFill>
                <a:latin typeface="Times New Roman" panose="02020603050405020304" pitchFamily="18" charset="0"/>
                <a:ea typeface="Calibri" panose="020F0502020204030204" pitchFamily="34" charset="0"/>
                <a:cs typeface="Times New Roman" panose="02020603050405020304" pitchFamily="18" charset="0"/>
              </a:rPr>
              <a:t>cảm</a:t>
            </a:r>
            <a:r>
              <a:rPr lang="en-US" sz="2400" b="1"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 </a:t>
            </a:r>
            <a:r>
              <a:rPr lang="en-US" sz="2400" b="1" dirty="0" err="1">
                <a:solidFill>
                  <a:srgbClr val="FF0000"/>
                </a:solidFill>
                <a:latin typeface="Times New Roman" panose="02020603050405020304" pitchFamily="18" charset="0"/>
                <a:ea typeface="Calibri" panose="020F0502020204030204" pitchFamily="34" charset="0"/>
                <a:cs typeface="Times New Roman" panose="02020603050405020304" pitchFamily="18" charset="0"/>
              </a:rPr>
              <a:t>giác</a:t>
            </a:r>
            <a:r>
              <a:rPr lang="en-US" sz="24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được</a:t>
            </a:r>
            <a:r>
              <a:rPr lang="en-US" sz="24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cảm</a:t>
            </a:r>
            <a:r>
              <a:rPr lang="en-US" sz="24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giác</a:t>
            </a:r>
            <a:r>
              <a:rPr lang="en-US" sz="24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của</a:t>
            </a:r>
            <a:r>
              <a:rPr lang="en-US" sz="24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chúng</a:t>
            </a:r>
            <a:r>
              <a:rPr lang="en-US" sz="24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ta </a:t>
            </a:r>
            <a:r>
              <a:rPr lang="en-US" sz="24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chép</a:t>
            </a:r>
            <a:r>
              <a:rPr lang="en-US" sz="24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lại</a:t>
            </a:r>
            <a:r>
              <a:rPr lang="en-US" sz="24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chụp</a:t>
            </a:r>
            <a:r>
              <a:rPr lang="en-US" sz="24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lại</a:t>
            </a:r>
            <a:r>
              <a:rPr lang="en-US" sz="24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phản</a:t>
            </a:r>
            <a:r>
              <a:rPr lang="en-US" sz="24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ánh</a:t>
            </a:r>
            <a:r>
              <a:rPr lang="en-US" sz="24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và</a:t>
            </a:r>
            <a:r>
              <a:rPr lang="en-US" sz="24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tồn</a:t>
            </a:r>
            <a:r>
              <a:rPr lang="en-US" sz="24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tại</a:t>
            </a:r>
            <a:r>
              <a:rPr lang="en-US" sz="24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không</a:t>
            </a:r>
            <a:r>
              <a:rPr lang="en-US" sz="24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lệ</a:t>
            </a:r>
            <a:r>
              <a:rPr lang="en-US" sz="24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thuộc</a:t>
            </a:r>
            <a:r>
              <a:rPr lang="en-US" sz="24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vào</a:t>
            </a:r>
            <a:r>
              <a:rPr lang="en-US" sz="24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cảm</a:t>
            </a:r>
            <a:r>
              <a:rPr lang="en-US" sz="24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giác</a:t>
            </a:r>
            <a:r>
              <a:rPr lang="en-US" sz="24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a:t>
            </a:r>
            <a:endParaRPr lang="en-US" sz="24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19" name="7-Point Star 18"/>
          <p:cNvSpPr/>
          <p:nvPr/>
        </p:nvSpPr>
        <p:spPr>
          <a:xfrm>
            <a:off x="4314825" y="4030663"/>
            <a:ext cx="1776413" cy="1584325"/>
          </a:xfrm>
          <a:prstGeom prst="star7">
            <a:avLst/>
          </a:prstGeom>
        </p:spPr>
        <p:style>
          <a:lnRef idx="1">
            <a:schemeClr val="accent1"/>
          </a:lnRef>
          <a:fillRef idx="2">
            <a:schemeClr val="accent1"/>
          </a:fillRef>
          <a:effectRef idx="1">
            <a:schemeClr val="accent1"/>
          </a:effectRef>
          <a:fontRef idx="minor">
            <a:schemeClr val="dk1"/>
          </a:fontRef>
        </p:style>
        <p:txBody>
          <a:bodyPr anchor="ctr"/>
          <a:lstStyle/>
          <a:p>
            <a:pPr algn="ctr" eaLnBrk="1" hangingPunct="1"/>
            <a:r>
              <a:rPr lang="en-US" sz="3200">
                <a:solidFill>
                  <a:srgbClr val="000000"/>
                </a:solidFill>
                <a:latin typeface="Times New Roman" pitchFamily="18" charset="0"/>
                <a:cs typeface="Cordia New" pitchFamily="34" charset="-34"/>
              </a:rPr>
              <a:t>Ý thức</a:t>
            </a:r>
            <a:endParaRPr lang="en-US" sz="3200">
              <a:solidFill>
                <a:srgbClr val="000000"/>
              </a:solidFill>
              <a:latin typeface="Calibri" pitchFamily="34" charset="0"/>
              <a:cs typeface="Cordia New" pitchFamily="34" charset="-34"/>
            </a:endParaRPr>
          </a:p>
        </p:txBody>
      </p:sp>
      <p:sp>
        <p:nvSpPr>
          <p:cNvPr id="20" name="7-Point Star 19"/>
          <p:cNvSpPr/>
          <p:nvPr/>
        </p:nvSpPr>
        <p:spPr>
          <a:xfrm>
            <a:off x="1201738" y="3916363"/>
            <a:ext cx="1773237" cy="1698625"/>
          </a:xfrm>
          <a:prstGeom prst="star7">
            <a:avLst/>
          </a:prstGeom>
        </p:spPr>
        <p:style>
          <a:lnRef idx="1">
            <a:schemeClr val="accent4"/>
          </a:lnRef>
          <a:fillRef idx="2">
            <a:schemeClr val="accent4"/>
          </a:fillRef>
          <a:effectRef idx="1">
            <a:schemeClr val="accent4"/>
          </a:effectRef>
          <a:fontRef idx="minor">
            <a:schemeClr val="dk1"/>
          </a:fontRef>
        </p:style>
        <p:txBody>
          <a:bodyPr anchor="ctr"/>
          <a:lstStyle/>
          <a:p>
            <a:pPr algn="ctr" eaLnBrk="1" hangingPunct="1"/>
            <a:r>
              <a:rPr lang="en-US" sz="3600">
                <a:solidFill>
                  <a:srgbClr val="000000"/>
                </a:solidFill>
                <a:latin typeface="Times New Roman" pitchFamily="18" charset="0"/>
                <a:cs typeface="Times New Roman" pitchFamily="18" charset="0"/>
              </a:rPr>
              <a:t>Vật chất</a:t>
            </a:r>
            <a:endParaRPr lang="en-US" sz="3600">
              <a:solidFill>
                <a:srgbClr val="000000"/>
              </a:solidFill>
              <a:latin typeface="Calibri" pitchFamily="34" charset="0"/>
              <a:cs typeface="Cordia New" pitchFamily="34" charset="-34"/>
            </a:endParaRPr>
          </a:p>
        </p:txBody>
      </p:sp>
      <p:sp>
        <p:nvSpPr>
          <p:cNvPr id="21" name="Notched Right Arrow 20"/>
          <p:cNvSpPr/>
          <p:nvPr/>
        </p:nvSpPr>
        <p:spPr>
          <a:xfrm>
            <a:off x="3332574" y="4600002"/>
            <a:ext cx="644345" cy="576711"/>
          </a:xfrm>
          <a:prstGeom prst="notchedRightArrow">
            <a:avLst/>
          </a:prstGeom>
        </p:spPr>
        <p:style>
          <a:lnRef idx="0">
            <a:schemeClr val="accent5"/>
          </a:lnRef>
          <a:fillRef idx="3">
            <a:schemeClr val="accent5"/>
          </a:fillRef>
          <a:effectRef idx="3">
            <a:schemeClr val="accent5"/>
          </a:effectRef>
          <a:fontRef idx="minor">
            <a:schemeClr val="lt1"/>
          </a:fontRef>
        </p:style>
        <p:txBody>
          <a:bodyPr anchor="ctr"/>
          <a:lstStyle/>
          <a:p>
            <a:pPr algn="ctr" eaLnBrk="1" fontAlgn="auto" hangingPunct="1">
              <a:spcBef>
                <a:spcPts val="0"/>
              </a:spcBef>
              <a:spcAft>
                <a:spcPts val="0"/>
              </a:spcAft>
              <a:defRPr/>
            </a:pPr>
            <a:endParaRPr lang="en-US" sz="1800">
              <a:solidFill>
                <a:prstClr val="white"/>
              </a:solidFill>
              <a:latin typeface="Calibri"/>
            </a:endParaRPr>
          </a:p>
        </p:txBody>
      </p:sp>
      <p:sp>
        <p:nvSpPr>
          <p:cNvPr id="22" name="Flowchart: Alternate Process 21"/>
          <p:cNvSpPr/>
          <p:nvPr/>
        </p:nvSpPr>
        <p:spPr>
          <a:xfrm>
            <a:off x="1201738" y="5919788"/>
            <a:ext cx="3240087" cy="722312"/>
          </a:xfrm>
          <a:prstGeom prst="flowChartAlternateProcess">
            <a:avLst/>
          </a:prstGeom>
        </p:spPr>
        <p:style>
          <a:lnRef idx="1">
            <a:schemeClr val="accent5"/>
          </a:lnRef>
          <a:fillRef idx="2">
            <a:schemeClr val="accent5"/>
          </a:fillRef>
          <a:effectRef idx="1">
            <a:schemeClr val="accent5"/>
          </a:effectRef>
          <a:fontRef idx="minor">
            <a:schemeClr val="dk1"/>
          </a:fontRef>
        </p:style>
        <p:txBody>
          <a:bodyPr anchor="ctr"/>
          <a:lstStyle/>
          <a:p>
            <a:pPr algn="ctr" eaLnBrk="1" hangingPunct="1"/>
            <a:r>
              <a:rPr lang="en-US" sz="2800">
                <a:solidFill>
                  <a:srgbClr val="000000"/>
                </a:solidFill>
                <a:latin typeface="Times New Roman" pitchFamily="18" charset="0"/>
                <a:cs typeface="Cordia New" pitchFamily="34" charset="-34"/>
              </a:rPr>
              <a:t>Có thể nhận thức được</a:t>
            </a:r>
            <a:endParaRPr lang="en-US" sz="2800">
              <a:solidFill>
                <a:srgbClr val="000000"/>
              </a:solidFill>
              <a:latin typeface="Calibri" pitchFamily="34" charset="0"/>
              <a:cs typeface="Cordia New" pitchFamily="34" charset="-34"/>
            </a:endParaRPr>
          </a:p>
        </p:txBody>
      </p:sp>
      <p:sp>
        <p:nvSpPr>
          <p:cNvPr id="23" name="Left Brace 22"/>
          <p:cNvSpPr/>
          <p:nvPr/>
        </p:nvSpPr>
        <p:spPr>
          <a:xfrm>
            <a:off x="677863" y="3916363"/>
            <a:ext cx="373062" cy="2817812"/>
          </a:xfrm>
          <a:prstGeom prst="leftBrace">
            <a:avLst/>
          </a:prstGeom>
        </p:spPr>
        <p:style>
          <a:lnRef idx="2">
            <a:schemeClr val="accent6"/>
          </a:lnRef>
          <a:fillRef idx="0">
            <a:schemeClr val="accent6"/>
          </a:fillRef>
          <a:effectRef idx="1">
            <a:schemeClr val="accent6"/>
          </a:effectRef>
          <a:fontRef idx="minor">
            <a:schemeClr val="tx1"/>
          </a:fontRef>
        </p:style>
        <p:txBody>
          <a:bodyPr anchor="ctr"/>
          <a:lstStyle/>
          <a:p>
            <a:pPr algn="ctr" eaLnBrk="1" fontAlgn="auto" hangingPunct="1">
              <a:spcBef>
                <a:spcPts val="0"/>
              </a:spcBef>
              <a:spcAft>
                <a:spcPts val="0"/>
              </a:spcAft>
              <a:defRPr/>
            </a:pPr>
            <a:endParaRPr lang="en-US" sz="1800">
              <a:solidFill>
                <a:prstClr val="black"/>
              </a:solidFill>
              <a:latin typeface="Calibri"/>
            </a:endParaRPr>
          </a:p>
        </p:txBody>
      </p:sp>
      <p:sp>
        <p:nvSpPr>
          <p:cNvPr id="24" name="Flowchart: Alternate Process 23"/>
          <p:cNvSpPr/>
          <p:nvPr/>
        </p:nvSpPr>
        <p:spPr>
          <a:xfrm>
            <a:off x="1141413" y="1965325"/>
            <a:ext cx="7693025" cy="1773238"/>
          </a:xfrm>
          <a:prstGeom prst="flowChartAlternateProcess">
            <a:avLst/>
          </a:prstGeom>
        </p:spPr>
        <p:style>
          <a:lnRef idx="1">
            <a:schemeClr val="accent2"/>
          </a:lnRef>
          <a:fillRef idx="2">
            <a:schemeClr val="accent2"/>
          </a:fillRef>
          <a:effectRef idx="1">
            <a:schemeClr val="accent2"/>
          </a:effectRef>
          <a:fontRef idx="minor">
            <a:schemeClr val="dk1"/>
          </a:fontRef>
        </p:style>
        <p:txBody>
          <a:bodyPr anchor="ctr"/>
          <a:lstStyle/>
          <a:p>
            <a:pPr indent="457200" algn="just" eaLnBrk="1" fontAlgn="auto" hangingPunct="1">
              <a:spcBef>
                <a:spcPts val="0"/>
              </a:spcBef>
              <a:spcAft>
                <a:spcPts val="0"/>
              </a:spcAft>
              <a:defRPr/>
            </a:pPr>
            <a:r>
              <a:rPr lang="en-US" sz="24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a:t>
            </a:r>
            <a:r>
              <a:rPr lang="en-US" sz="24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Vật</a:t>
            </a:r>
            <a:r>
              <a:rPr lang="en-US" sz="24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chất</a:t>
            </a:r>
            <a:r>
              <a:rPr lang="en-US" sz="24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là</a:t>
            </a:r>
            <a:r>
              <a:rPr lang="en-US" sz="24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một</a:t>
            </a:r>
            <a:r>
              <a:rPr lang="en-US" sz="24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phạm</a:t>
            </a:r>
            <a:r>
              <a:rPr lang="en-US" sz="24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trù</a:t>
            </a:r>
            <a:r>
              <a:rPr lang="en-US" sz="24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triết</a:t>
            </a:r>
            <a:r>
              <a:rPr lang="en-US" sz="24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học</a:t>
            </a:r>
            <a:r>
              <a:rPr lang="en-US" sz="24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dùng</a:t>
            </a:r>
            <a:r>
              <a:rPr lang="en-US" sz="24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để</a:t>
            </a:r>
            <a:r>
              <a:rPr lang="en-US" sz="24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chỉ</a:t>
            </a:r>
            <a:r>
              <a:rPr lang="en-US" sz="24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thực</a:t>
            </a:r>
            <a:r>
              <a:rPr lang="en-US" sz="24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tại</a:t>
            </a:r>
            <a:r>
              <a:rPr lang="en-US" sz="24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khách</a:t>
            </a:r>
            <a:r>
              <a:rPr lang="en-US" sz="24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quan</a:t>
            </a:r>
            <a:r>
              <a:rPr lang="en-US" sz="24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400" b="1" dirty="0" err="1">
                <a:solidFill>
                  <a:srgbClr val="FF0000"/>
                </a:solidFill>
                <a:latin typeface="Times New Roman" panose="02020603050405020304" pitchFamily="18" charset="0"/>
                <a:ea typeface="Calibri" panose="020F0502020204030204" pitchFamily="34" charset="0"/>
                <a:cs typeface="Times New Roman" panose="02020603050405020304" pitchFamily="18" charset="0"/>
              </a:rPr>
              <a:t>được</a:t>
            </a:r>
            <a:r>
              <a:rPr lang="en-US" sz="2400" b="1"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 </a:t>
            </a:r>
            <a:r>
              <a:rPr lang="en-US" sz="2400" b="1" dirty="0" err="1">
                <a:solidFill>
                  <a:srgbClr val="FF0000"/>
                </a:solidFill>
                <a:latin typeface="Times New Roman" panose="02020603050405020304" pitchFamily="18" charset="0"/>
                <a:ea typeface="Calibri" panose="020F0502020204030204" pitchFamily="34" charset="0"/>
                <a:cs typeface="Times New Roman" panose="02020603050405020304" pitchFamily="18" charset="0"/>
              </a:rPr>
              <a:t>đem</a:t>
            </a:r>
            <a:r>
              <a:rPr lang="en-US" sz="2400" b="1"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 </a:t>
            </a:r>
            <a:r>
              <a:rPr lang="en-US" sz="2400" b="1" dirty="0" err="1">
                <a:solidFill>
                  <a:srgbClr val="FF0000"/>
                </a:solidFill>
                <a:latin typeface="Times New Roman" panose="02020603050405020304" pitchFamily="18" charset="0"/>
                <a:ea typeface="Calibri" panose="020F0502020204030204" pitchFamily="34" charset="0"/>
                <a:cs typeface="Times New Roman" panose="02020603050405020304" pitchFamily="18" charset="0"/>
              </a:rPr>
              <a:t>lại</a:t>
            </a:r>
            <a:r>
              <a:rPr lang="en-US" sz="2400" b="1"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 </a:t>
            </a:r>
            <a:r>
              <a:rPr lang="en-US" sz="2400" b="1" dirty="0" err="1">
                <a:solidFill>
                  <a:srgbClr val="FF0000"/>
                </a:solidFill>
                <a:latin typeface="Times New Roman" panose="02020603050405020304" pitchFamily="18" charset="0"/>
                <a:ea typeface="Calibri" panose="020F0502020204030204" pitchFamily="34" charset="0"/>
                <a:cs typeface="Times New Roman" panose="02020603050405020304" pitchFamily="18" charset="0"/>
              </a:rPr>
              <a:t>cho</a:t>
            </a:r>
            <a:r>
              <a:rPr lang="en-US" sz="2400" b="1"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 con </a:t>
            </a:r>
            <a:r>
              <a:rPr lang="en-US" sz="2400" b="1" dirty="0" err="1">
                <a:solidFill>
                  <a:srgbClr val="FF0000"/>
                </a:solidFill>
                <a:latin typeface="Times New Roman" panose="02020603050405020304" pitchFamily="18" charset="0"/>
                <a:ea typeface="Calibri" panose="020F0502020204030204" pitchFamily="34" charset="0"/>
                <a:cs typeface="Times New Roman" panose="02020603050405020304" pitchFamily="18" charset="0"/>
              </a:rPr>
              <a:t>người</a:t>
            </a:r>
            <a:r>
              <a:rPr lang="en-US" sz="2400" b="1"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 </a:t>
            </a:r>
            <a:r>
              <a:rPr lang="en-US" sz="2400" b="1" dirty="0" err="1">
                <a:solidFill>
                  <a:srgbClr val="FF0000"/>
                </a:solidFill>
                <a:latin typeface="Times New Roman" panose="02020603050405020304" pitchFamily="18" charset="0"/>
                <a:ea typeface="Calibri" panose="020F0502020204030204" pitchFamily="34" charset="0"/>
                <a:cs typeface="Times New Roman" panose="02020603050405020304" pitchFamily="18" charset="0"/>
              </a:rPr>
              <a:t>trong</a:t>
            </a:r>
            <a:r>
              <a:rPr lang="en-US" sz="2400" b="1"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 </a:t>
            </a:r>
            <a:r>
              <a:rPr lang="en-US" sz="2400" b="1" dirty="0" err="1">
                <a:solidFill>
                  <a:srgbClr val="FF0000"/>
                </a:solidFill>
                <a:latin typeface="Times New Roman" panose="02020603050405020304" pitchFamily="18" charset="0"/>
                <a:ea typeface="Calibri" panose="020F0502020204030204" pitchFamily="34" charset="0"/>
                <a:cs typeface="Times New Roman" panose="02020603050405020304" pitchFamily="18" charset="0"/>
              </a:rPr>
              <a:t>cảm</a:t>
            </a:r>
            <a:r>
              <a:rPr lang="en-US" sz="2400" b="1"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 </a:t>
            </a:r>
            <a:r>
              <a:rPr lang="en-US" sz="2400" b="1" dirty="0" err="1">
                <a:solidFill>
                  <a:srgbClr val="FF0000"/>
                </a:solidFill>
                <a:latin typeface="Times New Roman" panose="02020603050405020304" pitchFamily="18" charset="0"/>
                <a:ea typeface="Calibri" panose="020F0502020204030204" pitchFamily="34" charset="0"/>
                <a:cs typeface="Times New Roman" panose="02020603050405020304" pitchFamily="18" charset="0"/>
              </a:rPr>
              <a:t>giác</a:t>
            </a:r>
            <a:r>
              <a:rPr lang="en-US" sz="24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được</a:t>
            </a:r>
            <a:r>
              <a:rPr lang="en-US" sz="24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cảm</a:t>
            </a:r>
            <a:r>
              <a:rPr lang="en-US" sz="24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giác</a:t>
            </a:r>
            <a:r>
              <a:rPr lang="en-US" sz="24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của</a:t>
            </a:r>
            <a:r>
              <a:rPr lang="en-US" sz="24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chúng</a:t>
            </a:r>
            <a:r>
              <a:rPr lang="en-US" sz="24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ta </a:t>
            </a:r>
            <a:r>
              <a:rPr lang="en-US" sz="2400" b="1"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chép</a:t>
            </a:r>
            <a:r>
              <a:rPr lang="en-US" sz="2400" b="1"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400" b="1"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lại</a:t>
            </a:r>
            <a:r>
              <a:rPr lang="en-US" sz="2400" b="1"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400" b="1"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chụp</a:t>
            </a:r>
            <a:r>
              <a:rPr lang="en-US" sz="2400" b="1"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400" b="1"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lại</a:t>
            </a:r>
            <a:r>
              <a:rPr lang="en-US" sz="2400" b="1"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400" b="1"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phản</a:t>
            </a:r>
            <a:r>
              <a:rPr lang="en-US" sz="2400" b="1"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400" b="1"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ánh</a:t>
            </a:r>
            <a:r>
              <a:rPr lang="en-US" sz="24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và</a:t>
            </a:r>
            <a:r>
              <a:rPr lang="en-US" sz="24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tồn</a:t>
            </a:r>
            <a:r>
              <a:rPr lang="en-US" sz="24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tại</a:t>
            </a:r>
            <a:r>
              <a:rPr lang="en-US" sz="24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không</a:t>
            </a:r>
            <a:r>
              <a:rPr lang="en-US" sz="24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lệ</a:t>
            </a:r>
            <a:r>
              <a:rPr lang="en-US" sz="24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thuộc</a:t>
            </a:r>
            <a:r>
              <a:rPr lang="en-US" sz="24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vào</a:t>
            </a:r>
            <a:r>
              <a:rPr lang="en-US" sz="24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cảm</a:t>
            </a:r>
            <a:r>
              <a:rPr lang="en-US" sz="24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giác</a:t>
            </a:r>
            <a:r>
              <a:rPr lang="en-US" sz="24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a:t>
            </a:r>
            <a:endParaRPr lang="en-US" sz="24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25" name="Striped Right Arrow 24"/>
          <p:cNvSpPr/>
          <p:nvPr/>
        </p:nvSpPr>
        <p:spPr>
          <a:xfrm>
            <a:off x="4627082" y="5966469"/>
            <a:ext cx="366903" cy="484632"/>
          </a:xfrm>
          <a:prstGeom prst="stripedRightArrow">
            <a:avLst/>
          </a:prstGeom>
        </p:spPr>
        <p:style>
          <a:lnRef idx="0">
            <a:schemeClr val="accent6"/>
          </a:lnRef>
          <a:fillRef idx="3">
            <a:schemeClr val="accent6"/>
          </a:fillRef>
          <a:effectRef idx="3">
            <a:schemeClr val="accent6"/>
          </a:effectRef>
          <a:fontRef idx="minor">
            <a:schemeClr val="lt1"/>
          </a:fontRef>
        </p:style>
        <p:txBody>
          <a:bodyPr anchor="ctr"/>
          <a:lstStyle/>
          <a:p>
            <a:pPr algn="ctr" eaLnBrk="1" fontAlgn="auto" hangingPunct="1">
              <a:spcBef>
                <a:spcPts val="0"/>
              </a:spcBef>
              <a:spcAft>
                <a:spcPts val="0"/>
              </a:spcAft>
              <a:defRPr/>
            </a:pPr>
            <a:endParaRPr lang="en-US" sz="1800">
              <a:solidFill>
                <a:prstClr val="white"/>
              </a:solidFill>
              <a:latin typeface="Calibri"/>
            </a:endParaRPr>
          </a:p>
        </p:txBody>
      </p:sp>
      <p:sp>
        <p:nvSpPr>
          <p:cNvPr id="26" name="Oval 25"/>
          <p:cNvSpPr/>
          <p:nvPr/>
        </p:nvSpPr>
        <p:spPr>
          <a:xfrm>
            <a:off x="5145088" y="5557838"/>
            <a:ext cx="3813175" cy="1130300"/>
          </a:xfrm>
          <a:prstGeom prst="ellipse">
            <a:avLst/>
          </a:prstGeom>
        </p:spPr>
        <p:style>
          <a:lnRef idx="1">
            <a:schemeClr val="accent6"/>
          </a:lnRef>
          <a:fillRef idx="2">
            <a:schemeClr val="accent6"/>
          </a:fillRef>
          <a:effectRef idx="1">
            <a:schemeClr val="accent6"/>
          </a:effectRef>
          <a:fontRef idx="minor">
            <a:schemeClr val="dk1"/>
          </a:fontRef>
        </p:style>
        <p:txBody>
          <a:bodyPr anchor="ctr"/>
          <a:lstStyle/>
          <a:p>
            <a:pPr algn="ctr" eaLnBrk="1" hangingPunct="1"/>
            <a:r>
              <a:rPr lang="en-US" sz="2800">
                <a:solidFill>
                  <a:srgbClr val="000000"/>
                </a:solidFill>
                <a:latin typeface="Times New Roman" pitchFamily="18" charset="0"/>
                <a:cs typeface="Cordia New" pitchFamily="34" charset="-34"/>
              </a:rPr>
              <a:t>“Chép lại, chụp lại, phản ánh” </a:t>
            </a:r>
            <a:endParaRPr lang="en-US" sz="2800">
              <a:solidFill>
                <a:srgbClr val="000000"/>
              </a:solidFill>
              <a:latin typeface="Calibri" pitchFamily="34" charset="0"/>
              <a:cs typeface="Cordia New" pitchFamily="34" charset="-34"/>
            </a:endParaRPr>
          </a:p>
        </p:txBody>
      </p:sp>
      <p:sp>
        <p:nvSpPr>
          <p:cNvPr id="27" name="Oval 26"/>
          <p:cNvSpPr/>
          <p:nvPr/>
        </p:nvSpPr>
        <p:spPr>
          <a:xfrm>
            <a:off x="4810125" y="2825750"/>
            <a:ext cx="4024313" cy="490538"/>
          </a:xfrm>
          <a:prstGeom prst="ellipse">
            <a:avLst/>
          </a:prstGeom>
          <a:noFill/>
          <a:ln w="571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anchor="ctr"/>
          <a:lstStyle/>
          <a:p>
            <a:pPr algn="ctr" eaLnBrk="1" fontAlgn="auto" hangingPunct="1">
              <a:spcBef>
                <a:spcPts val="0"/>
              </a:spcBef>
              <a:spcAft>
                <a:spcPts val="0"/>
              </a:spcAft>
              <a:defRPr/>
            </a:pPr>
            <a:endParaRPr lang="en-US" sz="1800">
              <a:solidFill>
                <a:srgbClr val="4F81BD"/>
              </a:solidFill>
              <a:latin typeface="Calibri"/>
            </a:endParaRPr>
          </a:p>
        </p:txBody>
      </p:sp>
      <p:sp>
        <p:nvSpPr>
          <p:cNvPr id="29715" name="Rectangle 27"/>
          <p:cNvSpPr>
            <a:spLocks noChangeArrowheads="1"/>
          </p:cNvSpPr>
          <p:nvPr/>
        </p:nvSpPr>
        <p:spPr bwMode="auto">
          <a:xfrm>
            <a:off x="28575" y="1657350"/>
            <a:ext cx="1389063" cy="522288"/>
          </a:xfrm>
          <a:prstGeom prst="rect">
            <a:avLst/>
          </a:prstGeom>
          <a:noFill/>
          <a:ln w="9525">
            <a:noFill/>
            <a:miter lim="800000"/>
            <a:headEnd/>
            <a:tailEnd/>
          </a:ln>
        </p:spPr>
        <p:txBody>
          <a:bodyPr wrap="none">
            <a:spAutoFit/>
          </a:bodyPr>
          <a:lstStyle/>
          <a:p>
            <a:pPr eaLnBrk="1" hangingPunct="1"/>
            <a:r>
              <a:rPr lang="en-US" altLang="en-US" sz="2800" b="1" i="1" u="sng">
                <a:solidFill>
                  <a:srgbClr val="000000"/>
                </a:solidFill>
                <a:latin typeface="Times New Roman" pitchFamily="18" charset="0"/>
                <a:ea typeface="Cordia New" pitchFamily="34" charset="-34"/>
                <a:cs typeface="Calibri" pitchFamily="34" charset="0"/>
              </a:rPr>
              <a:t>Thứ ba</a:t>
            </a:r>
            <a:r>
              <a:rPr lang="en-US" altLang="en-US" sz="2800" i="1">
                <a:solidFill>
                  <a:srgbClr val="000000"/>
                </a:solidFill>
                <a:latin typeface="Times New Roman" pitchFamily="18" charset="0"/>
                <a:ea typeface="Cordia New" pitchFamily="34" charset="-34"/>
                <a:cs typeface="Calibri" pitchFamily="34" charset="0"/>
              </a:rPr>
              <a:t>:</a:t>
            </a:r>
            <a:endParaRPr lang="en-US" altLang="en-US" sz="2800">
              <a:solidFill>
                <a:srgbClr val="000000"/>
              </a:solidFill>
              <a:latin typeface="Calibri" pitchFamily="34" charset="0"/>
              <a:ea typeface="Cordia New" pitchFamily="34" charset="-34"/>
              <a:cs typeface="Calibri" pitchFamily="34" charset="0"/>
            </a:endParaRPr>
          </a:p>
        </p:txBody>
      </p:sp>
      <p:sp>
        <p:nvSpPr>
          <p:cNvPr id="28" name="Rectangle 27"/>
          <p:cNvSpPr/>
          <p:nvPr/>
        </p:nvSpPr>
        <p:spPr>
          <a:xfrm>
            <a:off x="903288" y="315913"/>
            <a:ext cx="6354762" cy="549275"/>
          </a:xfrm>
          <a:prstGeom prst="rect">
            <a:avLst/>
          </a:prstGeom>
        </p:spPr>
        <p:txBody>
          <a:bodyPr>
            <a:spAutoFit/>
          </a:bodyPr>
          <a:lstStyle/>
          <a:p>
            <a:pPr defTabSz="414683" eaLnBrk="1">
              <a:lnSpc>
                <a:spcPct val="93000"/>
              </a:lnSpc>
              <a:buClr>
                <a:srgbClr val="000000"/>
              </a:buClr>
              <a:buSzPct val="100000"/>
              <a:defRPr/>
            </a:pPr>
            <a:r>
              <a:rPr lang="en-US" sz="3200" b="1" dirty="0" err="1">
                <a:solidFill>
                  <a:schemeClr val="accent3"/>
                </a:solidFill>
                <a:latin typeface="Times New Roman" panose="02020603050405020304" pitchFamily="18" charset="0"/>
                <a:ea typeface="MS Gothic" pitchFamily="49" charset="-128"/>
                <a:cs typeface="Times New Roman" panose="02020603050405020304" pitchFamily="18" charset="0"/>
              </a:rPr>
              <a:t>Định</a:t>
            </a:r>
            <a:r>
              <a:rPr lang="en-US" sz="3200" b="1" dirty="0">
                <a:solidFill>
                  <a:schemeClr val="accent3"/>
                </a:solidFill>
                <a:latin typeface="Times New Roman" panose="02020603050405020304" pitchFamily="18" charset="0"/>
                <a:ea typeface="MS Gothic" pitchFamily="49" charset="-128"/>
                <a:cs typeface="Times New Roman" panose="02020603050405020304" pitchFamily="18" charset="0"/>
              </a:rPr>
              <a:t> </a:t>
            </a:r>
            <a:r>
              <a:rPr lang="en-US" sz="3200" b="1" dirty="0" err="1">
                <a:solidFill>
                  <a:schemeClr val="accent3"/>
                </a:solidFill>
                <a:latin typeface="Times New Roman" panose="02020603050405020304" pitchFamily="18" charset="0"/>
                <a:ea typeface="MS Gothic" pitchFamily="49" charset="-128"/>
                <a:cs typeface="Times New Roman" panose="02020603050405020304" pitchFamily="18" charset="0"/>
              </a:rPr>
              <a:t>nghĩa</a:t>
            </a:r>
            <a:r>
              <a:rPr lang="en-US" sz="3200" b="1" dirty="0">
                <a:solidFill>
                  <a:schemeClr val="accent3"/>
                </a:solidFill>
                <a:latin typeface="Times New Roman" panose="02020603050405020304" pitchFamily="18" charset="0"/>
                <a:ea typeface="MS Gothic" pitchFamily="49" charset="-128"/>
                <a:cs typeface="Times New Roman" panose="02020603050405020304" pitchFamily="18" charset="0"/>
              </a:rPr>
              <a:t> </a:t>
            </a:r>
            <a:r>
              <a:rPr lang="en-US" sz="3200" b="1" dirty="0" err="1">
                <a:solidFill>
                  <a:schemeClr val="accent3"/>
                </a:solidFill>
                <a:latin typeface="Times New Roman" panose="02020603050405020304" pitchFamily="18" charset="0"/>
                <a:ea typeface="MS Gothic" pitchFamily="49" charset="-128"/>
                <a:cs typeface="Times New Roman" panose="02020603050405020304" pitchFamily="18" charset="0"/>
              </a:rPr>
              <a:t>vật</a:t>
            </a:r>
            <a:r>
              <a:rPr lang="en-US" sz="3200" b="1" dirty="0">
                <a:solidFill>
                  <a:schemeClr val="accent3"/>
                </a:solidFill>
                <a:latin typeface="Times New Roman" panose="02020603050405020304" pitchFamily="18" charset="0"/>
                <a:ea typeface="MS Gothic" pitchFamily="49" charset="-128"/>
                <a:cs typeface="Times New Roman" panose="02020603050405020304" pitchFamily="18" charset="0"/>
              </a:rPr>
              <a:t> </a:t>
            </a:r>
            <a:r>
              <a:rPr lang="en-US" sz="3200" b="1" dirty="0" err="1">
                <a:solidFill>
                  <a:schemeClr val="accent3"/>
                </a:solidFill>
                <a:latin typeface="Times New Roman" panose="02020603050405020304" pitchFamily="18" charset="0"/>
                <a:ea typeface="MS Gothic" pitchFamily="49" charset="-128"/>
                <a:cs typeface="Times New Roman" panose="02020603050405020304" pitchFamily="18" charset="0"/>
              </a:rPr>
              <a:t>chất</a:t>
            </a:r>
            <a:r>
              <a:rPr lang="en-US" sz="3200" b="1" dirty="0">
                <a:solidFill>
                  <a:schemeClr val="accent3"/>
                </a:solidFill>
                <a:latin typeface="Times New Roman" panose="02020603050405020304" pitchFamily="18" charset="0"/>
                <a:ea typeface="MS Gothic" pitchFamily="49" charset="-128"/>
                <a:cs typeface="Times New Roman" panose="02020603050405020304" pitchFamily="18" charset="0"/>
              </a:rPr>
              <a:t> </a:t>
            </a:r>
            <a:r>
              <a:rPr lang="en-US" sz="3200" b="1" dirty="0" err="1">
                <a:solidFill>
                  <a:schemeClr val="accent3"/>
                </a:solidFill>
                <a:latin typeface="Times New Roman" panose="02020603050405020304" pitchFamily="18" charset="0"/>
                <a:ea typeface="MS Gothic" pitchFamily="49" charset="-128"/>
                <a:cs typeface="Times New Roman" panose="02020603050405020304" pitchFamily="18" charset="0"/>
              </a:rPr>
              <a:t>của</a:t>
            </a:r>
            <a:r>
              <a:rPr lang="en-US" sz="3200" b="1" dirty="0">
                <a:solidFill>
                  <a:schemeClr val="accent3"/>
                </a:solidFill>
                <a:latin typeface="Times New Roman" panose="02020603050405020304" pitchFamily="18" charset="0"/>
                <a:ea typeface="MS Gothic" pitchFamily="49" charset="-128"/>
                <a:cs typeface="Times New Roman" panose="02020603050405020304" pitchFamily="18" charset="0"/>
              </a:rPr>
              <a:t> </a:t>
            </a:r>
            <a:r>
              <a:rPr lang="en-US" sz="3200" b="1" dirty="0" err="1">
                <a:solidFill>
                  <a:schemeClr val="accent3"/>
                </a:solidFill>
                <a:latin typeface="Times New Roman" panose="02020603050405020304" pitchFamily="18" charset="0"/>
                <a:ea typeface="MS Gothic" pitchFamily="49" charset="-128"/>
                <a:cs typeface="Times New Roman" panose="02020603050405020304" pitchFamily="18" charset="0"/>
              </a:rPr>
              <a:t>V.I.Lê-nin</a:t>
            </a:r>
            <a:endParaRPr lang="en-US" sz="3200" dirty="0">
              <a:solidFill>
                <a:schemeClr val="accent3"/>
              </a:solidFill>
              <a:latin typeface="Times New Roman" panose="02020603050405020304" pitchFamily="18" charset="0"/>
              <a:ea typeface="MS Gothic" pitchFamily="49" charset="-128"/>
              <a:cs typeface="Times New Roman" panose="02020603050405020304" pitchFamily="18" charset="0"/>
            </a:endParaRPr>
          </a:p>
        </p:txBody>
      </p:sp>
      <p:sp>
        <p:nvSpPr>
          <p:cNvPr id="29" name="Pentagon 28"/>
          <p:cNvSpPr/>
          <p:nvPr/>
        </p:nvSpPr>
        <p:spPr>
          <a:xfrm>
            <a:off x="0" y="1090613"/>
            <a:ext cx="3810000" cy="576262"/>
          </a:xfrm>
          <a:prstGeom prst="homePlate">
            <a:avLst/>
          </a:prstGeom>
        </p:spPr>
        <p:style>
          <a:lnRef idx="1">
            <a:schemeClr val="accent5"/>
          </a:lnRef>
          <a:fillRef idx="2">
            <a:schemeClr val="accent5"/>
          </a:fillRef>
          <a:effectRef idx="1">
            <a:schemeClr val="accent5"/>
          </a:effectRef>
          <a:fontRef idx="minor">
            <a:schemeClr val="dk1"/>
          </a:fontRef>
        </p:style>
        <p:txBody>
          <a:bodyPr anchor="b"/>
          <a:lstStyle/>
          <a:p>
            <a:pPr indent="457200" algn="just" eaLnBrk="1" fontAlgn="auto" hangingPunct="1">
              <a:lnSpc>
                <a:spcPct val="150000"/>
              </a:lnSpc>
              <a:spcBef>
                <a:spcPts val="0"/>
              </a:spcBef>
              <a:spcAft>
                <a:spcPts val="0"/>
              </a:spcAft>
              <a:defRPr/>
            </a:pPr>
            <a:r>
              <a:rPr lang="en-US" sz="2400" b="1" i="1"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Nội</a:t>
            </a:r>
            <a:r>
              <a:rPr lang="en-US" sz="2400" b="1" i="1"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dung </a:t>
            </a:r>
            <a:r>
              <a:rPr lang="en-US" sz="2400" b="1" i="1"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định</a:t>
            </a:r>
            <a:r>
              <a:rPr lang="en-US" sz="2400" b="1" i="1"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400" b="1" i="1"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nghĩa</a:t>
            </a:r>
            <a:endParaRPr lang="en-US" sz="24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circle(in)">
                                      <p:cBhvr>
                                        <p:cTn id="7" dur="2000"/>
                                        <p:tgtEl>
                                          <p:spTgt spid="1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5" presetClass="entr" presetSubtype="0"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 calcmode="lin" valueType="num">
                                      <p:cBhvr>
                                        <p:cTn id="12" dur="1000" fill="hold"/>
                                        <p:tgtEl>
                                          <p:spTgt spid="20"/>
                                        </p:tgtEl>
                                        <p:attrNameLst>
                                          <p:attrName>ppt_w</p:attrName>
                                        </p:attrNameLst>
                                      </p:cBhvr>
                                      <p:tavLst>
                                        <p:tav tm="0">
                                          <p:val>
                                            <p:strVal val="#ppt_w*0.70"/>
                                          </p:val>
                                        </p:tav>
                                        <p:tav tm="100000">
                                          <p:val>
                                            <p:strVal val="#ppt_w"/>
                                          </p:val>
                                        </p:tav>
                                      </p:tavLst>
                                    </p:anim>
                                    <p:anim calcmode="lin" valueType="num">
                                      <p:cBhvr>
                                        <p:cTn id="13" dur="1000" fill="hold"/>
                                        <p:tgtEl>
                                          <p:spTgt spid="20"/>
                                        </p:tgtEl>
                                        <p:attrNameLst>
                                          <p:attrName>ppt_h</p:attrName>
                                        </p:attrNameLst>
                                      </p:cBhvr>
                                      <p:tavLst>
                                        <p:tav tm="0">
                                          <p:val>
                                            <p:strVal val="#ppt_h"/>
                                          </p:val>
                                        </p:tav>
                                        <p:tav tm="100000">
                                          <p:val>
                                            <p:strVal val="#ppt_h"/>
                                          </p:val>
                                        </p:tav>
                                      </p:tavLst>
                                    </p:anim>
                                    <p:animEffect transition="in" filter="fade">
                                      <p:cBhvr>
                                        <p:cTn id="14" dur="1000"/>
                                        <p:tgtEl>
                                          <p:spTgt spid="20"/>
                                        </p:tgtEl>
                                      </p:cBhvr>
                                    </p:animEffect>
                                  </p:childTnLst>
                                </p:cTn>
                              </p:par>
                              <p:par>
                                <p:cTn id="15" presetID="55" presetClass="entr" presetSubtype="0" fill="hold" nodeType="withEffect">
                                  <p:stCondLst>
                                    <p:cond delay="0"/>
                                  </p:stCondLst>
                                  <p:childTnLst>
                                    <p:set>
                                      <p:cBhvr>
                                        <p:cTn id="16" dur="1" fill="hold">
                                          <p:stCondLst>
                                            <p:cond delay="0"/>
                                          </p:stCondLst>
                                        </p:cTn>
                                        <p:tgtEl>
                                          <p:spTgt spid="21"/>
                                        </p:tgtEl>
                                        <p:attrNameLst>
                                          <p:attrName>style.visibility</p:attrName>
                                        </p:attrNameLst>
                                      </p:cBhvr>
                                      <p:to>
                                        <p:strVal val="visible"/>
                                      </p:to>
                                    </p:set>
                                    <p:anim calcmode="lin" valueType="num">
                                      <p:cBhvr>
                                        <p:cTn id="17" dur="1000" fill="hold"/>
                                        <p:tgtEl>
                                          <p:spTgt spid="21"/>
                                        </p:tgtEl>
                                        <p:attrNameLst>
                                          <p:attrName>ppt_w</p:attrName>
                                        </p:attrNameLst>
                                      </p:cBhvr>
                                      <p:tavLst>
                                        <p:tav tm="0">
                                          <p:val>
                                            <p:strVal val="#ppt_w*0.70"/>
                                          </p:val>
                                        </p:tav>
                                        <p:tav tm="100000">
                                          <p:val>
                                            <p:strVal val="#ppt_w"/>
                                          </p:val>
                                        </p:tav>
                                      </p:tavLst>
                                    </p:anim>
                                    <p:anim calcmode="lin" valueType="num">
                                      <p:cBhvr>
                                        <p:cTn id="18" dur="1000" fill="hold"/>
                                        <p:tgtEl>
                                          <p:spTgt spid="21"/>
                                        </p:tgtEl>
                                        <p:attrNameLst>
                                          <p:attrName>ppt_h</p:attrName>
                                        </p:attrNameLst>
                                      </p:cBhvr>
                                      <p:tavLst>
                                        <p:tav tm="0">
                                          <p:val>
                                            <p:strVal val="#ppt_h"/>
                                          </p:val>
                                        </p:tav>
                                        <p:tav tm="100000">
                                          <p:val>
                                            <p:strVal val="#ppt_h"/>
                                          </p:val>
                                        </p:tav>
                                      </p:tavLst>
                                    </p:anim>
                                    <p:animEffect transition="in" filter="fade">
                                      <p:cBhvr>
                                        <p:cTn id="19" dur="1000"/>
                                        <p:tgtEl>
                                          <p:spTgt spid="21"/>
                                        </p:tgtEl>
                                      </p:cBhvr>
                                    </p:animEffect>
                                  </p:childTnLst>
                                </p:cTn>
                              </p:par>
                              <p:par>
                                <p:cTn id="20" presetID="55" presetClass="entr" presetSubtype="0" fill="hold" grpId="0" nodeType="withEffect">
                                  <p:stCondLst>
                                    <p:cond delay="0"/>
                                  </p:stCondLst>
                                  <p:childTnLst>
                                    <p:set>
                                      <p:cBhvr>
                                        <p:cTn id="21" dur="1" fill="hold">
                                          <p:stCondLst>
                                            <p:cond delay="0"/>
                                          </p:stCondLst>
                                        </p:cTn>
                                        <p:tgtEl>
                                          <p:spTgt spid="19"/>
                                        </p:tgtEl>
                                        <p:attrNameLst>
                                          <p:attrName>style.visibility</p:attrName>
                                        </p:attrNameLst>
                                      </p:cBhvr>
                                      <p:to>
                                        <p:strVal val="visible"/>
                                      </p:to>
                                    </p:set>
                                    <p:anim calcmode="lin" valueType="num">
                                      <p:cBhvr>
                                        <p:cTn id="22" dur="1000" fill="hold"/>
                                        <p:tgtEl>
                                          <p:spTgt spid="19"/>
                                        </p:tgtEl>
                                        <p:attrNameLst>
                                          <p:attrName>ppt_w</p:attrName>
                                        </p:attrNameLst>
                                      </p:cBhvr>
                                      <p:tavLst>
                                        <p:tav tm="0">
                                          <p:val>
                                            <p:strVal val="#ppt_w*0.70"/>
                                          </p:val>
                                        </p:tav>
                                        <p:tav tm="100000">
                                          <p:val>
                                            <p:strVal val="#ppt_w"/>
                                          </p:val>
                                        </p:tav>
                                      </p:tavLst>
                                    </p:anim>
                                    <p:anim calcmode="lin" valueType="num">
                                      <p:cBhvr>
                                        <p:cTn id="23" dur="1000" fill="hold"/>
                                        <p:tgtEl>
                                          <p:spTgt spid="19"/>
                                        </p:tgtEl>
                                        <p:attrNameLst>
                                          <p:attrName>ppt_h</p:attrName>
                                        </p:attrNameLst>
                                      </p:cBhvr>
                                      <p:tavLst>
                                        <p:tav tm="0">
                                          <p:val>
                                            <p:strVal val="#ppt_h"/>
                                          </p:val>
                                        </p:tav>
                                        <p:tav tm="100000">
                                          <p:val>
                                            <p:strVal val="#ppt_h"/>
                                          </p:val>
                                        </p:tav>
                                      </p:tavLst>
                                    </p:anim>
                                    <p:animEffect transition="in" filter="fade">
                                      <p:cBhvr>
                                        <p:cTn id="24" dur="1000"/>
                                        <p:tgtEl>
                                          <p:spTgt spid="19"/>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23" presetClass="entr" presetSubtype="16" fill="hold" grpId="0" nodeType="clickEffect">
                                  <p:stCondLst>
                                    <p:cond delay="0"/>
                                  </p:stCondLst>
                                  <p:childTnLst>
                                    <p:set>
                                      <p:cBhvr>
                                        <p:cTn id="28" dur="1" fill="hold">
                                          <p:stCondLst>
                                            <p:cond delay="0"/>
                                          </p:stCondLst>
                                        </p:cTn>
                                        <p:tgtEl>
                                          <p:spTgt spid="23"/>
                                        </p:tgtEl>
                                        <p:attrNameLst>
                                          <p:attrName>style.visibility</p:attrName>
                                        </p:attrNameLst>
                                      </p:cBhvr>
                                      <p:to>
                                        <p:strVal val="visible"/>
                                      </p:to>
                                    </p:set>
                                    <p:anim calcmode="lin" valueType="num">
                                      <p:cBhvr>
                                        <p:cTn id="29" dur="500" fill="hold"/>
                                        <p:tgtEl>
                                          <p:spTgt spid="23"/>
                                        </p:tgtEl>
                                        <p:attrNameLst>
                                          <p:attrName>ppt_w</p:attrName>
                                        </p:attrNameLst>
                                      </p:cBhvr>
                                      <p:tavLst>
                                        <p:tav tm="0">
                                          <p:val>
                                            <p:fltVal val="0"/>
                                          </p:val>
                                        </p:tav>
                                        <p:tav tm="100000">
                                          <p:val>
                                            <p:strVal val="#ppt_w"/>
                                          </p:val>
                                        </p:tav>
                                      </p:tavLst>
                                    </p:anim>
                                    <p:anim calcmode="lin" valueType="num">
                                      <p:cBhvr>
                                        <p:cTn id="30" dur="500" fill="hold"/>
                                        <p:tgtEl>
                                          <p:spTgt spid="23"/>
                                        </p:tgtEl>
                                        <p:attrNameLst>
                                          <p:attrName>ppt_h</p:attrName>
                                        </p:attrNameLst>
                                      </p:cBhvr>
                                      <p:tavLst>
                                        <p:tav tm="0">
                                          <p:val>
                                            <p:fltVal val="0"/>
                                          </p:val>
                                        </p:tav>
                                        <p:tav tm="100000">
                                          <p:val>
                                            <p:strVal val="#ppt_h"/>
                                          </p:val>
                                        </p:tav>
                                      </p:tavLst>
                                    </p:anim>
                                  </p:childTnLst>
                                </p:cTn>
                              </p:par>
                              <p:par>
                                <p:cTn id="31" presetID="23" presetClass="entr" presetSubtype="16" fill="hold" grpId="0" nodeType="withEffect">
                                  <p:stCondLst>
                                    <p:cond delay="0"/>
                                  </p:stCondLst>
                                  <p:childTnLst>
                                    <p:set>
                                      <p:cBhvr>
                                        <p:cTn id="32" dur="1" fill="hold">
                                          <p:stCondLst>
                                            <p:cond delay="0"/>
                                          </p:stCondLst>
                                        </p:cTn>
                                        <p:tgtEl>
                                          <p:spTgt spid="22"/>
                                        </p:tgtEl>
                                        <p:attrNameLst>
                                          <p:attrName>style.visibility</p:attrName>
                                        </p:attrNameLst>
                                      </p:cBhvr>
                                      <p:to>
                                        <p:strVal val="visible"/>
                                      </p:to>
                                    </p:set>
                                    <p:anim calcmode="lin" valueType="num">
                                      <p:cBhvr>
                                        <p:cTn id="33" dur="500" fill="hold"/>
                                        <p:tgtEl>
                                          <p:spTgt spid="22"/>
                                        </p:tgtEl>
                                        <p:attrNameLst>
                                          <p:attrName>ppt_w</p:attrName>
                                        </p:attrNameLst>
                                      </p:cBhvr>
                                      <p:tavLst>
                                        <p:tav tm="0">
                                          <p:val>
                                            <p:fltVal val="0"/>
                                          </p:val>
                                        </p:tav>
                                        <p:tav tm="100000">
                                          <p:val>
                                            <p:strVal val="#ppt_w"/>
                                          </p:val>
                                        </p:tav>
                                      </p:tavLst>
                                    </p:anim>
                                    <p:anim calcmode="lin" valueType="num">
                                      <p:cBhvr>
                                        <p:cTn id="34" dur="500" fill="hold"/>
                                        <p:tgtEl>
                                          <p:spTgt spid="22"/>
                                        </p:tgtEl>
                                        <p:attrNameLst>
                                          <p:attrName>ppt_h</p:attrName>
                                        </p:attrNameLst>
                                      </p:cBhvr>
                                      <p:tavLst>
                                        <p:tav tm="0">
                                          <p:val>
                                            <p:fltVal val="0"/>
                                          </p:val>
                                        </p:tav>
                                        <p:tav tm="100000">
                                          <p:val>
                                            <p:strVal val="#ppt_h"/>
                                          </p:val>
                                        </p:tav>
                                      </p:tavLst>
                                    </p:anim>
                                  </p:childTnLst>
                                </p:cTn>
                              </p:par>
                            </p:childTnLst>
                          </p:cTn>
                        </p:par>
                      </p:childTnLst>
                    </p:cTn>
                  </p:par>
                  <p:par>
                    <p:cTn id="35" fill="hold" nodeType="clickPar">
                      <p:stCondLst>
                        <p:cond delay="indefinite"/>
                      </p:stCondLst>
                      <p:childTnLst>
                        <p:par>
                          <p:cTn id="36" fill="hold" nodeType="withGroup">
                            <p:stCondLst>
                              <p:cond delay="0"/>
                            </p:stCondLst>
                            <p:childTnLst>
                              <p:par>
                                <p:cTn id="37" presetID="16" presetClass="entr" presetSubtype="21" fill="hold" grpId="0" nodeType="clickEffect">
                                  <p:stCondLst>
                                    <p:cond delay="0"/>
                                  </p:stCondLst>
                                  <p:childTnLst>
                                    <p:set>
                                      <p:cBhvr>
                                        <p:cTn id="38" dur="1" fill="hold">
                                          <p:stCondLst>
                                            <p:cond delay="0"/>
                                          </p:stCondLst>
                                        </p:cTn>
                                        <p:tgtEl>
                                          <p:spTgt spid="26"/>
                                        </p:tgtEl>
                                        <p:attrNameLst>
                                          <p:attrName>style.visibility</p:attrName>
                                        </p:attrNameLst>
                                      </p:cBhvr>
                                      <p:to>
                                        <p:strVal val="visible"/>
                                      </p:to>
                                    </p:set>
                                    <p:animEffect transition="in" filter="barn(inVertical)">
                                      <p:cBhvr>
                                        <p:cTn id="39" dur="500"/>
                                        <p:tgtEl>
                                          <p:spTgt spid="26"/>
                                        </p:tgtEl>
                                      </p:cBhvr>
                                    </p:animEffect>
                                  </p:childTnLst>
                                </p:cTn>
                              </p:par>
                              <p:par>
                                <p:cTn id="40" presetID="16" presetClass="entr" presetSubtype="21" fill="hold" nodeType="withEffect">
                                  <p:stCondLst>
                                    <p:cond delay="0"/>
                                  </p:stCondLst>
                                  <p:childTnLst>
                                    <p:set>
                                      <p:cBhvr>
                                        <p:cTn id="41" dur="1" fill="hold">
                                          <p:stCondLst>
                                            <p:cond delay="0"/>
                                          </p:stCondLst>
                                        </p:cTn>
                                        <p:tgtEl>
                                          <p:spTgt spid="25"/>
                                        </p:tgtEl>
                                        <p:attrNameLst>
                                          <p:attrName>style.visibility</p:attrName>
                                        </p:attrNameLst>
                                      </p:cBhvr>
                                      <p:to>
                                        <p:strVal val="visible"/>
                                      </p:to>
                                    </p:set>
                                    <p:animEffect transition="in" filter="barn(inVertical)">
                                      <p:cBhvr>
                                        <p:cTn id="42" dur="500"/>
                                        <p:tgtEl>
                                          <p:spTgt spid="25"/>
                                        </p:tgtEl>
                                      </p:cBhvr>
                                    </p:animEffect>
                                  </p:childTnLst>
                                </p:cTn>
                              </p:par>
                              <p:par>
                                <p:cTn id="43" presetID="16" presetClass="entr" presetSubtype="21" fill="hold" grpId="0" nodeType="withEffect">
                                  <p:stCondLst>
                                    <p:cond delay="0"/>
                                  </p:stCondLst>
                                  <p:childTnLst>
                                    <p:set>
                                      <p:cBhvr>
                                        <p:cTn id="44" dur="1" fill="hold">
                                          <p:stCondLst>
                                            <p:cond delay="0"/>
                                          </p:stCondLst>
                                        </p:cTn>
                                        <p:tgtEl>
                                          <p:spTgt spid="27"/>
                                        </p:tgtEl>
                                        <p:attrNameLst>
                                          <p:attrName>style.visibility</p:attrName>
                                        </p:attrNameLst>
                                      </p:cBhvr>
                                      <p:to>
                                        <p:strVal val="visible"/>
                                      </p:to>
                                    </p:set>
                                    <p:animEffect transition="in" filter="barn(inVertical)">
                                      <p:cBhvr>
                                        <p:cTn id="45" dur="500"/>
                                        <p:tgtEl>
                                          <p:spTgt spid="27"/>
                                        </p:tgtEl>
                                      </p:cBhvr>
                                    </p:animEffect>
                                  </p:childTnLst>
                                </p:cTn>
                              </p:par>
                              <p:par>
                                <p:cTn id="46" presetID="16" presetClass="entr" presetSubtype="21" fill="hold" grpId="0" nodeType="withEffect">
                                  <p:stCondLst>
                                    <p:cond delay="0"/>
                                  </p:stCondLst>
                                  <p:childTnLst>
                                    <p:set>
                                      <p:cBhvr>
                                        <p:cTn id="47" dur="1" fill="hold">
                                          <p:stCondLst>
                                            <p:cond delay="0"/>
                                          </p:stCondLst>
                                        </p:cTn>
                                        <p:tgtEl>
                                          <p:spTgt spid="24"/>
                                        </p:tgtEl>
                                        <p:attrNameLst>
                                          <p:attrName>style.visibility</p:attrName>
                                        </p:attrNameLst>
                                      </p:cBhvr>
                                      <p:to>
                                        <p:strVal val="visible"/>
                                      </p:to>
                                    </p:set>
                                    <p:animEffect transition="in" filter="barn(inVertical)">
                                      <p:cBhvr>
                                        <p:cTn id="48"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0" grpId="0" animBg="1"/>
      <p:bldP spid="22" grpId="0" animBg="1"/>
      <p:bldP spid="23" grpId="0" animBg="1"/>
      <p:bldP spid="24" grpId="0" animBg="1"/>
      <p:bldP spid="26" grpId="0" animBg="1"/>
      <p:bldP spid="27"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9144000" cy="6858000"/>
          </a:xfrm>
          <a:prstGeom prst="rect">
            <a:avLst/>
          </a:prstGeom>
        </p:spPr>
        <p:style>
          <a:lnRef idx="3">
            <a:schemeClr val="lt1"/>
          </a:lnRef>
          <a:fillRef idx="1">
            <a:schemeClr val="accent2"/>
          </a:fillRef>
          <a:effectRef idx="1">
            <a:schemeClr val="accent2"/>
          </a:effectRef>
          <a:fontRef idx="minor">
            <a:schemeClr val="lt1"/>
          </a:fontRef>
        </p:style>
      </p:pic>
      <p:sp>
        <p:nvSpPr>
          <p:cNvPr id="13" name="Parallelogram 12"/>
          <p:cNvSpPr/>
          <p:nvPr/>
        </p:nvSpPr>
        <p:spPr>
          <a:xfrm rot="20130828">
            <a:off x="3305175" y="5938838"/>
            <a:ext cx="985838" cy="701675"/>
          </a:xfrm>
          <a:prstGeom prst="parallelogram">
            <a:avLst/>
          </a:prstGeom>
        </p:spPr>
        <p:style>
          <a:lnRef idx="1">
            <a:schemeClr val="accent6"/>
          </a:lnRef>
          <a:fillRef idx="2">
            <a:schemeClr val="accent6"/>
          </a:fillRef>
          <a:effectRef idx="1">
            <a:schemeClr val="accent6"/>
          </a:effectRef>
          <a:fontRef idx="minor">
            <a:schemeClr val="dk1"/>
          </a:fontRef>
        </p:style>
        <p:txBody>
          <a:bodyPr anchor="ctr"/>
          <a:lstStyle/>
          <a:p>
            <a:pPr algn="ctr" eaLnBrk="1" fontAlgn="auto" hangingPunct="1">
              <a:spcBef>
                <a:spcPts val="0"/>
              </a:spcBef>
              <a:spcAft>
                <a:spcPts val="0"/>
              </a:spcAft>
              <a:defRPr/>
            </a:pPr>
            <a:endParaRPr lang="en-US" sz="1800">
              <a:solidFill>
                <a:prstClr val="black"/>
              </a:solidFill>
              <a:latin typeface="Calibri"/>
            </a:endParaRPr>
          </a:p>
        </p:txBody>
      </p:sp>
      <p:sp>
        <p:nvSpPr>
          <p:cNvPr id="16" name="Round Diagonal Corner Rectangle 15"/>
          <p:cNvSpPr/>
          <p:nvPr/>
        </p:nvSpPr>
        <p:spPr>
          <a:xfrm>
            <a:off x="4084638" y="5434013"/>
            <a:ext cx="1098550" cy="1063625"/>
          </a:xfrm>
          <a:prstGeom prst="round2DiagRect">
            <a:avLst>
              <a:gd name="adj1" fmla="val 50000"/>
              <a:gd name="adj2" fmla="val 0"/>
            </a:avLst>
          </a:prstGeom>
        </p:spPr>
        <p:style>
          <a:lnRef idx="1">
            <a:schemeClr val="accent4"/>
          </a:lnRef>
          <a:fillRef idx="2">
            <a:schemeClr val="accent4"/>
          </a:fillRef>
          <a:effectRef idx="1">
            <a:schemeClr val="accent4"/>
          </a:effectRef>
          <a:fontRef idx="minor">
            <a:schemeClr val="dk1"/>
          </a:fontRef>
        </p:style>
        <p:txBody>
          <a:bodyPr anchor="ctr"/>
          <a:lstStyle/>
          <a:p>
            <a:pPr algn="ctr" eaLnBrk="1" fontAlgn="auto" hangingPunct="1">
              <a:spcBef>
                <a:spcPts val="0"/>
              </a:spcBef>
              <a:spcAft>
                <a:spcPts val="0"/>
              </a:spcAft>
              <a:defRPr/>
            </a:pPr>
            <a:r>
              <a:rPr lang="en-US" sz="4400" b="1" dirty="0">
                <a:solidFill>
                  <a:prstClr val="black"/>
                </a:solidFill>
                <a:latin typeface="Times New Roman" panose="02020603050405020304" pitchFamily="18" charset="0"/>
                <a:ea typeface="Calibri" panose="020F0502020204030204" pitchFamily="34" charset="0"/>
              </a:rPr>
              <a:t>05</a:t>
            </a:r>
            <a:endParaRPr lang="en-US" sz="4400" b="1" dirty="0">
              <a:solidFill>
                <a:prstClr val="black"/>
              </a:solidFill>
              <a:latin typeface="Calibri"/>
            </a:endParaRPr>
          </a:p>
        </p:txBody>
      </p:sp>
      <p:sp>
        <p:nvSpPr>
          <p:cNvPr id="21" name="Oval 20"/>
          <p:cNvSpPr/>
          <p:nvPr/>
        </p:nvSpPr>
        <p:spPr>
          <a:xfrm>
            <a:off x="990600" y="103045"/>
            <a:ext cx="7703821" cy="1005030"/>
          </a:xfrm>
          <a:prstGeom prst="ellipse">
            <a:avLst/>
          </a:prstGeom>
        </p:spPr>
        <p:style>
          <a:lnRef idx="1">
            <a:schemeClr val="accent4"/>
          </a:lnRef>
          <a:fillRef idx="1002">
            <a:schemeClr val="lt2"/>
          </a:fillRef>
          <a:effectRef idx="1">
            <a:schemeClr val="accent4"/>
          </a:effectRef>
          <a:fontRef idx="minor">
            <a:schemeClr val="dk1"/>
          </a:fontRef>
        </p:style>
        <p:txBody>
          <a:bodyPr anchor="ctr"/>
          <a:lstStyle/>
          <a:p>
            <a:pPr algn="ctr" eaLnBrk="1" hangingPunct="1"/>
            <a:r>
              <a:rPr lang="en-US" sz="3200" b="1" i="1">
                <a:solidFill>
                  <a:srgbClr val="000000"/>
                </a:solidFill>
                <a:latin typeface="Times New Roman" pitchFamily="18" charset="0"/>
                <a:cs typeface="Cordia New" pitchFamily="34" charset="-34"/>
              </a:rPr>
              <a:t>Ý nghĩa định nghĩa vật chất của V.I.Lênin </a:t>
            </a:r>
            <a:endParaRPr lang="en-US" sz="3200">
              <a:solidFill>
                <a:srgbClr val="000000"/>
              </a:solidFill>
              <a:latin typeface="Calibri" pitchFamily="34" charset="0"/>
              <a:cs typeface="Cordia New" pitchFamily="34" charset="-34"/>
            </a:endParaRPr>
          </a:p>
        </p:txBody>
      </p:sp>
      <p:sp>
        <p:nvSpPr>
          <p:cNvPr id="22" name="Flowchart: Delay 21"/>
          <p:cNvSpPr/>
          <p:nvPr/>
        </p:nvSpPr>
        <p:spPr>
          <a:xfrm>
            <a:off x="5491163" y="2544763"/>
            <a:ext cx="3098800" cy="1624012"/>
          </a:xfrm>
          <a:prstGeom prst="flowChartDelay">
            <a:avLst/>
          </a:prstGeom>
        </p:spPr>
        <p:style>
          <a:lnRef idx="1">
            <a:schemeClr val="accent6"/>
          </a:lnRef>
          <a:fillRef idx="2">
            <a:schemeClr val="accent6"/>
          </a:fillRef>
          <a:effectRef idx="1">
            <a:schemeClr val="accent6"/>
          </a:effectRef>
          <a:fontRef idx="minor">
            <a:schemeClr val="dk1"/>
          </a:fontRef>
        </p:style>
        <p:txBody>
          <a:bodyPr anchor="ctr"/>
          <a:lstStyle/>
          <a:p>
            <a:pPr algn="ctr" eaLnBrk="1" hangingPunct="1"/>
            <a:r>
              <a:rPr lang="en-US" sz="2400">
                <a:solidFill>
                  <a:srgbClr val="000000"/>
                </a:solidFill>
                <a:latin typeface="Times New Roman" pitchFamily="18" charset="0"/>
                <a:cs typeface="Cordia New" pitchFamily="34" charset="-34"/>
              </a:rPr>
              <a:t>Triệt để khắc phục hạn chế của CNDV cũ, bác bỏ CNDT, bất khả tri</a:t>
            </a:r>
            <a:endParaRPr lang="en-US" sz="2400">
              <a:solidFill>
                <a:srgbClr val="000000"/>
              </a:solidFill>
              <a:latin typeface="Calibri" pitchFamily="34" charset="0"/>
              <a:cs typeface="Cordia New" pitchFamily="34" charset="-34"/>
            </a:endParaRPr>
          </a:p>
        </p:txBody>
      </p:sp>
      <p:sp>
        <p:nvSpPr>
          <p:cNvPr id="23" name="Flowchart: Delay 22"/>
          <p:cNvSpPr/>
          <p:nvPr/>
        </p:nvSpPr>
        <p:spPr>
          <a:xfrm>
            <a:off x="5524500" y="4543425"/>
            <a:ext cx="3065463" cy="1746250"/>
          </a:xfrm>
          <a:prstGeom prst="flowChartDelay">
            <a:avLst/>
          </a:prstGeom>
        </p:spPr>
        <p:style>
          <a:lnRef idx="1">
            <a:schemeClr val="accent3"/>
          </a:lnRef>
          <a:fillRef idx="2">
            <a:schemeClr val="accent3"/>
          </a:fillRef>
          <a:effectRef idx="1">
            <a:schemeClr val="accent3"/>
          </a:effectRef>
          <a:fontRef idx="minor">
            <a:schemeClr val="dk1"/>
          </a:fontRef>
        </p:style>
        <p:txBody>
          <a:bodyPr anchor="ctr"/>
          <a:lstStyle/>
          <a:p>
            <a:pPr algn="ctr" eaLnBrk="1" hangingPunct="1"/>
            <a:r>
              <a:rPr lang="en-US" sz="2400">
                <a:solidFill>
                  <a:srgbClr val="000000"/>
                </a:solidFill>
                <a:latin typeface="Times New Roman" pitchFamily="18" charset="0"/>
                <a:cs typeface="Cordia New" pitchFamily="34" charset="-34"/>
              </a:rPr>
              <a:t>Tạo tiền đề xây dựng quan điểm duy vật về xã hội, và lịch sử loài người</a:t>
            </a:r>
            <a:endParaRPr lang="en-US" sz="2400">
              <a:solidFill>
                <a:srgbClr val="000000"/>
              </a:solidFill>
              <a:latin typeface="Calibri" pitchFamily="34" charset="0"/>
              <a:cs typeface="Cordia New" pitchFamily="34" charset="-34"/>
            </a:endParaRPr>
          </a:p>
        </p:txBody>
      </p:sp>
      <p:sp>
        <p:nvSpPr>
          <p:cNvPr id="24" name="Flowchart: Stored Data 23"/>
          <p:cNvSpPr/>
          <p:nvPr/>
        </p:nvSpPr>
        <p:spPr>
          <a:xfrm>
            <a:off x="0" y="1295400"/>
            <a:ext cx="4144963" cy="1631950"/>
          </a:xfrm>
          <a:prstGeom prst="flowChartOnlineStorage">
            <a:avLst/>
          </a:prstGeom>
        </p:spPr>
        <p:style>
          <a:lnRef idx="1">
            <a:schemeClr val="accent3"/>
          </a:lnRef>
          <a:fillRef idx="2">
            <a:schemeClr val="accent3"/>
          </a:fillRef>
          <a:effectRef idx="1">
            <a:schemeClr val="accent3"/>
          </a:effectRef>
          <a:fontRef idx="minor">
            <a:schemeClr val="dk1"/>
          </a:fontRef>
        </p:style>
        <p:txBody>
          <a:bodyPr anchor="ctr"/>
          <a:lstStyle/>
          <a:p>
            <a:pPr algn="ctr" eaLnBrk="1" hangingPunct="1"/>
            <a:r>
              <a:rPr lang="en-US" sz="2400" dirty="0" err="1">
                <a:solidFill>
                  <a:srgbClr val="000000"/>
                </a:solidFill>
                <a:latin typeface="Times New Roman" pitchFamily="18" charset="0"/>
                <a:cs typeface="Cordia New" pitchFamily="34" charset="-34"/>
              </a:rPr>
              <a:t>Giải</a:t>
            </a:r>
            <a:r>
              <a:rPr lang="en-US" sz="2400" dirty="0">
                <a:solidFill>
                  <a:srgbClr val="000000"/>
                </a:solidFill>
                <a:latin typeface="Times New Roman" pitchFamily="18" charset="0"/>
                <a:cs typeface="Cordia New" pitchFamily="34" charset="-34"/>
              </a:rPr>
              <a:t> </a:t>
            </a:r>
            <a:r>
              <a:rPr lang="en-US" sz="2400" dirty="0" err="1">
                <a:solidFill>
                  <a:srgbClr val="000000"/>
                </a:solidFill>
                <a:latin typeface="Times New Roman" pitchFamily="18" charset="0"/>
                <a:cs typeface="Cordia New" pitchFamily="34" charset="-34"/>
              </a:rPr>
              <a:t>quyết</a:t>
            </a:r>
            <a:r>
              <a:rPr lang="en-US" sz="2400" dirty="0">
                <a:solidFill>
                  <a:srgbClr val="000000"/>
                </a:solidFill>
                <a:latin typeface="Times New Roman" pitchFamily="18" charset="0"/>
                <a:cs typeface="Cordia New" pitchFamily="34" charset="-34"/>
              </a:rPr>
              <a:t> </a:t>
            </a:r>
            <a:r>
              <a:rPr lang="en-US" sz="2400" dirty="0" err="1">
                <a:solidFill>
                  <a:srgbClr val="000000"/>
                </a:solidFill>
                <a:latin typeface="Times New Roman" pitchFamily="18" charset="0"/>
                <a:cs typeface="Cordia New" pitchFamily="34" charset="-34"/>
              </a:rPr>
              <a:t>một</a:t>
            </a:r>
            <a:r>
              <a:rPr lang="en-US" sz="2400" dirty="0">
                <a:solidFill>
                  <a:srgbClr val="000000"/>
                </a:solidFill>
                <a:latin typeface="Times New Roman" pitchFamily="18" charset="0"/>
                <a:cs typeface="Cordia New" pitchFamily="34" charset="-34"/>
              </a:rPr>
              <a:t> </a:t>
            </a:r>
            <a:r>
              <a:rPr lang="en-US" sz="2400" dirty="0" err="1">
                <a:solidFill>
                  <a:srgbClr val="000000"/>
                </a:solidFill>
                <a:latin typeface="Times New Roman" pitchFamily="18" charset="0"/>
                <a:cs typeface="Cordia New" pitchFamily="34" charset="-34"/>
              </a:rPr>
              <a:t>cách</a:t>
            </a:r>
            <a:r>
              <a:rPr lang="en-US" sz="2400" dirty="0">
                <a:solidFill>
                  <a:srgbClr val="000000"/>
                </a:solidFill>
                <a:latin typeface="Times New Roman" pitchFamily="18" charset="0"/>
                <a:cs typeface="Cordia New" pitchFamily="34" charset="-34"/>
              </a:rPr>
              <a:t> </a:t>
            </a:r>
            <a:r>
              <a:rPr lang="en-US" sz="2400" dirty="0" err="1">
                <a:solidFill>
                  <a:srgbClr val="000000"/>
                </a:solidFill>
                <a:latin typeface="Times New Roman" pitchFamily="18" charset="0"/>
                <a:cs typeface="Cordia New" pitchFamily="34" charset="-34"/>
              </a:rPr>
              <a:t>đúng</a:t>
            </a:r>
            <a:r>
              <a:rPr lang="en-US" sz="2400" dirty="0">
                <a:solidFill>
                  <a:srgbClr val="000000"/>
                </a:solidFill>
                <a:latin typeface="Times New Roman" pitchFamily="18" charset="0"/>
                <a:cs typeface="Cordia New" pitchFamily="34" charset="-34"/>
              </a:rPr>
              <a:t> </a:t>
            </a:r>
            <a:r>
              <a:rPr lang="en-US" sz="2400" dirty="0" err="1">
                <a:solidFill>
                  <a:srgbClr val="000000"/>
                </a:solidFill>
                <a:latin typeface="Times New Roman" pitchFamily="18" charset="0"/>
                <a:cs typeface="Cordia New" pitchFamily="34" charset="-34"/>
              </a:rPr>
              <a:t>đắn</a:t>
            </a:r>
            <a:r>
              <a:rPr lang="en-US" sz="2400" dirty="0">
                <a:solidFill>
                  <a:srgbClr val="000000"/>
                </a:solidFill>
                <a:latin typeface="Times New Roman" pitchFamily="18" charset="0"/>
                <a:cs typeface="Cordia New" pitchFamily="34" charset="-34"/>
              </a:rPr>
              <a:t> </a:t>
            </a:r>
            <a:r>
              <a:rPr lang="en-US" sz="2400" dirty="0" err="1">
                <a:solidFill>
                  <a:srgbClr val="000000"/>
                </a:solidFill>
                <a:latin typeface="Times New Roman" pitchFamily="18" charset="0"/>
                <a:cs typeface="Cordia New" pitchFamily="34" charset="-34"/>
              </a:rPr>
              <a:t>và</a:t>
            </a:r>
            <a:r>
              <a:rPr lang="en-US" sz="2400" dirty="0">
                <a:solidFill>
                  <a:srgbClr val="000000"/>
                </a:solidFill>
                <a:latin typeface="Times New Roman" pitchFamily="18" charset="0"/>
                <a:cs typeface="Cordia New" pitchFamily="34" charset="-34"/>
              </a:rPr>
              <a:t> </a:t>
            </a:r>
            <a:r>
              <a:rPr lang="en-US" sz="2400" dirty="0" err="1">
                <a:solidFill>
                  <a:srgbClr val="000000"/>
                </a:solidFill>
                <a:latin typeface="Times New Roman" pitchFamily="18" charset="0"/>
                <a:cs typeface="Cordia New" pitchFamily="34" charset="-34"/>
              </a:rPr>
              <a:t>triệt</a:t>
            </a:r>
            <a:r>
              <a:rPr lang="en-US" sz="2400" dirty="0">
                <a:solidFill>
                  <a:srgbClr val="000000"/>
                </a:solidFill>
                <a:latin typeface="Times New Roman" pitchFamily="18" charset="0"/>
                <a:cs typeface="Cordia New" pitchFamily="34" charset="-34"/>
              </a:rPr>
              <a:t> </a:t>
            </a:r>
            <a:r>
              <a:rPr lang="en-US" sz="2400" dirty="0" err="1">
                <a:solidFill>
                  <a:srgbClr val="000000"/>
                </a:solidFill>
                <a:latin typeface="Times New Roman" pitchFamily="18" charset="0"/>
                <a:cs typeface="Cordia New" pitchFamily="34" charset="-34"/>
              </a:rPr>
              <a:t>để</a:t>
            </a:r>
            <a:r>
              <a:rPr lang="en-US" sz="2400" dirty="0">
                <a:solidFill>
                  <a:srgbClr val="000000"/>
                </a:solidFill>
                <a:latin typeface="Times New Roman" pitchFamily="18" charset="0"/>
                <a:cs typeface="Cordia New" pitchFamily="34" charset="-34"/>
              </a:rPr>
              <a:t> </a:t>
            </a:r>
            <a:r>
              <a:rPr lang="en-US" sz="2400" dirty="0" err="1">
                <a:solidFill>
                  <a:srgbClr val="000000"/>
                </a:solidFill>
                <a:latin typeface="Times New Roman" pitchFamily="18" charset="0"/>
                <a:cs typeface="Cordia New" pitchFamily="34" charset="-34"/>
              </a:rPr>
              <a:t>cả</a:t>
            </a:r>
            <a:r>
              <a:rPr lang="en-US" sz="2400" dirty="0">
                <a:solidFill>
                  <a:srgbClr val="000000"/>
                </a:solidFill>
                <a:latin typeface="Times New Roman" pitchFamily="18" charset="0"/>
                <a:cs typeface="Cordia New" pitchFamily="34" charset="-34"/>
              </a:rPr>
              <a:t> </a:t>
            </a:r>
            <a:r>
              <a:rPr lang="en-US" sz="2400" dirty="0" err="1">
                <a:solidFill>
                  <a:srgbClr val="000000"/>
                </a:solidFill>
                <a:latin typeface="Times New Roman" pitchFamily="18" charset="0"/>
                <a:cs typeface="Cordia New" pitchFamily="34" charset="-34"/>
              </a:rPr>
              <a:t>hai</a:t>
            </a:r>
            <a:r>
              <a:rPr lang="en-US" sz="2400" dirty="0">
                <a:solidFill>
                  <a:srgbClr val="000000"/>
                </a:solidFill>
                <a:latin typeface="Times New Roman" pitchFamily="18" charset="0"/>
                <a:cs typeface="Cordia New" pitchFamily="34" charset="-34"/>
              </a:rPr>
              <a:t> </a:t>
            </a:r>
            <a:r>
              <a:rPr lang="en-US" sz="2400" dirty="0" err="1">
                <a:solidFill>
                  <a:srgbClr val="000000"/>
                </a:solidFill>
                <a:latin typeface="Times New Roman" pitchFamily="18" charset="0"/>
                <a:cs typeface="Cordia New" pitchFamily="34" charset="-34"/>
              </a:rPr>
              <a:t>mặt</a:t>
            </a:r>
            <a:r>
              <a:rPr lang="en-US" sz="2400" dirty="0">
                <a:solidFill>
                  <a:srgbClr val="000000"/>
                </a:solidFill>
                <a:latin typeface="Times New Roman" pitchFamily="18" charset="0"/>
                <a:cs typeface="Cordia New" pitchFamily="34" charset="-34"/>
              </a:rPr>
              <a:t> </a:t>
            </a:r>
            <a:r>
              <a:rPr lang="en-US" sz="2400" dirty="0" err="1">
                <a:solidFill>
                  <a:srgbClr val="000000"/>
                </a:solidFill>
                <a:latin typeface="Times New Roman" pitchFamily="18" charset="0"/>
                <a:cs typeface="Cordia New" pitchFamily="34" charset="-34"/>
              </a:rPr>
              <a:t>vấn</a:t>
            </a:r>
            <a:r>
              <a:rPr lang="en-US" sz="2400" dirty="0">
                <a:solidFill>
                  <a:srgbClr val="000000"/>
                </a:solidFill>
                <a:latin typeface="Times New Roman" pitchFamily="18" charset="0"/>
                <a:cs typeface="Cordia New" pitchFamily="34" charset="-34"/>
              </a:rPr>
              <a:t> </a:t>
            </a:r>
            <a:r>
              <a:rPr lang="en-US" sz="2400" dirty="0" err="1">
                <a:solidFill>
                  <a:srgbClr val="000000"/>
                </a:solidFill>
                <a:latin typeface="Times New Roman" pitchFamily="18" charset="0"/>
                <a:cs typeface="Cordia New" pitchFamily="34" charset="-34"/>
              </a:rPr>
              <a:t>đề</a:t>
            </a:r>
            <a:r>
              <a:rPr lang="en-US" sz="2400" dirty="0">
                <a:solidFill>
                  <a:srgbClr val="000000"/>
                </a:solidFill>
                <a:latin typeface="Times New Roman" pitchFamily="18" charset="0"/>
                <a:cs typeface="Cordia New" pitchFamily="34" charset="-34"/>
              </a:rPr>
              <a:t> </a:t>
            </a:r>
            <a:r>
              <a:rPr lang="en-US" sz="2400" dirty="0" err="1">
                <a:solidFill>
                  <a:srgbClr val="000000"/>
                </a:solidFill>
                <a:latin typeface="Times New Roman" pitchFamily="18" charset="0"/>
                <a:cs typeface="Cordia New" pitchFamily="34" charset="-34"/>
              </a:rPr>
              <a:t>cơ</a:t>
            </a:r>
            <a:r>
              <a:rPr lang="en-US" sz="2400" dirty="0">
                <a:solidFill>
                  <a:srgbClr val="000000"/>
                </a:solidFill>
                <a:latin typeface="Times New Roman" pitchFamily="18" charset="0"/>
                <a:cs typeface="Cordia New" pitchFamily="34" charset="-34"/>
              </a:rPr>
              <a:t> </a:t>
            </a:r>
            <a:r>
              <a:rPr lang="en-US" sz="2400" dirty="0" err="1">
                <a:solidFill>
                  <a:srgbClr val="000000"/>
                </a:solidFill>
                <a:latin typeface="Times New Roman" pitchFamily="18" charset="0"/>
                <a:cs typeface="Cordia New" pitchFamily="34" charset="-34"/>
              </a:rPr>
              <a:t>bản</a:t>
            </a:r>
            <a:r>
              <a:rPr lang="en-US" sz="2400" dirty="0">
                <a:solidFill>
                  <a:srgbClr val="000000"/>
                </a:solidFill>
                <a:latin typeface="Times New Roman" pitchFamily="18" charset="0"/>
                <a:cs typeface="Cordia New" pitchFamily="34" charset="-34"/>
              </a:rPr>
              <a:t> </a:t>
            </a:r>
            <a:r>
              <a:rPr lang="en-US" sz="2400" dirty="0" err="1">
                <a:solidFill>
                  <a:srgbClr val="000000"/>
                </a:solidFill>
                <a:latin typeface="Times New Roman" pitchFamily="18" charset="0"/>
                <a:cs typeface="Cordia New" pitchFamily="34" charset="-34"/>
              </a:rPr>
              <a:t>của</a:t>
            </a:r>
            <a:r>
              <a:rPr lang="en-US" sz="2400" dirty="0">
                <a:solidFill>
                  <a:srgbClr val="000000"/>
                </a:solidFill>
                <a:latin typeface="Times New Roman" pitchFamily="18" charset="0"/>
                <a:cs typeface="Cordia New" pitchFamily="34" charset="-34"/>
              </a:rPr>
              <a:t> </a:t>
            </a:r>
            <a:r>
              <a:rPr lang="en-US" sz="2400" dirty="0" err="1">
                <a:solidFill>
                  <a:srgbClr val="000000"/>
                </a:solidFill>
                <a:latin typeface="Times New Roman" pitchFamily="18" charset="0"/>
                <a:cs typeface="Cordia New" pitchFamily="34" charset="-34"/>
              </a:rPr>
              <a:t>triết</a:t>
            </a:r>
            <a:r>
              <a:rPr lang="en-US" sz="2400" dirty="0">
                <a:solidFill>
                  <a:srgbClr val="000000"/>
                </a:solidFill>
                <a:latin typeface="Times New Roman" pitchFamily="18" charset="0"/>
                <a:cs typeface="Cordia New" pitchFamily="34" charset="-34"/>
              </a:rPr>
              <a:t> </a:t>
            </a:r>
            <a:r>
              <a:rPr lang="en-US" sz="2400" dirty="0" err="1">
                <a:solidFill>
                  <a:srgbClr val="000000"/>
                </a:solidFill>
                <a:latin typeface="Times New Roman" pitchFamily="18" charset="0"/>
                <a:cs typeface="Cordia New" pitchFamily="34" charset="-34"/>
              </a:rPr>
              <a:t>học</a:t>
            </a:r>
            <a:endParaRPr lang="en-US" sz="2400" dirty="0">
              <a:solidFill>
                <a:srgbClr val="000000"/>
              </a:solidFill>
              <a:latin typeface="Calibri" pitchFamily="34" charset="0"/>
              <a:cs typeface="Cordia New" pitchFamily="34" charset="-34"/>
            </a:endParaRPr>
          </a:p>
        </p:txBody>
      </p:sp>
      <p:sp>
        <p:nvSpPr>
          <p:cNvPr id="27" name="Flowchart: Stored Data 26"/>
          <p:cNvSpPr/>
          <p:nvPr/>
        </p:nvSpPr>
        <p:spPr>
          <a:xfrm>
            <a:off x="6350" y="3259138"/>
            <a:ext cx="4202113" cy="1760537"/>
          </a:xfrm>
          <a:prstGeom prst="flowChartOnlineStorage">
            <a:avLst/>
          </a:prstGeom>
        </p:spPr>
        <p:style>
          <a:lnRef idx="1">
            <a:schemeClr val="accent2"/>
          </a:lnRef>
          <a:fillRef idx="2">
            <a:schemeClr val="accent2"/>
          </a:fillRef>
          <a:effectRef idx="1">
            <a:schemeClr val="accent2"/>
          </a:effectRef>
          <a:fontRef idx="minor">
            <a:schemeClr val="dk1"/>
          </a:fontRef>
        </p:style>
        <p:txBody>
          <a:bodyPr anchor="ctr"/>
          <a:lstStyle/>
          <a:p>
            <a:pPr algn="ctr" eaLnBrk="1" hangingPunct="1"/>
            <a:r>
              <a:rPr lang="en-US" sz="2400">
                <a:solidFill>
                  <a:srgbClr val="000000"/>
                </a:solidFill>
                <a:latin typeface="Times New Roman" pitchFamily="18" charset="0"/>
                <a:cs typeface="Cordia New" pitchFamily="34" charset="-34"/>
              </a:rPr>
              <a:t>Khắc phục được khủng hoảng, đem lại niềm tin trong khoa học tự nhiên</a:t>
            </a:r>
            <a:endParaRPr lang="en-US" sz="2400">
              <a:solidFill>
                <a:srgbClr val="000000"/>
              </a:solidFill>
              <a:latin typeface="Calibri" pitchFamily="34" charset="0"/>
              <a:cs typeface="Cordia New" pitchFamily="34" charset="-34"/>
            </a:endParaRPr>
          </a:p>
        </p:txBody>
      </p:sp>
      <p:sp>
        <p:nvSpPr>
          <p:cNvPr id="31" name="Flowchart: Stored Data 30"/>
          <p:cNvSpPr/>
          <p:nvPr/>
        </p:nvSpPr>
        <p:spPr>
          <a:xfrm>
            <a:off x="0" y="5118100"/>
            <a:ext cx="4208463" cy="1906588"/>
          </a:xfrm>
          <a:prstGeom prst="flowChartOnlineStorage">
            <a:avLst/>
          </a:prstGeom>
          <a:ln/>
        </p:spPr>
        <p:style>
          <a:lnRef idx="1">
            <a:schemeClr val="accent5"/>
          </a:lnRef>
          <a:fillRef idx="2">
            <a:schemeClr val="accent5"/>
          </a:fillRef>
          <a:effectRef idx="1">
            <a:schemeClr val="accent5"/>
          </a:effectRef>
          <a:fontRef idx="minor">
            <a:schemeClr val="dk1"/>
          </a:fontRef>
        </p:style>
        <p:txBody>
          <a:bodyPr anchor="ctr"/>
          <a:lstStyle/>
          <a:p>
            <a:pPr algn="ctr" eaLnBrk="1" hangingPunct="1"/>
            <a:r>
              <a:rPr lang="en-US" sz="2200">
                <a:solidFill>
                  <a:srgbClr val="000000"/>
                </a:solidFill>
                <a:latin typeface="Times New Roman" pitchFamily="18" charset="0"/>
                <a:cs typeface="Times New Roman" pitchFamily="18" charset="0"/>
              </a:rPr>
              <a:t>Là cơ sở để xây dựng nền tảng vững chắc cho sự liên minh ngày càng chặt chẽ giữa triết học duy vật biện chứng với khoa học</a:t>
            </a:r>
            <a:endParaRPr lang="en-US" sz="2200">
              <a:solidFill>
                <a:srgbClr val="000000"/>
              </a:solidFill>
              <a:latin typeface="Calibri" pitchFamily="34" charset="0"/>
              <a:cs typeface="Cordia New" pitchFamily="34" charset="-34"/>
            </a:endParaRP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6" presetClass="entr" presetSubtype="16" fill="hold" nodeType="clickEffect">
                                  <p:stCondLst>
                                    <p:cond delay="0"/>
                                  </p:stCondLst>
                                  <p:childTnLst>
                                    <p:set>
                                      <p:cBhvr>
                                        <p:cTn id="6" dur="1" fill="hold">
                                          <p:stCondLst>
                                            <p:cond delay="0"/>
                                          </p:stCondLst>
                                        </p:cTn>
                                        <p:tgtEl>
                                          <p:spTgt spid="24">
                                            <p:txEl>
                                              <p:pRg st="0" end="0"/>
                                            </p:txEl>
                                          </p:spTgt>
                                        </p:tgtEl>
                                        <p:attrNameLst>
                                          <p:attrName>style.visibility</p:attrName>
                                        </p:attrNameLst>
                                      </p:cBhvr>
                                      <p:to>
                                        <p:strVal val="visible"/>
                                      </p:to>
                                    </p:set>
                                    <p:animEffect transition="in" filter="circle(in)">
                                      <p:cBhvr>
                                        <p:cTn id="7" dur="2000"/>
                                        <p:tgtEl>
                                          <p:spTgt spid="24">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0" presetClass="entr" presetSubtype="0" decel="100000" fill="hold" nodeType="clickEffect">
                                  <p:stCondLst>
                                    <p:cond delay="0"/>
                                  </p:stCondLst>
                                  <p:childTnLst>
                                    <p:set>
                                      <p:cBhvr>
                                        <p:cTn id="11" dur="1" fill="hold">
                                          <p:stCondLst>
                                            <p:cond delay="0"/>
                                          </p:stCondLst>
                                        </p:cTn>
                                        <p:tgtEl>
                                          <p:spTgt spid="22">
                                            <p:txEl>
                                              <p:pRg st="0" end="0"/>
                                            </p:txEl>
                                          </p:spTgt>
                                        </p:tgtEl>
                                        <p:attrNameLst>
                                          <p:attrName>style.visibility</p:attrName>
                                        </p:attrNameLst>
                                      </p:cBhvr>
                                      <p:to>
                                        <p:strVal val="visible"/>
                                      </p:to>
                                    </p:set>
                                    <p:anim calcmode="lin" valueType="num">
                                      <p:cBhvr>
                                        <p:cTn id="12" dur="1000" fill="hold"/>
                                        <p:tgtEl>
                                          <p:spTgt spid="22">
                                            <p:txEl>
                                              <p:pRg st="0" end="0"/>
                                            </p:txEl>
                                          </p:spTgt>
                                        </p:tgtEl>
                                        <p:attrNameLst>
                                          <p:attrName>ppt_w</p:attrName>
                                        </p:attrNameLst>
                                      </p:cBhvr>
                                      <p:tavLst>
                                        <p:tav tm="0">
                                          <p:val>
                                            <p:strVal val="#ppt_w+.3"/>
                                          </p:val>
                                        </p:tav>
                                        <p:tav tm="100000">
                                          <p:val>
                                            <p:strVal val="#ppt_w"/>
                                          </p:val>
                                        </p:tav>
                                      </p:tavLst>
                                    </p:anim>
                                    <p:anim calcmode="lin" valueType="num">
                                      <p:cBhvr>
                                        <p:cTn id="13" dur="1000" fill="hold"/>
                                        <p:tgtEl>
                                          <p:spTgt spid="22">
                                            <p:txEl>
                                              <p:pRg st="0" end="0"/>
                                            </p:txEl>
                                          </p:spTgt>
                                        </p:tgtEl>
                                        <p:attrNameLst>
                                          <p:attrName>ppt_h</p:attrName>
                                        </p:attrNameLst>
                                      </p:cBhvr>
                                      <p:tavLst>
                                        <p:tav tm="0">
                                          <p:val>
                                            <p:strVal val="#ppt_h"/>
                                          </p:val>
                                        </p:tav>
                                        <p:tav tm="100000">
                                          <p:val>
                                            <p:strVal val="#ppt_h"/>
                                          </p:val>
                                        </p:tav>
                                      </p:tavLst>
                                    </p:anim>
                                    <p:animEffect transition="in" filter="fade">
                                      <p:cBhvr>
                                        <p:cTn id="14" dur="1000"/>
                                        <p:tgtEl>
                                          <p:spTgt spid="22">
                                            <p:txEl>
                                              <p:pRg st="0" end="0"/>
                                            </p:txEl>
                                          </p:spTgt>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47" presetClass="entr" presetSubtype="0" fill="hold" nodeType="clickEffect">
                                  <p:stCondLst>
                                    <p:cond delay="0"/>
                                  </p:stCondLst>
                                  <p:childTnLst>
                                    <p:set>
                                      <p:cBhvr>
                                        <p:cTn id="18" dur="1" fill="hold">
                                          <p:stCondLst>
                                            <p:cond delay="0"/>
                                          </p:stCondLst>
                                        </p:cTn>
                                        <p:tgtEl>
                                          <p:spTgt spid="27">
                                            <p:txEl>
                                              <p:pRg st="0" end="0"/>
                                            </p:txEl>
                                          </p:spTgt>
                                        </p:tgtEl>
                                        <p:attrNameLst>
                                          <p:attrName>style.visibility</p:attrName>
                                        </p:attrNameLst>
                                      </p:cBhvr>
                                      <p:to>
                                        <p:strVal val="visible"/>
                                      </p:to>
                                    </p:set>
                                    <p:animEffect transition="in" filter="fade">
                                      <p:cBhvr>
                                        <p:cTn id="19" dur="1000"/>
                                        <p:tgtEl>
                                          <p:spTgt spid="27">
                                            <p:txEl>
                                              <p:pRg st="0" end="0"/>
                                            </p:txEl>
                                          </p:spTgt>
                                        </p:tgtEl>
                                      </p:cBhvr>
                                    </p:animEffect>
                                    <p:anim calcmode="lin" valueType="num">
                                      <p:cBhvr>
                                        <p:cTn id="20" dur="1000" fill="hold"/>
                                        <p:tgtEl>
                                          <p:spTgt spid="27">
                                            <p:txEl>
                                              <p:pRg st="0" end="0"/>
                                            </p:txEl>
                                          </p:spTgt>
                                        </p:tgtEl>
                                        <p:attrNameLst>
                                          <p:attrName>ppt_x</p:attrName>
                                        </p:attrNameLst>
                                      </p:cBhvr>
                                      <p:tavLst>
                                        <p:tav tm="0">
                                          <p:val>
                                            <p:strVal val="#ppt_x"/>
                                          </p:val>
                                        </p:tav>
                                        <p:tav tm="100000">
                                          <p:val>
                                            <p:strVal val="#ppt_x"/>
                                          </p:val>
                                        </p:tav>
                                      </p:tavLst>
                                    </p:anim>
                                    <p:anim calcmode="lin" valueType="num">
                                      <p:cBhvr>
                                        <p:cTn id="21" dur="1000" fill="hold"/>
                                        <p:tgtEl>
                                          <p:spTgt spid="2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2" fill="hold" nodeType="clickPar">
                      <p:stCondLst>
                        <p:cond delay="indefinite"/>
                      </p:stCondLst>
                      <p:childTnLst>
                        <p:par>
                          <p:cTn id="23" fill="hold" nodeType="withGroup">
                            <p:stCondLst>
                              <p:cond delay="0"/>
                            </p:stCondLst>
                            <p:childTnLst>
                              <p:par>
                                <p:cTn id="24" presetID="17" presetClass="entr" presetSubtype="10" fill="hold" nodeType="clickEffect">
                                  <p:stCondLst>
                                    <p:cond delay="0"/>
                                  </p:stCondLst>
                                  <p:childTnLst>
                                    <p:set>
                                      <p:cBhvr>
                                        <p:cTn id="25" dur="1" fill="hold">
                                          <p:stCondLst>
                                            <p:cond delay="0"/>
                                          </p:stCondLst>
                                        </p:cTn>
                                        <p:tgtEl>
                                          <p:spTgt spid="23">
                                            <p:txEl>
                                              <p:pRg st="0" end="0"/>
                                            </p:txEl>
                                          </p:spTgt>
                                        </p:tgtEl>
                                        <p:attrNameLst>
                                          <p:attrName>style.visibility</p:attrName>
                                        </p:attrNameLst>
                                      </p:cBhvr>
                                      <p:to>
                                        <p:strVal val="visible"/>
                                      </p:to>
                                    </p:set>
                                    <p:anim calcmode="lin" valueType="num">
                                      <p:cBhvr>
                                        <p:cTn id="26" dur="500" fill="hold"/>
                                        <p:tgtEl>
                                          <p:spTgt spid="23">
                                            <p:txEl>
                                              <p:pRg st="0" end="0"/>
                                            </p:txEl>
                                          </p:spTgt>
                                        </p:tgtEl>
                                        <p:attrNameLst>
                                          <p:attrName>ppt_w</p:attrName>
                                        </p:attrNameLst>
                                      </p:cBhvr>
                                      <p:tavLst>
                                        <p:tav tm="0">
                                          <p:val>
                                            <p:fltVal val="0"/>
                                          </p:val>
                                        </p:tav>
                                        <p:tav tm="100000">
                                          <p:val>
                                            <p:strVal val="#ppt_w"/>
                                          </p:val>
                                        </p:tav>
                                      </p:tavLst>
                                    </p:anim>
                                    <p:anim calcmode="lin" valueType="num">
                                      <p:cBhvr>
                                        <p:cTn id="27" dur="500" fill="hold"/>
                                        <p:tgtEl>
                                          <p:spTgt spid="23">
                                            <p:txEl>
                                              <p:pRg st="0" end="0"/>
                                            </p:txEl>
                                          </p:spTgt>
                                        </p:tgtEl>
                                        <p:attrNameLst>
                                          <p:attrName>ppt_h</p:attrName>
                                        </p:attrNameLst>
                                      </p:cBhvr>
                                      <p:tavLst>
                                        <p:tav tm="0">
                                          <p:val>
                                            <p:strVal val="#ppt_h"/>
                                          </p:val>
                                        </p:tav>
                                        <p:tav tm="100000">
                                          <p:val>
                                            <p:strVal val="#ppt_h"/>
                                          </p:val>
                                        </p:tav>
                                      </p:tavLst>
                                    </p:anim>
                                  </p:childTnLst>
                                </p:cTn>
                              </p:par>
                            </p:childTnLst>
                          </p:cTn>
                        </p:par>
                      </p:childTnLst>
                    </p:cTn>
                  </p:par>
                  <p:par>
                    <p:cTn id="28" fill="hold" nodeType="clickPar">
                      <p:stCondLst>
                        <p:cond delay="indefinite"/>
                      </p:stCondLst>
                      <p:childTnLst>
                        <p:par>
                          <p:cTn id="29" fill="hold" nodeType="withGroup">
                            <p:stCondLst>
                              <p:cond delay="0"/>
                            </p:stCondLst>
                            <p:childTnLst>
                              <p:par>
                                <p:cTn id="30" presetID="49" presetClass="entr" presetSubtype="0" decel="100000" fill="hold" nodeType="clickEffect">
                                  <p:stCondLst>
                                    <p:cond delay="0"/>
                                  </p:stCondLst>
                                  <p:childTnLst>
                                    <p:set>
                                      <p:cBhvr>
                                        <p:cTn id="31" dur="1" fill="hold">
                                          <p:stCondLst>
                                            <p:cond delay="0"/>
                                          </p:stCondLst>
                                        </p:cTn>
                                        <p:tgtEl>
                                          <p:spTgt spid="31">
                                            <p:txEl>
                                              <p:pRg st="0" end="0"/>
                                            </p:txEl>
                                          </p:spTgt>
                                        </p:tgtEl>
                                        <p:attrNameLst>
                                          <p:attrName>style.visibility</p:attrName>
                                        </p:attrNameLst>
                                      </p:cBhvr>
                                      <p:to>
                                        <p:strVal val="visible"/>
                                      </p:to>
                                    </p:set>
                                    <p:anim calcmode="lin" valueType="num">
                                      <p:cBhvr>
                                        <p:cTn id="32" dur="500" fill="hold"/>
                                        <p:tgtEl>
                                          <p:spTgt spid="31">
                                            <p:txEl>
                                              <p:pRg st="0" end="0"/>
                                            </p:txEl>
                                          </p:spTgt>
                                        </p:tgtEl>
                                        <p:attrNameLst>
                                          <p:attrName>ppt_w</p:attrName>
                                        </p:attrNameLst>
                                      </p:cBhvr>
                                      <p:tavLst>
                                        <p:tav tm="0">
                                          <p:val>
                                            <p:fltVal val="0"/>
                                          </p:val>
                                        </p:tav>
                                        <p:tav tm="100000">
                                          <p:val>
                                            <p:strVal val="#ppt_w"/>
                                          </p:val>
                                        </p:tav>
                                      </p:tavLst>
                                    </p:anim>
                                    <p:anim calcmode="lin" valueType="num">
                                      <p:cBhvr>
                                        <p:cTn id="33" dur="500" fill="hold"/>
                                        <p:tgtEl>
                                          <p:spTgt spid="31">
                                            <p:txEl>
                                              <p:pRg st="0" end="0"/>
                                            </p:txEl>
                                          </p:spTgt>
                                        </p:tgtEl>
                                        <p:attrNameLst>
                                          <p:attrName>ppt_h</p:attrName>
                                        </p:attrNameLst>
                                      </p:cBhvr>
                                      <p:tavLst>
                                        <p:tav tm="0">
                                          <p:val>
                                            <p:fltVal val="0"/>
                                          </p:val>
                                        </p:tav>
                                        <p:tav tm="100000">
                                          <p:val>
                                            <p:strVal val="#ppt_h"/>
                                          </p:val>
                                        </p:tav>
                                      </p:tavLst>
                                    </p:anim>
                                    <p:anim calcmode="lin" valueType="num">
                                      <p:cBhvr>
                                        <p:cTn id="34" dur="500" fill="hold"/>
                                        <p:tgtEl>
                                          <p:spTgt spid="31">
                                            <p:txEl>
                                              <p:pRg st="0" end="0"/>
                                            </p:txEl>
                                          </p:spTgt>
                                        </p:tgtEl>
                                        <p:attrNameLst>
                                          <p:attrName>style.rotation</p:attrName>
                                        </p:attrNameLst>
                                      </p:cBhvr>
                                      <p:tavLst>
                                        <p:tav tm="0">
                                          <p:val>
                                            <p:fltVal val="360"/>
                                          </p:val>
                                        </p:tav>
                                        <p:tav tm="100000">
                                          <p:val>
                                            <p:fltVal val="0"/>
                                          </p:val>
                                        </p:tav>
                                      </p:tavLst>
                                    </p:anim>
                                    <p:animEffect transition="in" filter="fade">
                                      <p:cBhvr>
                                        <p:cTn id="35" dur="500"/>
                                        <p:tgtEl>
                                          <p:spTgt spid="3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ext Box 2"/>
          <p:cNvSpPr txBox="1">
            <a:spLocks noChangeArrowheads="1"/>
          </p:cNvSpPr>
          <p:nvPr/>
        </p:nvSpPr>
        <p:spPr bwMode="auto">
          <a:xfrm>
            <a:off x="179388" y="152400"/>
            <a:ext cx="5905500" cy="523875"/>
          </a:xfrm>
          <a:prstGeom prst="rect">
            <a:avLst/>
          </a:prstGeom>
          <a:noFill/>
          <a:ln w="12700">
            <a:solidFill>
              <a:srgbClr val="006600"/>
            </a:solidFill>
            <a:miter lim="800000"/>
            <a:headEnd type="none" w="sm" len="sm"/>
            <a:tailEnd type="none" w="sm" len="sm"/>
          </a:ln>
        </p:spPr>
        <p:txBody>
          <a:bodyPr>
            <a:spAutoFit/>
          </a:bodyPr>
          <a:lstStyle/>
          <a:p>
            <a:pPr algn="just" eaLnBrk="1" hangingPunct="1">
              <a:spcBef>
                <a:spcPct val="50000"/>
              </a:spcBef>
            </a:pPr>
            <a:r>
              <a:rPr kumimoji="1" lang="en-US" altLang="zh-CN" sz="2800" b="1" i="1">
                <a:latin typeface="Times New Roman" pitchFamily="18" charset="0"/>
                <a:ea typeface="SimSun" pitchFamily="2" charset="-122"/>
                <a:cs typeface="Times New Roman" pitchFamily="18" charset="0"/>
              </a:rPr>
              <a:t>b) Các hình thức tồn tại của vật chất </a:t>
            </a:r>
          </a:p>
        </p:txBody>
      </p:sp>
      <p:pic>
        <p:nvPicPr>
          <p:cNvPr id="31747" name="Picture 3" descr="原始社会"/>
          <p:cNvPicPr>
            <a:picLocks noChangeAspect="1" noChangeArrowheads="1"/>
          </p:cNvPicPr>
          <p:nvPr/>
        </p:nvPicPr>
        <p:blipFill>
          <a:blip r:embed="rId2"/>
          <a:srcRect/>
          <a:stretch>
            <a:fillRect/>
          </a:stretch>
        </p:blipFill>
        <p:spPr bwMode="auto">
          <a:xfrm>
            <a:off x="304800" y="4724400"/>
            <a:ext cx="2362200" cy="1465263"/>
          </a:xfrm>
          <a:prstGeom prst="rect">
            <a:avLst/>
          </a:prstGeom>
          <a:noFill/>
          <a:ln w="9525">
            <a:solidFill>
              <a:schemeClr val="bg1"/>
            </a:solidFill>
            <a:miter lim="800000"/>
            <a:headEnd/>
            <a:tailEnd/>
          </a:ln>
        </p:spPr>
      </p:pic>
      <p:grpSp>
        <p:nvGrpSpPr>
          <p:cNvPr id="2" name="Group 4"/>
          <p:cNvGrpSpPr>
            <a:grpSpLocks/>
          </p:cNvGrpSpPr>
          <p:nvPr/>
        </p:nvGrpSpPr>
        <p:grpSpPr bwMode="auto">
          <a:xfrm>
            <a:off x="6096000" y="3200400"/>
            <a:ext cx="2819400" cy="2419350"/>
            <a:chOff x="3833" y="2352"/>
            <a:chExt cx="1920" cy="1349"/>
          </a:xfrm>
        </p:grpSpPr>
        <p:pic>
          <p:nvPicPr>
            <p:cNvPr id="31760" name="Picture 5" descr="plant021248"/>
            <p:cNvPicPr>
              <a:picLocks noChangeAspect="1" noChangeArrowheads="1"/>
            </p:cNvPicPr>
            <p:nvPr/>
          </p:nvPicPr>
          <p:blipFill>
            <a:blip r:embed="rId3"/>
            <a:srcRect/>
            <a:stretch>
              <a:fillRect/>
            </a:stretch>
          </p:blipFill>
          <p:spPr bwMode="auto">
            <a:xfrm>
              <a:off x="5138" y="2590"/>
              <a:ext cx="405" cy="509"/>
            </a:xfrm>
            <a:prstGeom prst="rect">
              <a:avLst/>
            </a:prstGeom>
            <a:noFill/>
            <a:ln w="9525">
              <a:noFill/>
              <a:miter lim="800000"/>
              <a:headEnd/>
              <a:tailEnd/>
            </a:ln>
          </p:spPr>
        </p:pic>
        <p:pic>
          <p:nvPicPr>
            <p:cNvPr id="31761" name="Picture 6" descr="BUTERFL1"/>
            <p:cNvPicPr>
              <a:picLocks noChangeAspect="1" noChangeArrowheads="1" noCrop="1"/>
            </p:cNvPicPr>
            <p:nvPr/>
          </p:nvPicPr>
          <p:blipFill>
            <a:blip r:embed="rId4"/>
            <a:srcRect/>
            <a:stretch>
              <a:fillRect/>
            </a:stretch>
          </p:blipFill>
          <p:spPr bwMode="auto">
            <a:xfrm>
              <a:off x="5282" y="2488"/>
              <a:ext cx="131" cy="131"/>
            </a:xfrm>
            <a:prstGeom prst="rect">
              <a:avLst/>
            </a:prstGeom>
            <a:noFill/>
            <a:ln w="9525">
              <a:noFill/>
              <a:miter lim="800000"/>
              <a:headEnd/>
              <a:tailEnd/>
            </a:ln>
          </p:spPr>
        </p:pic>
        <p:sp>
          <p:nvSpPr>
            <p:cNvPr id="31762" name="Rectangle 7"/>
            <p:cNvSpPr>
              <a:spLocks noChangeArrowheads="1"/>
            </p:cNvSpPr>
            <p:nvPr/>
          </p:nvSpPr>
          <p:spPr bwMode="auto">
            <a:xfrm>
              <a:off x="3923" y="3657"/>
              <a:ext cx="1115" cy="44"/>
            </a:xfrm>
            <a:prstGeom prst="rect">
              <a:avLst/>
            </a:prstGeom>
            <a:solidFill>
              <a:schemeClr val="accent1"/>
            </a:solidFill>
            <a:ln w="12700">
              <a:solidFill>
                <a:srgbClr val="CC99FF"/>
              </a:solidFill>
              <a:miter lim="800000"/>
              <a:headEnd type="none" w="sm" len="sm"/>
              <a:tailEnd type="none" w="sm" len="sm"/>
            </a:ln>
          </p:spPr>
          <p:txBody>
            <a:bodyPr wrap="none" anchor="ctr"/>
            <a:lstStyle/>
            <a:p>
              <a:pPr algn="ctr" eaLnBrk="1" hangingPunct="1"/>
              <a:endParaRPr kumimoji="1" lang="vi-VN" altLang="en-US" sz="2800">
                <a:solidFill>
                  <a:srgbClr val="FFFF99"/>
                </a:solidFill>
                <a:latin typeface="Times New Roman" pitchFamily="18" charset="0"/>
                <a:ea typeface="文鼎CS楷体"/>
                <a:cs typeface="Arial" pitchFamily="34" charset="0"/>
              </a:endParaRPr>
            </a:p>
          </p:txBody>
        </p:sp>
        <p:pic>
          <p:nvPicPr>
            <p:cNvPr id="31763" name="Picture 9" descr="plant021248"/>
            <p:cNvPicPr>
              <a:picLocks noChangeAspect="1" noChangeArrowheads="1"/>
            </p:cNvPicPr>
            <p:nvPr/>
          </p:nvPicPr>
          <p:blipFill>
            <a:blip r:embed="rId3"/>
            <a:srcRect/>
            <a:stretch>
              <a:fillRect/>
            </a:stretch>
          </p:blipFill>
          <p:spPr bwMode="auto">
            <a:xfrm>
              <a:off x="4888" y="2517"/>
              <a:ext cx="405" cy="515"/>
            </a:xfrm>
            <a:prstGeom prst="rect">
              <a:avLst/>
            </a:prstGeom>
            <a:noFill/>
            <a:ln w="9525">
              <a:noFill/>
              <a:miter lim="800000"/>
              <a:headEnd/>
              <a:tailEnd/>
            </a:ln>
          </p:spPr>
        </p:pic>
        <p:pic>
          <p:nvPicPr>
            <p:cNvPr id="31764" name="Picture 10" descr="plant021248"/>
            <p:cNvPicPr>
              <a:picLocks noChangeAspect="1" noChangeArrowheads="1"/>
            </p:cNvPicPr>
            <p:nvPr/>
          </p:nvPicPr>
          <p:blipFill>
            <a:blip r:embed="rId3"/>
            <a:srcRect/>
            <a:stretch>
              <a:fillRect/>
            </a:stretch>
          </p:blipFill>
          <p:spPr bwMode="auto">
            <a:xfrm>
              <a:off x="4697" y="2454"/>
              <a:ext cx="405" cy="515"/>
            </a:xfrm>
            <a:prstGeom prst="rect">
              <a:avLst/>
            </a:prstGeom>
            <a:noFill/>
            <a:ln w="9525">
              <a:noFill/>
              <a:miter lim="800000"/>
              <a:headEnd/>
              <a:tailEnd/>
            </a:ln>
          </p:spPr>
        </p:pic>
        <p:pic>
          <p:nvPicPr>
            <p:cNvPr id="31765" name="Picture 11" descr="plant021248"/>
            <p:cNvPicPr>
              <a:picLocks noChangeAspect="1" noChangeArrowheads="1"/>
            </p:cNvPicPr>
            <p:nvPr/>
          </p:nvPicPr>
          <p:blipFill>
            <a:blip r:embed="rId3"/>
            <a:srcRect/>
            <a:stretch>
              <a:fillRect/>
            </a:stretch>
          </p:blipFill>
          <p:spPr bwMode="auto">
            <a:xfrm>
              <a:off x="3833" y="2523"/>
              <a:ext cx="405" cy="515"/>
            </a:xfrm>
            <a:prstGeom prst="rect">
              <a:avLst/>
            </a:prstGeom>
            <a:noFill/>
            <a:ln w="9525">
              <a:noFill/>
              <a:miter lim="800000"/>
              <a:headEnd/>
              <a:tailEnd/>
            </a:ln>
          </p:spPr>
        </p:pic>
        <p:pic>
          <p:nvPicPr>
            <p:cNvPr id="31766" name="Picture 12" descr="plant021248"/>
            <p:cNvPicPr>
              <a:picLocks noChangeAspect="1" noChangeArrowheads="1"/>
            </p:cNvPicPr>
            <p:nvPr/>
          </p:nvPicPr>
          <p:blipFill>
            <a:blip r:embed="rId3"/>
            <a:srcRect/>
            <a:stretch>
              <a:fillRect/>
            </a:stretch>
          </p:blipFill>
          <p:spPr bwMode="auto">
            <a:xfrm>
              <a:off x="5348" y="2352"/>
              <a:ext cx="405" cy="515"/>
            </a:xfrm>
            <a:prstGeom prst="rect">
              <a:avLst/>
            </a:prstGeom>
            <a:noFill/>
            <a:ln w="9525">
              <a:noFill/>
              <a:miter lim="800000"/>
              <a:headEnd/>
              <a:tailEnd/>
            </a:ln>
          </p:spPr>
        </p:pic>
        <p:pic>
          <p:nvPicPr>
            <p:cNvPr id="31767" name="Picture 13" descr="plant021248"/>
            <p:cNvPicPr>
              <a:picLocks noChangeAspect="1" noChangeArrowheads="1"/>
            </p:cNvPicPr>
            <p:nvPr/>
          </p:nvPicPr>
          <p:blipFill>
            <a:blip r:embed="rId3"/>
            <a:srcRect/>
            <a:stretch>
              <a:fillRect/>
            </a:stretch>
          </p:blipFill>
          <p:spPr bwMode="auto">
            <a:xfrm>
              <a:off x="4937" y="2522"/>
              <a:ext cx="405" cy="515"/>
            </a:xfrm>
            <a:prstGeom prst="rect">
              <a:avLst/>
            </a:prstGeom>
            <a:noFill/>
            <a:ln w="9525">
              <a:noFill/>
              <a:miter lim="800000"/>
              <a:headEnd/>
              <a:tailEnd/>
            </a:ln>
          </p:spPr>
        </p:pic>
        <p:pic>
          <p:nvPicPr>
            <p:cNvPr id="31768" name="Picture 14" descr="plant021248"/>
            <p:cNvPicPr>
              <a:picLocks noChangeAspect="1" noChangeArrowheads="1"/>
            </p:cNvPicPr>
            <p:nvPr/>
          </p:nvPicPr>
          <p:blipFill>
            <a:blip r:embed="rId3"/>
            <a:srcRect/>
            <a:stretch>
              <a:fillRect/>
            </a:stretch>
          </p:blipFill>
          <p:spPr bwMode="auto">
            <a:xfrm>
              <a:off x="5177" y="2386"/>
              <a:ext cx="405" cy="515"/>
            </a:xfrm>
            <a:prstGeom prst="rect">
              <a:avLst/>
            </a:prstGeom>
            <a:noFill/>
            <a:ln w="9525">
              <a:noFill/>
              <a:miter lim="800000"/>
              <a:headEnd/>
              <a:tailEnd/>
            </a:ln>
          </p:spPr>
        </p:pic>
        <p:sp>
          <p:nvSpPr>
            <p:cNvPr id="31769" name="AutoShape 15"/>
            <p:cNvSpPr>
              <a:spLocks noChangeArrowheads="1"/>
            </p:cNvSpPr>
            <p:nvPr/>
          </p:nvSpPr>
          <p:spPr bwMode="auto">
            <a:xfrm>
              <a:off x="4286" y="2614"/>
              <a:ext cx="325" cy="175"/>
            </a:xfrm>
            <a:prstGeom prst="rightArrow">
              <a:avLst>
                <a:gd name="adj1" fmla="val 50000"/>
                <a:gd name="adj2" fmla="val 46429"/>
              </a:avLst>
            </a:prstGeom>
            <a:solidFill>
              <a:schemeClr val="accent1"/>
            </a:solidFill>
            <a:ln w="9525">
              <a:solidFill>
                <a:schemeClr val="tx1"/>
              </a:solidFill>
              <a:miter lim="800000"/>
              <a:headEnd/>
              <a:tailEnd/>
            </a:ln>
          </p:spPr>
          <p:txBody>
            <a:bodyPr wrap="none" anchor="ctr"/>
            <a:lstStyle/>
            <a:p>
              <a:pPr eaLnBrk="1" hangingPunct="1"/>
              <a:endParaRPr lang="en-US" altLang="en-US"/>
            </a:p>
          </p:txBody>
        </p:sp>
      </p:grpSp>
      <p:sp>
        <p:nvSpPr>
          <p:cNvPr id="31749" name="Freeform 16"/>
          <p:cNvSpPr>
            <a:spLocks/>
          </p:cNvSpPr>
          <p:nvPr/>
        </p:nvSpPr>
        <p:spPr bwMode="gray">
          <a:xfrm rot="1131954">
            <a:off x="914400" y="703263"/>
            <a:ext cx="3352800" cy="4402137"/>
          </a:xfrm>
          <a:custGeom>
            <a:avLst/>
            <a:gdLst>
              <a:gd name="T0" fmla="*/ 2147483646 w 1824"/>
              <a:gd name="T1" fmla="*/ 2147483646 h 2648"/>
              <a:gd name="T2" fmla="*/ 2147483646 w 1824"/>
              <a:gd name="T3" fmla="*/ 2147483646 h 2648"/>
              <a:gd name="T4" fmla="*/ 2147483646 w 1824"/>
              <a:gd name="T5" fmla="*/ 2147483646 h 2648"/>
              <a:gd name="T6" fmla="*/ 2147483646 w 1824"/>
              <a:gd name="T7" fmla="*/ 2147483646 h 2648"/>
              <a:gd name="T8" fmla="*/ 2147483646 w 1824"/>
              <a:gd name="T9" fmla="*/ 2147483646 h 2648"/>
              <a:gd name="T10" fmla="*/ 2147483646 w 1824"/>
              <a:gd name="T11" fmla="*/ 2147483646 h 2648"/>
              <a:gd name="T12" fmla="*/ 2147483646 w 1824"/>
              <a:gd name="T13" fmla="*/ 2147483646 h 2648"/>
              <a:gd name="T14" fmla="*/ 2147483646 w 1824"/>
              <a:gd name="T15" fmla="*/ 2147483646 h 2648"/>
              <a:gd name="T16" fmla="*/ 2147483646 w 1824"/>
              <a:gd name="T17" fmla="*/ 2147483646 h 2648"/>
              <a:gd name="T18" fmla="*/ 2147483646 w 1824"/>
              <a:gd name="T19" fmla="*/ 2147483646 h 2648"/>
              <a:gd name="T20" fmla="*/ 2147483646 w 1824"/>
              <a:gd name="T21" fmla="*/ 2147483646 h 2648"/>
              <a:gd name="T22" fmla="*/ 2147483646 w 1824"/>
              <a:gd name="T23" fmla="*/ 2147483646 h 2648"/>
              <a:gd name="T24" fmla="*/ 2147483646 w 1824"/>
              <a:gd name="T25" fmla="*/ 2147483646 h 2648"/>
              <a:gd name="T26" fmla="*/ 2147483646 w 1824"/>
              <a:gd name="T27" fmla="*/ 2147483646 h 2648"/>
              <a:gd name="T28" fmla="*/ 2147483646 w 1824"/>
              <a:gd name="T29" fmla="*/ 2147483646 h 2648"/>
              <a:gd name="T30" fmla="*/ 2147483646 w 1824"/>
              <a:gd name="T31" fmla="*/ 2147483646 h 2648"/>
              <a:gd name="T32" fmla="*/ 2147483646 w 1824"/>
              <a:gd name="T33" fmla="*/ 2147483646 h 2648"/>
              <a:gd name="T34" fmla="*/ 2147483646 w 1824"/>
              <a:gd name="T35" fmla="*/ 2147483646 h 2648"/>
              <a:gd name="T36" fmla="*/ 2147483646 w 1824"/>
              <a:gd name="T37" fmla="*/ 2147483646 h 2648"/>
              <a:gd name="T38" fmla="*/ 2147483646 w 1824"/>
              <a:gd name="T39" fmla="*/ 2147483646 h 2648"/>
              <a:gd name="T40" fmla="*/ 2147483646 w 1824"/>
              <a:gd name="T41" fmla="*/ 2147483646 h 2648"/>
              <a:gd name="T42" fmla="*/ 2147483646 w 1824"/>
              <a:gd name="T43" fmla="*/ 2147483646 h 2648"/>
              <a:gd name="T44" fmla="*/ 2147483646 w 1824"/>
              <a:gd name="T45" fmla="*/ 2147483646 h 2648"/>
              <a:gd name="T46" fmla="*/ 2147483646 w 1824"/>
              <a:gd name="T47" fmla="*/ 2147483646 h 2648"/>
              <a:gd name="T48" fmla="*/ 2147483646 w 1824"/>
              <a:gd name="T49" fmla="*/ 2147483646 h 2648"/>
              <a:gd name="T50" fmla="*/ 2147483646 w 1824"/>
              <a:gd name="T51" fmla="*/ 2147483646 h 2648"/>
              <a:gd name="T52" fmla="*/ 2147483646 w 1824"/>
              <a:gd name="T53" fmla="*/ 2147483646 h 2648"/>
              <a:gd name="T54" fmla="*/ 2147483646 w 1824"/>
              <a:gd name="T55" fmla="*/ 2147483646 h 2648"/>
              <a:gd name="T56" fmla="*/ 2147483646 w 1824"/>
              <a:gd name="T57" fmla="*/ 2147483646 h 2648"/>
              <a:gd name="T58" fmla="*/ 2147483646 w 1824"/>
              <a:gd name="T59" fmla="*/ 2147483646 h 2648"/>
              <a:gd name="T60" fmla="*/ 2147483646 w 1824"/>
              <a:gd name="T61" fmla="*/ 2147483646 h 2648"/>
              <a:gd name="T62" fmla="*/ 2147483646 w 1824"/>
              <a:gd name="T63" fmla="*/ 2147483646 h 264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824"/>
              <a:gd name="T97" fmla="*/ 0 h 2648"/>
              <a:gd name="T98" fmla="*/ 1824 w 1824"/>
              <a:gd name="T99" fmla="*/ 2648 h 2648"/>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824" h="2648">
                <a:moveTo>
                  <a:pt x="0" y="2648"/>
                </a:moveTo>
                <a:lnTo>
                  <a:pt x="12" y="2464"/>
                </a:lnTo>
                <a:lnTo>
                  <a:pt x="32" y="2288"/>
                </a:lnTo>
                <a:lnTo>
                  <a:pt x="56" y="2120"/>
                </a:lnTo>
                <a:lnTo>
                  <a:pt x="88" y="1960"/>
                </a:lnTo>
                <a:lnTo>
                  <a:pt x="124" y="1808"/>
                </a:lnTo>
                <a:lnTo>
                  <a:pt x="166" y="1662"/>
                </a:lnTo>
                <a:lnTo>
                  <a:pt x="212" y="1524"/>
                </a:lnTo>
                <a:lnTo>
                  <a:pt x="262" y="1394"/>
                </a:lnTo>
                <a:lnTo>
                  <a:pt x="316" y="1270"/>
                </a:lnTo>
                <a:lnTo>
                  <a:pt x="372" y="1154"/>
                </a:lnTo>
                <a:lnTo>
                  <a:pt x="430" y="1044"/>
                </a:lnTo>
                <a:lnTo>
                  <a:pt x="490" y="942"/>
                </a:lnTo>
                <a:lnTo>
                  <a:pt x="550" y="846"/>
                </a:lnTo>
                <a:lnTo>
                  <a:pt x="612" y="758"/>
                </a:lnTo>
                <a:lnTo>
                  <a:pt x="672" y="674"/>
                </a:lnTo>
                <a:lnTo>
                  <a:pt x="734" y="598"/>
                </a:lnTo>
                <a:lnTo>
                  <a:pt x="792" y="528"/>
                </a:lnTo>
                <a:lnTo>
                  <a:pt x="850" y="464"/>
                </a:lnTo>
                <a:lnTo>
                  <a:pt x="906" y="408"/>
                </a:lnTo>
                <a:lnTo>
                  <a:pt x="960" y="356"/>
                </a:lnTo>
                <a:lnTo>
                  <a:pt x="1010" y="310"/>
                </a:lnTo>
                <a:lnTo>
                  <a:pt x="1056" y="270"/>
                </a:lnTo>
                <a:lnTo>
                  <a:pt x="1096" y="236"/>
                </a:lnTo>
                <a:lnTo>
                  <a:pt x="1134" y="208"/>
                </a:lnTo>
                <a:lnTo>
                  <a:pt x="1164" y="184"/>
                </a:lnTo>
                <a:lnTo>
                  <a:pt x="1190" y="166"/>
                </a:lnTo>
                <a:lnTo>
                  <a:pt x="1208" y="154"/>
                </a:lnTo>
                <a:lnTo>
                  <a:pt x="1220" y="146"/>
                </a:lnTo>
                <a:lnTo>
                  <a:pt x="1224" y="144"/>
                </a:lnTo>
                <a:lnTo>
                  <a:pt x="848" y="0"/>
                </a:lnTo>
                <a:lnTo>
                  <a:pt x="1728" y="56"/>
                </a:lnTo>
                <a:lnTo>
                  <a:pt x="1824" y="480"/>
                </a:lnTo>
                <a:lnTo>
                  <a:pt x="1568" y="328"/>
                </a:lnTo>
                <a:lnTo>
                  <a:pt x="1564" y="328"/>
                </a:lnTo>
                <a:lnTo>
                  <a:pt x="1554" y="332"/>
                </a:lnTo>
                <a:lnTo>
                  <a:pt x="1538" y="338"/>
                </a:lnTo>
                <a:lnTo>
                  <a:pt x="1514" y="346"/>
                </a:lnTo>
                <a:lnTo>
                  <a:pt x="1486" y="356"/>
                </a:lnTo>
                <a:lnTo>
                  <a:pt x="1452" y="370"/>
                </a:lnTo>
                <a:lnTo>
                  <a:pt x="1412" y="388"/>
                </a:lnTo>
                <a:lnTo>
                  <a:pt x="1370" y="410"/>
                </a:lnTo>
                <a:lnTo>
                  <a:pt x="1322" y="436"/>
                </a:lnTo>
                <a:lnTo>
                  <a:pt x="1270" y="466"/>
                </a:lnTo>
                <a:lnTo>
                  <a:pt x="1216" y="500"/>
                </a:lnTo>
                <a:lnTo>
                  <a:pt x="1158" y="540"/>
                </a:lnTo>
                <a:lnTo>
                  <a:pt x="1098" y="584"/>
                </a:lnTo>
                <a:lnTo>
                  <a:pt x="1034" y="636"/>
                </a:lnTo>
                <a:lnTo>
                  <a:pt x="970" y="692"/>
                </a:lnTo>
                <a:lnTo>
                  <a:pt x="904" y="756"/>
                </a:lnTo>
                <a:lnTo>
                  <a:pt x="836" y="824"/>
                </a:lnTo>
                <a:lnTo>
                  <a:pt x="770" y="900"/>
                </a:lnTo>
                <a:lnTo>
                  <a:pt x="700" y="984"/>
                </a:lnTo>
                <a:lnTo>
                  <a:pt x="632" y="1076"/>
                </a:lnTo>
                <a:lnTo>
                  <a:pt x="566" y="1174"/>
                </a:lnTo>
                <a:lnTo>
                  <a:pt x="498" y="1280"/>
                </a:lnTo>
                <a:lnTo>
                  <a:pt x="434" y="1394"/>
                </a:lnTo>
                <a:lnTo>
                  <a:pt x="370" y="1518"/>
                </a:lnTo>
                <a:lnTo>
                  <a:pt x="308" y="1650"/>
                </a:lnTo>
                <a:lnTo>
                  <a:pt x="248" y="1792"/>
                </a:lnTo>
                <a:lnTo>
                  <a:pt x="192" y="1944"/>
                </a:lnTo>
                <a:lnTo>
                  <a:pt x="138" y="2104"/>
                </a:lnTo>
                <a:lnTo>
                  <a:pt x="88" y="2274"/>
                </a:lnTo>
                <a:lnTo>
                  <a:pt x="42" y="2456"/>
                </a:lnTo>
                <a:lnTo>
                  <a:pt x="0" y="2648"/>
                </a:lnTo>
                <a:close/>
              </a:path>
            </a:pathLst>
          </a:custGeom>
          <a:gradFill rotWithShape="1">
            <a:gsLst>
              <a:gs pos="0">
                <a:srgbClr val="D11364"/>
              </a:gs>
              <a:gs pos="100000">
                <a:srgbClr val="61092E"/>
              </a:gs>
            </a:gsLst>
            <a:lin ang="5400000" scaled="1"/>
          </a:gradFill>
          <a:ln w="0">
            <a:noFill/>
            <a:round/>
            <a:headEnd/>
            <a:tailEnd/>
          </a:ln>
        </p:spPr>
        <p:txBody>
          <a:bodyPr/>
          <a:lstStyle/>
          <a:p>
            <a:endParaRPr lang="vi-VN"/>
          </a:p>
        </p:txBody>
      </p:sp>
      <p:sp>
        <p:nvSpPr>
          <p:cNvPr id="31750" name="Line 17"/>
          <p:cNvSpPr>
            <a:spLocks noChangeShapeType="1"/>
          </p:cNvSpPr>
          <p:nvPr/>
        </p:nvSpPr>
        <p:spPr bwMode="auto">
          <a:xfrm flipV="1">
            <a:off x="152400" y="2133600"/>
            <a:ext cx="0" cy="4391025"/>
          </a:xfrm>
          <a:prstGeom prst="line">
            <a:avLst/>
          </a:prstGeom>
          <a:noFill/>
          <a:ln w="9525">
            <a:solidFill>
              <a:schemeClr val="tx1"/>
            </a:solidFill>
            <a:round/>
            <a:headEnd/>
            <a:tailEnd type="triangle" w="med" len="med"/>
          </a:ln>
        </p:spPr>
        <p:txBody>
          <a:bodyPr/>
          <a:lstStyle/>
          <a:p>
            <a:endParaRPr lang="vi-VN"/>
          </a:p>
        </p:txBody>
      </p:sp>
      <p:sp>
        <p:nvSpPr>
          <p:cNvPr id="31751" name="Line 18"/>
          <p:cNvSpPr>
            <a:spLocks noChangeShapeType="1"/>
          </p:cNvSpPr>
          <p:nvPr/>
        </p:nvSpPr>
        <p:spPr bwMode="auto">
          <a:xfrm flipV="1">
            <a:off x="179388" y="6524625"/>
            <a:ext cx="5905500" cy="0"/>
          </a:xfrm>
          <a:prstGeom prst="line">
            <a:avLst/>
          </a:prstGeom>
          <a:noFill/>
          <a:ln w="9525">
            <a:solidFill>
              <a:schemeClr val="tx1"/>
            </a:solidFill>
            <a:round/>
            <a:headEnd/>
            <a:tailEnd type="triangle" w="med" len="med"/>
          </a:ln>
        </p:spPr>
        <p:txBody>
          <a:bodyPr/>
          <a:lstStyle/>
          <a:p>
            <a:endParaRPr lang="vi-VN"/>
          </a:p>
        </p:txBody>
      </p:sp>
      <p:sp>
        <p:nvSpPr>
          <p:cNvPr id="31752" name="Line 19"/>
          <p:cNvSpPr>
            <a:spLocks noChangeShapeType="1"/>
          </p:cNvSpPr>
          <p:nvPr/>
        </p:nvSpPr>
        <p:spPr bwMode="auto">
          <a:xfrm>
            <a:off x="3348038" y="5373688"/>
            <a:ext cx="0" cy="1295400"/>
          </a:xfrm>
          <a:prstGeom prst="line">
            <a:avLst/>
          </a:prstGeom>
          <a:noFill/>
          <a:ln w="9525">
            <a:solidFill>
              <a:schemeClr val="tx1"/>
            </a:solidFill>
            <a:round/>
            <a:headEnd/>
            <a:tailEnd/>
          </a:ln>
        </p:spPr>
        <p:txBody>
          <a:bodyPr/>
          <a:lstStyle/>
          <a:p>
            <a:endParaRPr lang="vi-VN"/>
          </a:p>
        </p:txBody>
      </p:sp>
      <p:sp>
        <p:nvSpPr>
          <p:cNvPr id="31753" name="Line 20"/>
          <p:cNvSpPr>
            <a:spLocks noChangeShapeType="1"/>
          </p:cNvSpPr>
          <p:nvPr/>
        </p:nvSpPr>
        <p:spPr bwMode="auto">
          <a:xfrm>
            <a:off x="4787900" y="4221163"/>
            <a:ext cx="0" cy="2447925"/>
          </a:xfrm>
          <a:prstGeom prst="line">
            <a:avLst/>
          </a:prstGeom>
          <a:noFill/>
          <a:ln w="9525">
            <a:solidFill>
              <a:schemeClr val="tx1"/>
            </a:solidFill>
            <a:round/>
            <a:headEnd/>
            <a:tailEnd/>
          </a:ln>
        </p:spPr>
        <p:txBody>
          <a:bodyPr/>
          <a:lstStyle/>
          <a:p>
            <a:endParaRPr lang="vi-VN"/>
          </a:p>
        </p:txBody>
      </p:sp>
      <p:sp>
        <p:nvSpPr>
          <p:cNvPr id="31754" name="Text Box 21"/>
          <p:cNvSpPr txBox="1">
            <a:spLocks noChangeArrowheads="1"/>
          </p:cNvSpPr>
          <p:nvPr/>
        </p:nvSpPr>
        <p:spPr bwMode="auto">
          <a:xfrm>
            <a:off x="971550" y="6237288"/>
            <a:ext cx="1670050" cy="366712"/>
          </a:xfrm>
          <a:prstGeom prst="rect">
            <a:avLst/>
          </a:prstGeom>
          <a:noFill/>
          <a:ln w="9525">
            <a:noFill/>
            <a:miter lim="800000"/>
            <a:headEnd/>
            <a:tailEnd/>
          </a:ln>
        </p:spPr>
        <p:txBody>
          <a:bodyPr wrap="none">
            <a:spAutoFit/>
          </a:bodyPr>
          <a:lstStyle/>
          <a:p>
            <a:pPr eaLnBrk="1" hangingPunct="1"/>
            <a:r>
              <a:rPr lang="vi-VN" altLang="en-US">
                <a:ea typeface="Cordia New" pitchFamily="34" charset="-34"/>
                <a:cs typeface="Arial" pitchFamily="34" charset="0"/>
              </a:rPr>
              <a:t>Hàng vạn năm</a:t>
            </a:r>
          </a:p>
        </p:txBody>
      </p:sp>
      <p:sp>
        <p:nvSpPr>
          <p:cNvPr id="31755" name="Text Box 22"/>
          <p:cNvSpPr txBox="1">
            <a:spLocks noChangeArrowheads="1"/>
          </p:cNvSpPr>
          <p:nvPr/>
        </p:nvSpPr>
        <p:spPr bwMode="auto">
          <a:xfrm>
            <a:off x="3543300" y="6113463"/>
            <a:ext cx="1073150" cy="641350"/>
          </a:xfrm>
          <a:prstGeom prst="rect">
            <a:avLst/>
          </a:prstGeom>
          <a:noFill/>
          <a:ln w="9525">
            <a:noFill/>
            <a:miter lim="800000"/>
            <a:headEnd/>
            <a:tailEnd/>
          </a:ln>
        </p:spPr>
        <p:txBody>
          <a:bodyPr wrap="none">
            <a:spAutoFit/>
          </a:bodyPr>
          <a:lstStyle/>
          <a:p>
            <a:pPr eaLnBrk="1" hangingPunct="1"/>
            <a:r>
              <a:rPr lang="vi-VN" altLang="en-US">
                <a:ea typeface="Cordia New" pitchFamily="34" charset="-34"/>
                <a:cs typeface="Arial" pitchFamily="34" charset="0"/>
              </a:rPr>
              <a:t>Khoảng </a:t>
            </a:r>
          </a:p>
          <a:p>
            <a:pPr eaLnBrk="1" hangingPunct="1"/>
            <a:r>
              <a:rPr lang="vi-VN" altLang="en-US">
                <a:ea typeface="Cordia New" pitchFamily="34" charset="-34"/>
                <a:cs typeface="Arial" pitchFamily="34" charset="0"/>
              </a:rPr>
              <a:t>400 năm</a:t>
            </a:r>
          </a:p>
        </p:txBody>
      </p:sp>
      <p:sp>
        <p:nvSpPr>
          <p:cNvPr id="31756" name="Text Box 23"/>
          <p:cNvSpPr txBox="1">
            <a:spLocks noChangeArrowheads="1"/>
          </p:cNvSpPr>
          <p:nvPr/>
        </p:nvSpPr>
        <p:spPr bwMode="auto">
          <a:xfrm>
            <a:off x="4840288" y="6184900"/>
            <a:ext cx="1377950" cy="366713"/>
          </a:xfrm>
          <a:prstGeom prst="rect">
            <a:avLst/>
          </a:prstGeom>
          <a:noFill/>
          <a:ln w="9525">
            <a:noFill/>
            <a:miter lim="800000"/>
            <a:headEnd/>
            <a:tailEnd/>
          </a:ln>
        </p:spPr>
        <p:txBody>
          <a:bodyPr wrap="none">
            <a:spAutoFit/>
          </a:bodyPr>
          <a:lstStyle/>
          <a:p>
            <a:pPr eaLnBrk="1" hangingPunct="1"/>
            <a:r>
              <a:rPr lang="vi-VN" altLang="en-US">
                <a:ea typeface="Cordia New" pitchFamily="34" charset="-34"/>
                <a:cs typeface="Arial" pitchFamily="34" charset="0"/>
              </a:rPr>
              <a:t>Cuối TK XX</a:t>
            </a:r>
          </a:p>
        </p:txBody>
      </p:sp>
      <p:pic>
        <p:nvPicPr>
          <p:cNvPr id="31757" name="Picture 26" descr="CT2"/>
          <p:cNvPicPr>
            <a:picLocks noChangeAspect="1" noChangeArrowheads="1"/>
          </p:cNvPicPr>
          <p:nvPr/>
        </p:nvPicPr>
        <p:blipFill>
          <a:blip r:embed="rId5"/>
          <a:srcRect/>
          <a:stretch>
            <a:fillRect/>
          </a:stretch>
        </p:blipFill>
        <p:spPr bwMode="auto">
          <a:xfrm>
            <a:off x="1692275" y="3213100"/>
            <a:ext cx="2317750" cy="1549400"/>
          </a:xfrm>
          <a:prstGeom prst="rect">
            <a:avLst/>
          </a:prstGeom>
          <a:noFill/>
          <a:ln w="9525">
            <a:solidFill>
              <a:srgbClr val="FFFF00"/>
            </a:solidFill>
            <a:miter lim="800000"/>
            <a:headEnd/>
            <a:tailEnd/>
          </a:ln>
        </p:spPr>
      </p:pic>
      <p:pic>
        <p:nvPicPr>
          <p:cNvPr id="31758" name="Picture 27"/>
          <p:cNvPicPr>
            <a:picLocks noChangeAspect="1" noChangeArrowheads="1"/>
          </p:cNvPicPr>
          <p:nvPr/>
        </p:nvPicPr>
        <p:blipFill>
          <a:blip r:embed="rId6"/>
          <a:srcRect/>
          <a:stretch>
            <a:fillRect/>
          </a:stretch>
        </p:blipFill>
        <p:spPr bwMode="auto">
          <a:xfrm>
            <a:off x="3429000" y="1981200"/>
            <a:ext cx="2160588" cy="1479550"/>
          </a:xfrm>
          <a:prstGeom prst="rect">
            <a:avLst/>
          </a:prstGeom>
          <a:solidFill>
            <a:srgbClr val="33CCCC"/>
          </a:solidFill>
          <a:ln w="9525">
            <a:solidFill>
              <a:srgbClr val="FFFF00"/>
            </a:solidFill>
            <a:miter lim="800000"/>
            <a:headEnd/>
            <a:tailEnd/>
          </a:ln>
        </p:spPr>
      </p:pic>
      <p:pic>
        <p:nvPicPr>
          <p:cNvPr id="31759" name="Picture 28" descr="MM9"/>
          <p:cNvPicPr>
            <a:picLocks noChangeAspect="1" noChangeArrowheads="1"/>
          </p:cNvPicPr>
          <p:nvPr/>
        </p:nvPicPr>
        <p:blipFill>
          <a:blip r:embed="rId7"/>
          <a:srcRect/>
          <a:stretch>
            <a:fillRect/>
          </a:stretch>
        </p:blipFill>
        <p:spPr bwMode="auto">
          <a:xfrm>
            <a:off x="5435600" y="1268413"/>
            <a:ext cx="2232025" cy="1649412"/>
          </a:xfrm>
          <a:prstGeom prst="rect">
            <a:avLst/>
          </a:prstGeom>
          <a:noFill/>
          <a:ln w="9525">
            <a:solidFill>
              <a:srgbClr val="FFFF00"/>
            </a:solidFill>
            <a:miter lim="800000"/>
            <a:headEnd/>
            <a:tailEnd/>
          </a:ln>
        </p:spPr>
      </p:pic>
    </p:spTree>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034" name="Rectangle 2"/>
          <p:cNvSpPr>
            <a:spLocks noGrp="1" noChangeArrowheads="1"/>
          </p:cNvSpPr>
          <p:nvPr>
            <p:ph type="title"/>
          </p:nvPr>
        </p:nvSpPr>
        <p:spPr>
          <a:xfrm>
            <a:off x="228600" y="152400"/>
            <a:ext cx="8763000" cy="533400"/>
          </a:xfrm>
        </p:spPr>
        <p:txBody>
          <a:bodyPr rtlCol="0">
            <a:normAutofit fontScale="90000"/>
          </a:bodyPr>
          <a:lstStyle/>
          <a:p>
            <a:pPr eaLnBrk="1" fontAlgn="auto" hangingPunct="1">
              <a:spcAft>
                <a:spcPts val="0"/>
              </a:spcAft>
              <a:defRPr/>
            </a:pPr>
            <a:br>
              <a:rPr lang="en-US" sz="4000" i="1" dirty="0">
                <a:latin typeface="Times New Roman" pitchFamily="18" charset="0"/>
              </a:rPr>
            </a:br>
            <a:r>
              <a:rPr lang="en-US" sz="3600" i="1" dirty="0" err="1">
                <a:latin typeface="Times New Roman" pitchFamily="18" charset="0"/>
              </a:rPr>
              <a:t>Vận</a:t>
            </a:r>
            <a:r>
              <a:rPr lang="en-US" sz="3600" i="1" dirty="0">
                <a:latin typeface="Times New Roman" pitchFamily="18" charset="0"/>
              </a:rPr>
              <a:t> </a:t>
            </a:r>
            <a:r>
              <a:rPr lang="en-US" sz="3600" i="1" dirty="0" err="1">
                <a:latin typeface="Times New Roman" pitchFamily="18" charset="0"/>
              </a:rPr>
              <a:t>động</a:t>
            </a:r>
            <a:r>
              <a:rPr lang="en-US" sz="3600" i="1" dirty="0">
                <a:latin typeface="Times New Roman" pitchFamily="18" charset="0"/>
              </a:rPr>
              <a:t> </a:t>
            </a:r>
            <a:r>
              <a:rPr lang="en-US" sz="3600" i="1" dirty="0" err="1">
                <a:latin typeface="Times New Roman" pitchFamily="18" charset="0"/>
              </a:rPr>
              <a:t>là</a:t>
            </a:r>
            <a:r>
              <a:rPr lang="en-US" sz="3600" i="1" dirty="0">
                <a:latin typeface="Times New Roman" pitchFamily="18" charset="0"/>
              </a:rPr>
              <a:t> </a:t>
            </a:r>
            <a:r>
              <a:rPr lang="en-US" sz="3600" i="1" dirty="0" err="1">
                <a:latin typeface="Times New Roman" pitchFamily="18" charset="0"/>
              </a:rPr>
              <a:t>một</a:t>
            </a:r>
            <a:r>
              <a:rPr lang="en-US" sz="3600" i="1" dirty="0">
                <a:latin typeface="Times New Roman" pitchFamily="18" charset="0"/>
              </a:rPr>
              <a:t> </a:t>
            </a:r>
            <a:r>
              <a:rPr lang="en-US" sz="3600" i="1" dirty="0" err="1">
                <a:latin typeface="Times New Roman" pitchFamily="18" charset="0"/>
              </a:rPr>
              <a:t>phương</a:t>
            </a:r>
            <a:r>
              <a:rPr lang="en-US" sz="3600" i="1" dirty="0">
                <a:latin typeface="Times New Roman" pitchFamily="18" charset="0"/>
              </a:rPr>
              <a:t> </a:t>
            </a:r>
            <a:r>
              <a:rPr lang="en-US" sz="3600" i="1" dirty="0" err="1">
                <a:latin typeface="Times New Roman" pitchFamily="18" charset="0"/>
              </a:rPr>
              <a:t>thức</a:t>
            </a:r>
            <a:r>
              <a:rPr lang="en-US" sz="3600" i="1" dirty="0">
                <a:latin typeface="Times New Roman" pitchFamily="18" charset="0"/>
              </a:rPr>
              <a:t> </a:t>
            </a:r>
            <a:r>
              <a:rPr lang="en-US" sz="3600" i="1" dirty="0" err="1">
                <a:latin typeface="Times New Roman" pitchFamily="18" charset="0"/>
              </a:rPr>
              <a:t>tồn</a:t>
            </a:r>
            <a:r>
              <a:rPr lang="en-US" sz="3600" i="1" dirty="0">
                <a:latin typeface="Times New Roman" pitchFamily="18" charset="0"/>
              </a:rPr>
              <a:t> </a:t>
            </a:r>
            <a:r>
              <a:rPr lang="en-US" sz="3600" i="1" dirty="0" err="1">
                <a:latin typeface="Times New Roman" pitchFamily="18" charset="0"/>
              </a:rPr>
              <a:t>tại</a:t>
            </a:r>
            <a:r>
              <a:rPr lang="en-US" sz="3600" i="1" dirty="0">
                <a:latin typeface="Times New Roman" pitchFamily="18" charset="0"/>
              </a:rPr>
              <a:t> </a:t>
            </a:r>
            <a:r>
              <a:rPr lang="en-US" sz="3600" i="1" dirty="0" err="1">
                <a:latin typeface="Times New Roman" pitchFamily="18" charset="0"/>
              </a:rPr>
              <a:t>của</a:t>
            </a:r>
            <a:r>
              <a:rPr lang="en-US" sz="3600" i="1" dirty="0">
                <a:latin typeface="Times New Roman" pitchFamily="18" charset="0"/>
              </a:rPr>
              <a:t> </a:t>
            </a:r>
            <a:r>
              <a:rPr lang="en-US" sz="3600" i="1" dirty="0" err="1">
                <a:latin typeface="Times New Roman" pitchFamily="18" charset="0"/>
              </a:rPr>
              <a:t>vật</a:t>
            </a:r>
            <a:r>
              <a:rPr lang="en-US" sz="3600" i="1" dirty="0">
                <a:latin typeface="Times New Roman" pitchFamily="18" charset="0"/>
              </a:rPr>
              <a:t> </a:t>
            </a:r>
            <a:r>
              <a:rPr lang="en-US" sz="3600" i="1" dirty="0" err="1">
                <a:latin typeface="Times New Roman" pitchFamily="18" charset="0"/>
              </a:rPr>
              <a:t>chất</a:t>
            </a:r>
            <a:r>
              <a:rPr lang="en-US" sz="3600" dirty="0">
                <a:latin typeface="Times New Roman" pitchFamily="18" charset="0"/>
              </a:rPr>
              <a:t> </a:t>
            </a:r>
            <a:br>
              <a:rPr lang="en-US" sz="3600" dirty="0">
                <a:latin typeface="Times New Roman" pitchFamily="18" charset="0"/>
              </a:rPr>
            </a:br>
            <a:endParaRPr lang="en-US" sz="3600" dirty="0">
              <a:latin typeface="Times New Roman" pitchFamily="18" charset="0"/>
            </a:endParaRPr>
          </a:p>
        </p:txBody>
      </p:sp>
      <p:sp>
        <p:nvSpPr>
          <p:cNvPr id="34819" name="Rectangle 3"/>
          <p:cNvSpPr>
            <a:spLocks noGrp="1" noChangeArrowheads="1"/>
          </p:cNvSpPr>
          <p:nvPr>
            <p:ph idx="4294967295"/>
          </p:nvPr>
        </p:nvSpPr>
        <p:spPr>
          <a:xfrm>
            <a:off x="304800" y="762000"/>
            <a:ext cx="8686800" cy="5476875"/>
          </a:xfrm>
          <a:prstGeom prst="rect">
            <a:avLst/>
          </a:prstGeom>
        </p:spPr>
        <p:txBody>
          <a:bodyPr/>
          <a:lstStyle/>
          <a:p>
            <a:pPr eaLnBrk="1" hangingPunct="1"/>
            <a:r>
              <a:rPr lang="en-US" altLang="en-US" sz="2800">
                <a:latin typeface="Times New Roman" pitchFamily="18" charset="0"/>
                <a:cs typeface="Times New Roman" pitchFamily="18" charset="0"/>
              </a:rPr>
              <a:t>Vật chất chỉ tồn tại bằng cách vận động và chỉ thông qua vận động mà vật chất biểu hiện sự tồn tại của mình</a:t>
            </a:r>
          </a:p>
          <a:p>
            <a:pPr eaLnBrk="1" hangingPunct="1"/>
            <a:r>
              <a:rPr lang="en-US" altLang="en-US" sz="2800">
                <a:latin typeface="Times New Roman" pitchFamily="18" charset="0"/>
                <a:cs typeface="Times New Roman" pitchFamily="18" charset="0"/>
              </a:rPr>
              <a:t>Con người chỉ nhận thức sâu sắc về sự vật thông qua trạng thái vận động của giới vật chất   </a:t>
            </a:r>
          </a:p>
          <a:p>
            <a:pPr eaLnBrk="1" hangingPunct="1"/>
            <a:endParaRPr lang="en-US" altLang="en-US" sz="2800">
              <a:latin typeface="Times New Roman" pitchFamily="18" charset="0"/>
              <a:cs typeface="Times New Roman" pitchFamily="18" charset="0"/>
            </a:endParaRPr>
          </a:p>
        </p:txBody>
      </p:sp>
      <p:sp>
        <p:nvSpPr>
          <p:cNvPr id="35844" name="Slide Number Placeholder 5"/>
          <p:cNvSpPr>
            <a:spLocks noGrp="1"/>
          </p:cNvSpPr>
          <p:nvPr>
            <p:ph type="sldNum" sz="quarter" idx="4294967295"/>
          </p:nvPr>
        </p:nvSpPr>
        <p:spPr>
          <a:xfrm>
            <a:off x="6553200" y="6245225"/>
            <a:ext cx="2133600" cy="476250"/>
          </a:xfrm>
          <a:prstGeom prst="rect">
            <a:avLst/>
          </a:prstGeom>
          <a:noFill/>
        </p:spPr>
        <p:txBody>
          <a:bodyPr/>
          <a:lstStyle/>
          <a:p>
            <a:fld id="{D020DD4A-1377-47E0-993E-8860A2D2F943}" type="slidenum">
              <a:rPr lang="en-US" altLang="en-US"/>
              <a:pPr/>
              <a:t>58</a:t>
            </a:fld>
            <a:endParaRPr lang="th-TH" altLang="en-US"/>
          </a:p>
        </p:txBody>
      </p:sp>
      <p:grpSp>
        <p:nvGrpSpPr>
          <p:cNvPr id="2" name="Group 4"/>
          <p:cNvGrpSpPr>
            <a:grpSpLocks/>
          </p:cNvGrpSpPr>
          <p:nvPr/>
        </p:nvGrpSpPr>
        <p:grpSpPr bwMode="auto">
          <a:xfrm>
            <a:off x="457200" y="3094038"/>
            <a:ext cx="8610600" cy="3702050"/>
            <a:chOff x="336" y="1559"/>
            <a:chExt cx="5424" cy="2447"/>
          </a:xfrm>
        </p:grpSpPr>
        <p:sp>
          <p:nvSpPr>
            <p:cNvPr id="35846" name="Oval 5"/>
            <p:cNvSpPr>
              <a:spLocks noChangeArrowheads="1"/>
            </p:cNvSpPr>
            <p:nvPr/>
          </p:nvSpPr>
          <p:spPr bwMode="auto">
            <a:xfrm>
              <a:off x="336" y="1834"/>
              <a:ext cx="1920" cy="1997"/>
            </a:xfrm>
            <a:prstGeom prst="ellipse">
              <a:avLst/>
            </a:prstGeom>
            <a:solidFill>
              <a:schemeClr val="accent1"/>
            </a:solidFill>
            <a:ln w="9525">
              <a:round/>
              <a:headEnd/>
              <a:tailEnd/>
            </a:ln>
            <a:scene3d>
              <a:camera prst="legacyObliqueTopLeft"/>
              <a:lightRig rig="legacyFlat3" dir="t"/>
            </a:scene3d>
            <a:sp3d extrusionH="430200" prstMaterial="legacyMatte">
              <a:bevelT w="13500" h="13500" prst="angle"/>
              <a:bevelB w="13500" h="13500" prst="angle"/>
              <a:extrusionClr>
                <a:schemeClr val="accent1"/>
              </a:extrusionClr>
            </a:sp3d>
          </p:spPr>
          <p:txBody>
            <a:bodyPr wrap="none" anchor="ctr">
              <a:flatTx/>
            </a:bodyPr>
            <a:lstStyle/>
            <a:p>
              <a:pPr algn="ctr"/>
              <a:endParaRPr lang="en-US" altLang="en-US" sz="1800">
                <a:latin typeface="Arial" pitchFamily="34" charset="0"/>
                <a:ea typeface="Cordia New" pitchFamily="34" charset="-34"/>
                <a:cs typeface="Arial" pitchFamily="34" charset="0"/>
              </a:endParaRPr>
            </a:p>
          </p:txBody>
        </p:sp>
        <p:sp>
          <p:nvSpPr>
            <p:cNvPr id="35847" name="Oval 6"/>
            <p:cNvSpPr>
              <a:spLocks noChangeArrowheads="1"/>
            </p:cNvSpPr>
            <p:nvPr/>
          </p:nvSpPr>
          <p:spPr bwMode="auto">
            <a:xfrm>
              <a:off x="576" y="2112"/>
              <a:ext cx="1488" cy="1296"/>
            </a:xfrm>
            <a:prstGeom prst="ellipse">
              <a:avLst/>
            </a:prstGeom>
            <a:solidFill>
              <a:schemeClr val="accent2"/>
            </a:solidFill>
            <a:ln w="9525">
              <a:round/>
              <a:headEnd/>
              <a:tailEnd/>
            </a:ln>
            <a:scene3d>
              <a:camera prst="legacyPerspectiveFront">
                <a:rot lat="1500000" lon="20099957" rev="0"/>
              </a:camera>
              <a:lightRig rig="legacyFlat4" dir="t"/>
            </a:scene3d>
            <a:sp3d extrusionH="430200" prstMaterial="legacyMatte">
              <a:bevelT w="13500" h="13500" prst="angle"/>
              <a:bevelB w="13500" h="13500" prst="angle"/>
              <a:extrusionClr>
                <a:schemeClr val="accent2"/>
              </a:extrusionClr>
            </a:sp3d>
          </p:spPr>
          <p:txBody>
            <a:bodyPr wrap="none" anchor="ctr">
              <a:flatTx/>
            </a:bodyPr>
            <a:lstStyle/>
            <a:p>
              <a:pPr algn="ctr"/>
              <a:endParaRPr lang="en-US" altLang="en-US" sz="1800">
                <a:latin typeface="Arial" pitchFamily="34" charset="0"/>
                <a:ea typeface="Cordia New" pitchFamily="34" charset="-34"/>
                <a:cs typeface="Arial" pitchFamily="34" charset="0"/>
              </a:endParaRPr>
            </a:p>
          </p:txBody>
        </p:sp>
        <p:sp>
          <p:nvSpPr>
            <p:cNvPr id="35848" name="Oval 7"/>
            <p:cNvSpPr>
              <a:spLocks noChangeArrowheads="1"/>
            </p:cNvSpPr>
            <p:nvPr/>
          </p:nvSpPr>
          <p:spPr bwMode="auto">
            <a:xfrm>
              <a:off x="864" y="2544"/>
              <a:ext cx="912" cy="528"/>
            </a:xfrm>
            <a:prstGeom prst="ellipse">
              <a:avLst/>
            </a:prstGeom>
            <a:solidFill>
              <a:schemeClr val="accent1"/>
            </a:solidFill>
            <a:ln w="9525">
              <a:round/>
              <a:headEnd/>
              <a:tailEnd/>
            </a:ln>
            <a:scene3d>
              <a:camera prst="legacyObliqueTopRight"/>
              <a:lightRig rig="legacyFlat3" dir="b"/>
            </a:scene3d>
            <a:sp3d extrusionH="430200" prstMaterial="legacyWireframe">
              <a:bevelT w="13500" h="13500" prst="angle"/>
              <a:bevelB w="13500" h="13500" prst="angle"/>
              <a:extrusionClr>
                <a:schemeClr val="accent1"/>
              </a:extrusionClr>
            </a:sp3d>
          </p:spPr>
          <p:txBody>
            <a:bodyPr wrap="none" anchor="ctr">
              <a:flatTx/>
            </a:bodyPr>
            <a:lstStyle/>
            <a:p>
              <a:pPr eaLnBrk="1" hangingPunct="1"/>
              <a:endParaRPr lang="vi-VN" altLang="en-US">
                <a:solidFill>
                  <a:schemeClr val="bg1"/>
                </a:solidFill>
              </a:endParaRPr>
            </a:p>
          </p:txBody>
        </p:sp>
        <p:sp>
          <p:nvSpPr>
            <p:cNvPr id="35849" name="Text Box 8"/>
            <p:cNvSpPr txBox="1">
              <a:spLocks noChangeArrowheads="1"/>
            </p:cNvSpPr>
            <p:nvPr/>
          </p:nvSpPr>
          <p:spPr bwMode="auto">
            <a:xfrm>
              <a:off x="2688" y="2496"/>
              <a:ext cx="624" cy="231"/>
            </a:xfrm>
            <a:prstGeom prst="rect">
              <a:avLst/>
            </a:prstGeom>
            <a:noFill/>
            <a:ln w="12700" cap="sq">
              <a:noFill/>
              <a:miter lim="800000"/>
              <a:headEnd type="none" w="sm" len="sm"/>
              <a:tailEnd type="none" w="sm" len="sm"/>
            </a:ln>
          </p:spPr>
          <p:txBody>
            <a:bodyPr>
              <a:spAutoFit/>
            </a:bodyPr>
            <a:lstStyle/>
            <a:p>
              <a:pPr algn="ctr">
                <a:spcBef>
                  <a:spcPct val="50000"/>
                </a:spcBef>
              </a:pPr>
              <a:r>
                <a:rPr lang="en-US" altLang="en-US" sz="1800">
                  <a:latin typeface="Arial" pitchFamily="34" charset="0"/>
                  <a:ea typeface="Cordia New" pitchFamily="34" charset="-34"/>
                  <a:cs typeface="Arial" pitchFamily="34" charset="0"/>
                </a:rPr>
                <a:t> </a:t>
              </a:r>
            </a:p>
          </p:txBody>
        </p:sp>
        <p:sp>
          <p:nvSpPr>
            <p:cNvPr id="35850" name="Text Box 9"/>
            <p:cNvSpPr txBox="1">
              <a:spLocks noChangeArrowheads="1"/>
            </p:cNvSpPr>
            <p:nvPr/>
          </p:nvSpPr>
          <p:spPr bwMode="auto">
            <a:xfrm>
              <a:off x="816" y="2112"/>
              <a:ext cx="1008" cy="212"/>
            </a:xfrm>
            <a:prstGeom prst="rect">
              <a:avLst/>
            </a:prstGeom>
            <a:noFill/>
            <a:ln w="12700" cap="sq">
              <a:noFill/>
              <a:miter lim="800000"/>
              <a:headEnd type="none" w="sm" len="sm"/>
              <a:tailEnd type="none" w="sm" len="sm"/>
            </a:ln>
          </p:spPr>
          <p:txBody>
            <a:bodyPr>
              <a:spAutoFit/>
            </a:bodyPr>
            <a:lstStyle/>
            <a:p>
              <a:pPr algn="ctr"/>
              <a:r>
                <a:rPr lang="en-US" altLang="en-US" sz="1600" b="1">
                  <a:solidFill>
                    <a:schemeClr val="bg1"/>
                  </a:solidFill>
                  <a:latin typeface="Arial" pitchFamily="34" charset="0"/>
                  <a:ea typeface="Cordia New" pitchFamily="34" charset="-34"/>
                  <a:cs typeface="Arial" pitchFamily="34" charset="0"/>
                </a:rPr>
                <a:t>Sản phẩm</a:t>
              </a:r>
              <a:r>
                <a:rPr lang="en-US" altLang="en-US" sz="1600">
                  <a:solidFill>
                    <a:schemeClr val="bg1"/>
                  </a:solidFill>
                  <a:latin typeface="Arial" pitchFamily="34" charset="0"/>
                  <a:ea typeface="Cordia New" pitchFamily="34" charset="-34"/>
                  <a:cs typeface="Arial" pitchFamily="34" charset="0"/>
                </a:rPr>
                <a:t> </a:t>
              </a:r>
            </a:p>
          </p:txBody>
        </p:sp>
        <p:sp>
          <p:nvSpPr>
            <p:cNvPr id="35851" name="Text Box 10"/>
            <p:cNvSpPr txBox="1">
              <a:spLocks noChangeArrowheads="1"/>
            </p:cNvSpPr>
            <p:nvPr/>
          </p:nvSpPr>
          <p:spPr bwMode="auto">
            <a:xfrm>
              <a:off x="1056" y="2496"/>
              <a:ext cx="768" cy="465"/>
            </a:xfrm>
            <a:prstGeom prst="rect">
              <a:avLst/>
            </a:prstGeom>
            <a:noFill/>
            <a:ln w="12700" cap="sq">
              <a:noFill/>
              <a:miter lim="800000"/>
              <a:headEnd type="none" w="sm" len="sm"/>
              <a:tailEnd type="none" w="sm" len="sm"/>
            </a:ln>
          </p:spPr>
          <p:txBody>
            <a:bodyPr>
              <a:spAutoFit/>
            </a:bodyPr>
            <a:lstStyle/>
            <a:p>
              <a:endParaRPr lang="en-US" altLang="en-US" sz="1400" b="1">
                <a:solidFill>
                  <a:schemeClr val="bg1"/>
                </a:solidFill>
                <a:latin typeface="Arial" pitchFamily="34" charset="0"/>
                <a:ea typeface="Cordia New" pitchFamily="34" charset="-34"/>
                <a:cs typeface="Arial" pitchFamily="34" charset="0"/>
              </a:endParaRPr>
            </a:p>
            <a:p>
              <a:r>
                <a:rPr lang="en-US" altLang="en-US" sz="1400" b="1">
                  <a:solidFill>
                    <a:schemeClr val="bg1"/>
                  </a:solidFill>
                  <a:latin typeface="Arial" pitchFamily="34" charset="0"/>
                  <a:ea typeface="Cordia New" pitchFamily="34" charset="-34"/>
                  <a:cs typeface="Arial" pitchFamily="34" charset="0"/>
                </a:rPr>
                <a:t>Tồn tai khách quan</a:t>
              </a:r>
              <a:r>
                <a:rPr lang="en-US" altLang="en-US" sz="1400">
                  <a:solidFill>
                    <a:schemeClr val="bg1"/>
                  </a:solidFill>
                  <a:latin typeface="Arial" pitchFamily="34" charset="0"/>
                  <a:ea typeface="Cordia New" pitchFamily="34" charset="-34"/>
                  <a:cs typeface="Arial" pitchFamily="34" charset="0"/>
                </a:rPr>
                <a:t> </a:t>
              </a:r>
            </a:p>
          </p:txBody>
        </p:sp>
        <p:sp>
          <p:nvSpPr>
            <p:cNvPr id="35852" name="AutoShape 11"/>
            <p:cNvSpPr>
              <a:spLocks noChangeArrowheads="1"/>
            </p:cNvSpPr>
            <p:nvPr/>
          </p:nvSpPr>
          <p:spPr bwMode="auto">
            <a:xfrm>
              <a:off x="930" y="3430"/>
              <a:ext cx="4320" cy="576"/>
            </a:xfrm>
            <a:prstGeom prst="rightArrow">
              <a:avLst>
                <a:gd name="adj1" fmla="val 50000"/>
                <a:gd name="adj2" fmla="val 187500"/>
              </a:avLst>
            </a:prstGeom>
            <a:solidFill>
              <a:schemeClr val="accent1"/>
            </a:solidFill>
            <a:ln w="12700" cap="sq">
              <a:solidFill>
                <a:schemeClr val="tx1"/>
              </a:solidFill>
              <a:miter lim="800000"/>
              <a:headEnd type="none" w="sm" len="sm"/>
              <a:tailEnd type="none" w="sm" len="sm"/>
            </a:ln>
          </p:spPr>
          <p:txBody>
            <a:bodyPr wrap="none" anchor="ctr"/>
            <a:lstStyle/>
            <a:p>
              <a:pPr eaLnBrk="1" hangingPunct="1"/>
              <a:endParaRPr lang="vi-VN" altLang="en-US"/>
            </a:p>
          </p:txBody>
        </p:sp>
        <p:sp>
          <p:nvSpPr>
            <p:cNvPr id="35853" name="Text Box 12"/>
            <p:cNvSpPr txBox="1">
              <a:spLocks noChangeArrowheads="1"/>
            </p:cNvSpPr>
            <p:nvPr/>
          </p:nvSpPr>
          <p:spPr bwMode="auto">
            <a:xfrm>
              <a:off x="1536" y="3600"/>
              <a:ext cx="2770" cy="231"/>
            </a:xfrm>
            <a:prstGeom prst="rect">
              <a:avLst/>
            </a:prstGeom>
            <a:noFill/>
            <a:ln w="12700" cap="sq">
              <a:noFill/>
              <a:miter lim="800000"/>
              <a:headEnd type="none" w="sm" len="sm"/>
              <a:tailEnd type="none" w="sm" len="sm"/>
            </a:ln>
          </p:spPr>
          <p:txBody>
            <a:bodyPr>
              <a:spAutoFit/>
            </a:bodyPr>
            <a:lstStyle/>
            <a:p>
              <a:pPr algn="ctr">
                <a:spcBef>
                  <a:spcPct val="50000"/>
                </a:spcBef>
              </a:pPr>
              <a:r>
                <a:rPr lang="en-US" altLang="en-US" sz="1800" b="1">
                  <a:solidFill>
                    <a:schemeClr val="bg1"/>
                  </a:solidFill>
                  <a:latin typeface="Arial" pitchFamily="34" charset="0"/>
                  <a:ea typeface="Cordia New" pitchFamily="34" charset="-34"/>
                  <a:cs typeface="Arial" pitchFamily="34" charset="0"/>
                </a:rPr>
                <a:t>Từ sản xuất đến tiêu dùng </a:t>
              </a:r>
            </a:p>
          </p:txBody>
        </p:sp>
        <p:sp>
          <p:nvSpPr>
            <p:cNvPr id="35854" name="Oval 13"/>
            <p:cNvSpPr>
              <a:spLocks noChangeArrowheads="1"/>
            </p:cNvSpPr>
            <p:nvPr/>
          </p:nvSpPr>
          <p:spPr bwMode="auto">
            <a:xfrm>
              <a:off x="2112" y="1896"/>
              <a:ext cx="2016" cy="1728"/>
            </a:xfrm>
            <a:prstGeom prst="ellipse">
              <a:avLst/>
            </a:prstGeom>
            <a:solidFill>
              <a:schemeClr val="accent1"/>
            </a:solidFill>
            <a:ln w="9525">
              <a:round/>
              <a:headEnd/>
              <a:tailEnd/>
            </a:ln>
            <a:scene3d>
              <a:camera prst="legacyObliqueTopLeft"/>
              <a:lightRig rig="legacyFlat3" dir="t"/>
            </a:scene3d>
            <a:sp3d extrusionH="430200" prstMaterial="legacyMatte">
              <a:bevelT w="13500" h="13500" prst="angle"/>
              <a:bevelB w="13500" h="13500" prst="angle"/>
              <a:extrusionClr>
                <a:schemeClr val="accent1"/>
              </a:extrusionClr>
            </a:sp3d>
          </p:spPr>
          <p:txBody>
            <a:bodyPr wrap="none" anchor="ctr">
              <a:flatTx/>
            </a:bodyPr>
            <a:lstStyle/>
            <a:p>
              <a:pPr algn="ctr"/>
              <a:endParaRPr lang="en-US" altLang="en-US" sz="1800">
                <a:latin typeface="Arial" pitchFamily="34" charset="0"/>
                <a:ea typeface="Cordia New" pitchFamily="34" charset="-34"/>
                <a:cs typeface="Arial" pitchFamily="34" charset="0"/>
              </a:endParaRPr>
            </a:p>
          </p:txBody>
        </p:sp>
        <p:sp>
          <p:nvSpPr>
            <p:cNvPr id="35855" name="Oval 14"/>
            <p:cNvSpPr>
              <a:spLocks noChangeArrowheads="1"/>
            </p:cNvSpPr>
            <p:nvPr/>
          </p:nvSpPr>
          <p:spPr bwMode="auto">
            <a:xfrm>
              <a:off x="2294" y="2256"/>
              <a:ext cx="1392" cy="1296"/>
            </a:xfrm>
            <a:prstGeom prst="ellipse">
              <a:avLst/>
            </a:prstGeom>
            <a:solidFill>
              <a:schemeClr val="tx2"/>
            </a:solidFill>
            <a:ln w="9525">
              <a:round/>
              <a:headEnd/>
              <a:tailEnd/>
            </a:ln>
            <a:scene3d>
              <a:camera prst="legacyPerspectiveTop"/>
              <a:lightRig rig="legacyFlat3" dir="b"/>
            </a:scene3d>
            <a:sp3d extrusionH="887400" prstMaterial="legacyMatte">
              <a:bevelT w="13500" h="13500" prst="angle"/>
              <a:bevelB w="13500" h="13500" prst="angle"/>
              <a:extrusionClr>
                <a:schemeClr val="tx2"/>
              </a:extrusionClr>
            </a:sp3d>
          </p:spPr>
          <p:txBody>
            <a:bodyPr wrap="none" anchor="ctr">
              <a:flatTx/>
            </a:bodyPr>
            <a:lstStyle/>
            <a:p>
              <a:pPr algn="ctr"/>
              <a:endParaRPr lang="en-US" altLang="en-US" sz="1800">
                <a:latin typeface="Arial" pitchFamily="34" charset="0"/>
                <a:ea typeface="Cordia New" pitchFamily="34" charset="-34"/>
                <a:cs typeface="Arial" pitchFamily="34" charset="0"/>
              </a:endParaRPr>
            </a:p>
          </p:txBody>
        </p:sp>
        <p:sp>
          <p:nvSpPr>
            <p:cNvPr id="35856" name="Oval 15"/>
            <p:cNvSpPr>
              <a:spLocks noChangeArrowheads="1"/>
            </p:cNvSpPr>
            <p:nvPr/>
          </p:nvSpPr>
          <p:spPr bwMode="auto">
            <a:xfrm>
              <a:off x="3072" y="2352"/>
              <a:ext cx="720" cy="624"/>
            </a:xfrm>
            <a:prstGeom prst="ellipse">
              <a:avLst/>
            </a:prstGeom>
            <a:solidFill>
              <a:schemeClr val="accent1"/>
            </a:solidFill>
            <a:ln w="9525">
              <a:round/>
              <a:headEnd/>
              <a:tailEnd/>
            </a:ln>
            <a:scene3d>
              <a:camera prst="legacyObliqueTopRight"/>
              <a:lightRig rig="legacyFlat3" dir="b"/>
            </a:scene3d>
            <a:sp3d extrusionH="430200" prstMaterial="legacyWireframe">
              <a:bevelT w="13500" h="13500" prst="angle"/>
              <a:bevelB w="13500" h="13500" prst="angle"/>
              <a:extrusionClr>
                <a:schemeClr val="accent1"/>
              </a:extrusionClr>
            </a:sp3d>
          </p:spPr>
          <p:txBody>
            <a:bodyPr wrap="none" anchor="ctr">
              <a:flatTx/>
            </a:bodyPr>
            <a:lstStyle/>
            <a:p>
              <a:pPr eaLnBrk="1" hangingPunct="1"/>
              <a:endParaRPr lang="vi-VN" altLang="en-US">
                <a:solidFill>
                  <a:schemeClr val="bg1"/>
                </a:solidFill>
              </a:endParaRPr>
            </a:p>
          </p:txBody>
        </p:sp>
        <p:sp>
          <p:nvSpPr>
            <p:cNvPr id="35857" name="Text Box 16"/>
            <p:cNvSpPr txBox="1">
              <a:spLocks noChangeArrowheads="1"/>
            </p:cNvSpPr>
            <p:nvPr/>
          </p:nvSpPr>
          <p:spPr bwMode="auto">
            <a:xfrm>
              <a:off x="3168" y="2400"/>
              <a:ext cx="528" cy="504"/>
            </a:xfrm>
            <a:prstGeom prst="rect">
              <a:avLst/>
            </a:prstGeom>
            <a:noFill/>
            <a:ln w="12700" cap="sq">
              <a:noFill/>
              <a:miter lim="800000"/>
              <a:headEnd type="none" w="sm" len="sm"/>
              <a:tailEnd type="none" w="sm" len="sm"/>
            </a:ln>
          </p:spPr>
          <p:txBody>
            <a:bodyPr>
              <a:spAutoFit/>
            </a:bodyPr>
            <a:lstStyle/>
            <a:p>
              <a:pPr algn="ctr"/>
              <a:r>
                <a:rPr lang="en-US" altLang="en-US" sz="1400" b="1">
                  <a:solidFill>
                    <a:schemeClr val="bg1"/>
                  </a:solidFill>
                  <a:latin typeface="Arial" pitchFamily="34" charset="0"/>
                  <a:ea typeface="Cordia New" pitchFamily="34" charset="-34"/>
                  <a:cs typeface="Arial" pitchFamily="34" charset="0"/>
                </a:rPr>
                <a:t>Tồn tại </a:t>
              </a:r>
            </a:p>
            <a:p>
              <a:pPr algn="ctr"/>
              <a:r>
                <a:rPr lang="en-US" altLang="en-US" sz="1400" b="1">
                  <a:solidFill>
                    <a:schemeClr val="bg1"/>
                  </a:solidFill>
                  <a:latin typeface="Arial" pitchFamily="34" charset="0"/>
                  <a:ea typeface="Cordia New" pitchFamily="34" charset="-34"/>
                  <a:cs typeface="Arial" pitchFamily="34" charset="0"/>
                </a:rPr>
                <a:t>Khách quan</a:t>
              </a:r>
              <a:r>
                <a:rPr lang="en-US" altLang="en-US" sz="1800">
                  <a:solidFill>
                    <a:schemeClr val="bg1"/>
                  </a:solidFill>
                  <a:latin typeface="Arial" pitchFamily="34" charset="0"/>
                  <a:ea typeface="Cordia New" pitchFamily="34" charset="-34"/>
                  <a:cs typeface="Arial" pitchFamily="34" charset="0"/>
                </a:rPr>
                <a:t> </a:t>
              </a:r>
            </a:p>
          </p:txBody>
        </p:sp>
        <p:sp>
          <p:nvSpPr>
            <p:cNvPr id="35858" name="Text Box 17"/>
            <p:cNvSpPr txBox="1">
              <a:spLocks noChangeArrowheads="1"/>
            </p:cNvSpPr>
            <p:nvPr/>
          </p:nvSpPr>
          <p:spPr bwMode="auto">
            <a:xfrm>
              <a:off x="720" y="1632"/>
              <a:ext cx="816" cy="404"/>
            </a:xfrm>
            <a:prstGeom prst="rect">
              <a:avLst/>
            </a:prstGeom>
            <a:noFill/>
            <a:ln w="12700" cap="sq">
              <a:noFill/>
              <a:miter lim="800000"/>
              <a:headEnd type="none" w="sm" len="sm"/>
              <a:tailEnd type="none" w="sm" len="sm"/>
            </a:ln>
          </p:spPr>
          <p:txBody>
            <a:bodyPr>
              <a:spAutoFit/>
            </a:bodyPr>
            <a:lstStyle/>
            <a:p>
              <a:pPr>
                <a:spcBef>
                  <a:spcPct val="50000"/>
                </a:spcBef>
              </a:pPr>
              <a:r>
                <a:rPr lang="en-US" altLang="en-US" sz="1800">
                  <a:solidFill>
                    <a:schemeClr val="bg1"/>
                  </a:solidFill>
                  <a:latin typeface="Arial" pitchFamily="34" charset="0"/>
                  <a:ea typeface="Cordia New" pitchFamily="34" charset="-34"/>
                  <a:cs typeface="Arial" pitchFamily="34" charset="0"/>
                </a:rPr>
                <a:t>sự vật A</a:t>
              </a:r>
            </a:p>
            <a:p>
              <a:endParaRPr lang="en-US" altLang="en-US" sz="1800">
                <a:latin typeface="Arial" pitchFamily="34" charset="0"/>
                <a:ea typeface="Cordia New" pitchFamily="34" charset="-34"/>
                <a:cs typeface="Arial" pitchFamily="34" charset="0"/>
              </a:endParaRPr>
            </a:p>
          </p:txBody>
        </p:sp>
        <p:sp>
          <p:nvSpPr>
            <p:cNvPr id="35859" name="Text Box 18"/>
            <p:cNvSpPr txBox="1">
              <a:spLocks noChangeArrowheads="1"/>
            </p:cNvSpPr>
            <p:nvPr/>
          </p:nvSpPr>
          <p:spPr bwMode="auto">
            <a:xfrm>
              <a:off x="2640" y="2112"/>
              <a:ext cx="1098" cy="404"/>
            </a:xfrm>
            <a:prstGeom prst="rect">
              <a:avLst/>
            </a:prstGeom>
            <a:noFill/>
            <a:ln w="12700" cap="sq">
              <a:noFill/>
              <a:miter lim="800000"/>
              <a:headEnd type="none" w="sm" len="sm"/>
              <a:tailEnd type="none" w="sm" len="sm"/>
            </a:ln>
          </p:spPr>
          <p:txBody>
            <a:bodyPr>
              <a:spAutoFit/>
            </a:bodyPr>
            <a:lstStyle/>
            <a:p>
              <a:pPr>
                <a:spcBef>
                  <a:spcPct val="50000"/>
                </a:spcBef>
              </a:pPr>
              <a:r>
                <a:rPr lang="en-US" altLang="en-US" sz="1800" b="1">
                  <a:solidFill>
                    <a:schemeClr val="bg1"/>
                  </a:solidFill>
                  <a:latin typeface="Arial" pitchFamily="34" charset="0"/>
                  <a:ea typeface="Cordia New" pitchFamily="34" charset="-34"/>
                  <a:cs typeface="Arial" pitchFamily="34" charset="0"/>
                </a:rPr>
                <a:t>Hàng hoá</a:t>
              </a:r>
            </a:p>
            <a:p>
              <a:endParaRPr lang="en-US" altLang="en-US" sz="1800">
                <a:solidFill>
                  <a:schemeClr val="bg1"/>
                </a:solidFill>
                <a:latin typeface="Arial" pitchFamily="34" charset="0"/>
                <a:ea typeface="Cordia New" pitchFamily="34" charset="-34"/>
                <a:cs typeface="Arial" pitchFamily="34" charset="0"/>
              </a:endParaRPr>
            </a:p>
          </p:txBody>
        </p:sp>
        <p:sp>
          <p:nvSpPr>
            <p:cNvPr id="35860" name="Text Box 19"/>
            <p:cNvSpPr txBox="1">
              <a:spLocks noChangeArrowheads="1"/>
            </p:cNvSpPr>
            <p:nvPr/>
          </p:nvSpPr>
          <p:spPr bwMode="auto">
            <a:xfrm>
              <a:off x="3686" y="1559"/>
              <a:ext cx="116" cy="231"/>
            </a:xfrm>
            <a:prstGeom prst="rect">
              <a:avLst/>
            </a:prstGeom>
            <a:noFill/>
            <a:ln w="12700" cap="sq">
              <a:noFill/>
              <a:miter lim="800000"/>
              <a:headEnd type="none" w="sm" len="sm"/>
              <a:tailEnd type="none" w="sm" len="sm"/>
            </a:ln>
          </p:spPr>
          <p:txBody>
            <a:bodyPr wrap="none">
              <a:spAutoFit/>
            </a:bodyPr>
            <a:lstStyle/>
            <a:p>
              <a:endParaRPr lang="en-US" altLang="en-US" sz="1800">
                <a:latin typeface="Arial" pitchFamily="34" charset="0"/>
                <a:ea typeface="Cordia New" pitchFamily="34" charset="-34"/>
                <a:cs typeface="Arial" pitchFamily="34" charset="0"/>
              </a:endParaRPr>
            </a:p>
          </p:txBody>
        </p:sp>
        <p:sp>
          <p:nvSpPr>
            <p:cNvPr id="35861" name="Text Box 20"/>
            <p:cNvSpPr txBox="1">
              <a:spLocks noChangeArrowheads="1"/>
            </p:cNvSpPr>
            <p:nvPr/>
          </p:nvSpPr>
          <p:spPr bwMode="auto">
            <a:xfrm>
              <a:off x="2784" y="1728"/>
              <a:ext cx="912" cy="231"/>
            </a:xfrm>
            <a:prstGeom prst="rect">
              <a:avLst/>
            </a:prstGeom>
            <a:noFill/>
            <a:ln w="12700" cap="sq">
              <a:noFill/>
              <a:miter lim="800000"/>
              <a:headEnd type="none" w="sm" len="sm"/>
              <a:tailEnd type="none" w="sm" len="sm"/>
            </a:ln>
          </p:spPr>
          <p:txBody>
            <a:bodyPr>
              <a:spAutoFit/>
            </a:bodyPr>
            <a:lstStyle/>
            <a:p>
              <a:r>
                <a:rPr lang="en-US" altLang="en-US" sz="1800">
                  <a:solidFill>
                    <a:schemeClr val="bg1"/>
                  </a:solidFill>
                  <a:latin typeface="Arial" pitchFamily="34" charset="0"/>
                  <a:ea typeface="Cordia New" pitchFamily="34" charset="-34"/>
                  <a:cs typeface="Arial" pitchFamily="34" charset="0"/>
                </a:rPr>
                <a:t>sự vật B</a:t>
              </a:r>
            </a:p>
          </p:txBody>
        </p:sp>
        <p:sp>
          <p:nvSpPr>
            <p:cNvPr id="35862" name="Oval 21"/>
            <p:cNvSpPr>
              <a:spLocks noChangeArrowheads="1"/>
            </p:cNvSpPr>
            <p:nvPr/>
          </p:nvSpPr>
          <p:spPr bwMode="auto">
            <a:xfrm>
              <a:off x="4080" y="1843"/>
              <a:ext cx="1680" cy="1757"/>
            </a:xfrm>
            <a:prstGeom prst="ellipse">
              <a:avLst/>
            </a:prstGeom>
            <a:solidFill>
              <a:schemeClr val="accent1"/>
            </a:solidFill>
            <a:ln w="9525">
              <a:round/>
              <a:headEnd/>
              <a:tailEnd/>
            </a:ln>
            <a:scene3d>
              <a:camera prst="legacyObliqueTopLeft"/>
              <a:lightRig rig="legacyFlat3" dir="t"/>
            </a:scene3d>
            <a:sp3d extrusionH="430200" prstMaterial="legacyMatte">
              <a:bevelT w="13500" h="13500" prst="angle"/>
              <a:bevelB w="13500" h="13500" prst="angle"/>
              <a:extrusionClr>
                <a:schemeClr val="accent1"/>
              </a:extrusionClr>
            </a:sp3d>
          </p:spPr>
          <p:txBody>
            <a:bodyPr wrap="none" anchor="ctr">
              <a:flatTx/>
            </a:bodyPr>
            <a:lstStyle/>
            <a:p>
              <a:pPr algn="ctr"/>
              <a:endParaRPr lang="en-US" altLang="en-US" sz="1800">
                <a:latin typeface="Arial" pitchFamily="34" charset="0"/>
                <a:ea typeface="Cordia New" pitchFamily="34" charset="-34"/>
                <a:cs typeface="Arial" pitchFamily="34" charset="0"/>
              </a:endParaRPr>
            </a:p>
          </p:txBody>
        </p:sp>
        <p:sp>
          <p:nvSpPr>
            <p:cNvPr id="35863" name="Rectangle 22"/>
            <p:cNvSpPr>
              <a:spLocks noChangeArrowheads="1"/>
            </p:cNvSpPr>
            <p:nvPr/>
          </p:nvSpPr>
          <p:spPr bwMode="auto">
            <a:xfrm>
              <a:off x="4272" y="2112"/>
              <a:ext cx="1152" cy="960"/>
            </a:xfrm>
            <a:prstGeom prst="rect">
              <a:avLst/>
            </a:prstGeom>
            <a:solidFill>
              <a:srgbClr val="FF6600"/>
            </a:solidFill>
            <a:ln w="9525">
              <a:miter lim="800000"/>
              <a:headEnd/>
              <a:tailEnd/>
            </a:ln>
            <a:scene3d>
              <a:camera prst="legacyPerspectiveFront">
                <a:rot lat="1500000" lon="20099957" rev="0"/>
              </a:camera>
              <a:lightRig rig="legacyFlat4" dir="t"/>
            </a:scene3d>
            <a:sp3d extrusionH="430200" prstMaterial="legacyMatte">
              <a:bevelT w="13500" h="13500" prst="angle"/>
              <a:bevelB w="13500" h="13500" prst="angle"/>
              <a:extrusionClr>
                <a:srgbClr val="FF6600"/>
              </a:extrusionClr>
            </a:sp3d>
          </p:spPr>
          <p:txBody>
            <a:bodyPr wrap="none" anchor="ctr">
              <a:flatTx/>
            </a:bodyPr>
            <a:lstStyle/>
            <a:p>
              <a:pPr algn="ctr"/>
              <a:endParaRPr lang="en-US" altLang="en-US" sz="1800">
                <a:latin typeface="Arial" pitchFamily="34" charset="0"/>
                <a:ea typeface="Cordia New" pitchFamily="34" charset="-34"/>
                <a:cs typeface="Arial" pitchFamily="34" charset="0"/>
              </a:endParaRPr>
            </a:p>
          </p:txBody>
        </p:sp>
        <p:sp>
          <p:nvSpPr>
            <p:cNvPr id="35864" name="Oval 23"/>
            <p:cNvSpPr>
              <a:spLocks noChangeArrowheads="1"/>
            </p:cNvSpPr>
            <p:nvPr/>
          </p:nvSpPr>
          <p:spPr bwMode="auto">
            <a:xfrm>
              <a:off x="4320" y="2256"/>
              <a:ext cx="624" cy="720"/>
            </a:xfrm>
            <a:prstGeom prst="ellipse">
              <a:avLst/>
            </a:prstGeom>
            <a:solidFill>
              <a:schemeClr val="accent1"/>
            </a:solidFill>
            <a:ln w="9525">
              <a:round/>
              <a:headEnd/>
              <a:tailEnd/>
            </a:ln>
            <a:scene3d>
              <a:camera prst="legacyObliqueTopRight"/>
              <a:lightRig rig="legacyFlat3" dir="b"/>
            </a:scene3d>
            <a:sp3d extrusionH="430200" prstMaterial="legacyWireframe">
              <a:bevelT w="13500" h="13500" prst="angle"/>
              <a:bevelB w="13500" h="13500" prst="angle"/>
              <a:extrusionClr>
                <a:schemeClr val="accent1"/>
              </a:extrusionClr>
            </a:sp3d>
          </p:spPr>
          <p:txBody>
            <a:bodyPr wrap="none" anchor="ctr">
              <a:flatTx/>
            </a:bodyPr>
            <a:lstStyle/>
            <a:p>
              <a:pPr algn="ctr"/>
              <a:r>
                <a:rPr lang="en-US" altLang="en-US" sz="1400" b="1">
                  <a:latin typeface="Arial" pitchFamily="34" charset="0"/>
                  <a:ea typeface="Cordia New" pitchFamily="34" charset="-34"/>
                  <a:cs typeface="Arial" pitchFamily="34" charset="0"/>
                </a:rPr>
                <a:t>Tồn tại </a:t>
              </a:r>
            </a:p>
            <a:p>
              <a:pPr algn="ctr"/>
              <a:r>
                <a:rPr lang="en-US" altLang="en-US" sz="1400" b="1">
                  <a:latin typeface="Arial" pitchFamily="34" charset="0"/>
                  <a:ea typeface="Cordia New" pitchFamily="34" charset="-34"/>
                  <a:cs typeface="Arial" pitchFamily="34" charset="0"/>
                </a:rPr>
                <a:t>khách quan</a:t>
              </a:r>
              <a:r>
                <a:rPr lang="en-US" altLang="en-US" sz="1800">
                  <a:latin typeface="Arial" pitchFamily="34" charset="0"/>
                  <a:ea typeface="Cordia New" pitchFamily="34" charset="-34"/>
                  <a:cs typeface="Arial" pitchFamily="34" charset="0"/>
                </a:rPr>
                <a:t> </a:t>
              </a:r>
            </a:p>
          </p:txBody>
        </p:sp>
        <p:sp>
          <p:nvSpPr>
            <p:cNvPr id="35865" name="Text Box 24"/>
            <p:cNvSpPr txBox="1">
              <a:spLocks noChangeArrowheads="1"/>
            </p:cNvSpPr>
            <p:nvPr/>
          </p:nvSpPr>
          <p:spPr bwMode="auto">
            <a:xfrm>
              <a:off x="4598" y="1607"/>
              <a:ext cx="660" cy="231"/>
            </a:xfrm>
            <a:prstGeom prst="rect">
              <a:avLst/>
            </a:prstGeom>
            <a:noFill/>
            <a:ln w="12700" cap="sq">
              <a:noFill/>
              <a:miter lim="800000"/>
              <a:headEnd type="none" w="sm" len="sm"/>
              <a:tailEnd type="none" w="sm" len="sm"/>
            </a:ln>
          </p:spPr>
          <p:txBody>
            <a:bodyPr wrap="none">
              <a:spAutoFit/>
            </a:bodyPr>
            <a:lstStyle/>
            <a:p>
              <a:r>
                <a:rPr lang="en-US" altLang="en-US" sz="1800">
                  <a:solidFill>
                    <a:schemeClr val="bg1"/>
                  </a:solidFill>
                  <a:latin typeface="Arial" pitchFamily="34" charset="0"/>
                  <a:ea typeface="Cordia New" pitchFamily="34" charset="-34"/>
                  <a:cs typeface="Arial" pitchFamily="34" charset="0"/>
                </a:rPr>
                <a:t>sự vật C</a:t>
              </a:r>
            </a:p>
          </p:txBody>
        </p:sp>
        <p:sp>
          <p:nvSpPr>
            <p:cNvPr id="35866" name="Text Box 25"/>
            <p:cNvSpPr txBox="1">
              <a:spLocks noChangeArrowheads="1"/>
            </p:cNvSpPr>
            <p:nvPr/>
          </p:nvSpPr>
          <p:spPr bwMode="auto">
            <a:xfrm>
              <a:off x="4944" y="2064"/>
              <a:ext cx="480" cy="750"/>
            </a:xfrm>
            <a:prstGeom prst="rect">
              <a:avLst/>
            </a:prstGeom>
            <a:noFill/>
            <a:ln w="12700" cap="sq">
              <a:noFill/>
              <a:miter lim="800000"/>
              <a:headEnd type="none" w="sm" len="sm"/>
              <a:tailEnd type="none" w="sm" len="sm"/>
            </a:ln>
          </p:spPr>
          <p:txBody>
            <a:bodyPr>
              <a:spAutoFit/>
            </a:bodyPr>
            <a:lstStyle/>
            <a:p>
              <a:r>
                <a:rPr lang="en-US" altLang="en-US" sz="1800" b="1">
                  <a:latin typeface="Arial" pitchFamily="34" charset="0"/>
                  <a:ea typeface="Cordia New" pitchFamily="34" charset="-34"/>
                  <a:cs typeface="Arial" pitchFamily="34" charset="0"/>
                </a:rPr>
                <a:t>Tư liệu tiêu dùng</a:t>
              </a:r>
            </a:p>
          </p:txBody>
        </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9"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ppt_x</p:attrName>
                                        </p:attrNameLst>
                                      </p:cBhvr>
                                      <p:tavLst>
                                        <p:tav tm="0">
                                          <p:val>
                                            <p:strVal val="#ppt_x-.2"/>
                                          </p:val>
                                        </p:tav>
                                        <p:tav tm="100000">
                                          <p:val>
                                            <p:strVal val="#ppt_x"/>
                                          </p:val>
                                        </p:tav>
                                      </p:tavLst>
                                    </p:anim>
                                    <p:anim calcmode="lin" valueType="num">
                                      <p:cBhvr>
                                        <p:cTn id="8" dur="1000" fill="hold"/>
                                        <p:tgtEl>
                                          <p:spTgt spid="2"/>
                                        </p:tgtEl>
                                        <p:attrNameLst>
                                          <p:attrName>ppt_y</p:attrName>
                                        </p:attrNameLst>
                                      </p:cBhvr>
                                      <p:tavLst>
                                        <p:tav tm="0">
                                          <p:val>
                                            <p:strVal val="#ppt_y"/>
                                          </p:val>
                                        </p:tav>
                                        <p:tav tm="100000">
                                          <p:val>
                                            <p:strVal val="#ppt_y"/>
                                          </p:val>
                                        </p:tav>
                                      </p:tavLst>
                                    </p:anim>
                                    <p:animEffect transition="in" filter="wipe(right)" prLst="gradientSize: 0.1">
                                      <p:cBhvr>
                                        <p:cTn id="9" dur="1000"/>
                                        <p:tgtEl>
                                          <p:spTgt spid="2"/>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4" presetClass="entr" presetSubtype="16" fill="hold" grpId="0" nodeType="clickEffect">
                                  <p:stCondLst>
                                    <p:cond delay="0"/>
                                  </p:stCondLst>
                                  <p:childTnLst>
                                    <p:set>
                                      <p:cBhvr>
                                        <p:cTn id="13" dur="1" fill="hold">
                                          <p:stCondLst>
                                            <p:cond delay="0"/>
                                          </p:stCondLst>
                                        </p:cTn>
                                        <p:tgtEl>
                                          <p:spTgt spid="34819">
                                            <p:txEl>
                                              <p:pRg st="0" end="0"/>
                                            </p:txEl>
                                          </p:spTgt>
                                        </p:tgtEl>
                                        <p:attrNameLst>
                                          <p:attrName>style.visibility</p:attrName>
                                        </p:attrNameLst>
                                      </p:cBhvr>
                                      <p:to>
                                        <p:strVal val="visible"/>
                                      </p:to>
                                    </p:set>
                                    <p:animEffect transition="in" filter="box(in)">
                                      <p:cBhvr>
                                        <p:cTn id="14" dur="500"/>
                                        <p:tgtEl>
                                          <p:spTgt spid="34819">
                                            <p:txEl>
                                              <p:pRg st="0" end="0"/>
                                            </p:txEl>
                                          </p:spTgt>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4" presetClass="entr" presetSubtype="16" fill="hold" grpId="0" nodeType="clickEffect">
                                  <p:stCondLst>
                                    <p:cond delay="0"/>
                                  </p:stCondLst>
                                  <p:childTnLst>
                                    <p:set>
                                      <p:cBhvr>
                                        <p:cTn id="18" dur="1" fill="hold">
                                          <p:stCondLst>
                                            <p:cond delay="0"/>
                                          </p:stCondLst>
                                        </p:cTn>
                                        <p:tgtEl>
                                          <p:spTgt spid="34819">
                                            <p:txEl>
                                              <p:pRg st="1" end="1"/>
                                            </p:txEl>
                                          </p:spTgt>
                                        </p:tgtEl>
                                        <p:attrNameLst>
                                          <p:attrName>style.visibility</p:attrName>
                                        </p:attrNameLst>
                                      </p:cBhvr>
                                      <p:to>
                                        <p:strVal val="visible"/>
                                      </p:to>
                                    </p:set>
                                    <p:animEffect transition="in" filter="box(in)">
                                      <p:cBhvr>
                                        <p:cTn id="19" dur="500"/>
                                        <p:tgtEl>
                                          <p:spTgt spid="3481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819" grpId="0" build="p"/>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058" name="Rectangle 2"/>
          <p:cNvSpPr>
            <a:spLocks noGrp="1" noChangeArrowheads="1"/>
          </p:cNvSpPr>
          <p:nvPr>
            <p:ph type="title"/>
          </p:nvPr>
        </p:nvSpPr>
        <p:spPr>
          <a:xfrm>
            <a:off x="152400" y="76200"/>
            <a:ext cx="8839200" cy="914400"/>
          </a:xfrm>
        </p:spPr>
        <p:txBody>
          <a:bodyPr/>
          <a:lstStyle/>
          <a:p>
            <a:pPr eaLnBrk="1" hangingPunct="1"/>
            <a:r>
              <a:rPr lang="en-US" altLang="en-US" sz="3200" i="1">
                <a:latin typeface="Times New Roman" pitchFamily="18" charset="0"/>
              </a:rPr>
              <a:t>Vận động là một thuộc tính cố hữu của vật chất</a:t>
            </a:r>
            <a:r>
              <a:rPr lang="en-US" altLang="en-US" sz="3200"/>
              <a:t> </a:t>
            </a:r>
            <a:br>
              <a:rPr lang="en-US" altLang="en-US" sz="3200"/>
            </a:br>
            <a:endParaRPr lang="en-US" altLang="en-US" sz="3200"/>
          </a:p>
        </p:txBody>
      </p:sp>
      <p:sp>
        <p:nvSpPr>
          <p:cNvPr id="35843" name="Rectangle 3"/>
          <p:cNvSpPr>
            <a:spLocks noGrp="1" noChangeArrowheads="1"/>
          </p:cNvSpPr>
          <p:nvPr>
            <p:ph type="body" sz="half" idx="1"/>
          </p:nvPr>
        </p:nvSpPr>
        <p:spPr>
          <a:xfrm>
            <a:off x="152400" y="1143000"/>
            <a:ext cx="4111625" cy="2362200"/>
          </a:xfrm>
        </p:spPr>
        <p:txBody>
          <a:bodyPr/>
          <a:lstStyle/>
          <a:p>
            <a:pPr algn="ctr" eaLnBrk="1" hangingPunct="1">
              <a:defRPr/>
            </a:pPr>
            <a:r>
              <a:rPr lang="en-US" sz="2800" dirty="0" err="1">
                <a:latin typeface="Times New Roman" pitchFamily="18" charset="0"/>
                <a:cs typeface="Times New Roman" pitchFamily="18" charset="0"/>
              </a:rPr>
              <a:t>Vận</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động</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của</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vật</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chất</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là</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vận</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động</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tự</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thân</a:t>
            </a:r>
            <a:endParaRPr lang="en-US" sz="2800" dirty="0">
              <a:latin typeface="Times New Roman" pitchFamily="18" charset="0"/>
              <a:cs typeface="Times New Roman" pitchFamily="18" charset="0"/>
            </a:endParaRPr>
          </a:p>
          <a:p>
            <a:pPr marL="0" indent="0" algn="ctr" eaLnBrk="1" hangingPunct="1">
              <a:buFontTx/>
              <a:buNone/>
              <a:defRPr/>
            </a:pPr>
            <a:r>
              <a:rPr lang="en-US" sz="2800" dirty="0">
                <a:latin typeface="Times New Roman" pitchFamily="18" charset="0"/>
                <a:cs typeface="Times New Roman" pitchFamily="18" charset="0"/>
              </a:rPr>
              <a:t>(</a:t>
            </a:r>
            <a:r>
              <a:rPr lang="en-US" sz="2800" dirty="0" err="1">
                <a:latin typeface="Times New Roman" pitchFamily="18" charset="0"/>
                <a:cs typeface="Times New Roman" pitchFamily="18" charset="0"/>
              </a:rPr>
              <a:t>chống</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quan</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điểm</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duy</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tâm</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và</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siêu</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hình</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về</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vận</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động</a:t>
            </a:r>
            <a:r>
              <a:rPr lang="en-US" sz="2800" dirty="0">
                <a:latin typeface="Times New Roman" pitchFamily="18" charset="0"/>
                <a:cs typeface="Times New Roman" pitchFamily="18" charset="0"/>
              </a:rPr>
              <a:t>)</a:t>
            </a:r>
          </a:p>
        </p:txBody>
      </p:sp>
      <p:pic>
        <p:nvPicPr>
          <p:cNvPr id="35844" name="Picture 4" descr="MCSO00085_0000[1]"/>
          <p:cNvPicPr>
            <a:picLocks noGrp="1" noChangeAspect="1" noChangeArrowheads="1"/>
          </p:cNvPicPr>
          <p:nvPr>
            <p:ph sz="half" idx="2"/>
          </p:nvPr>
        </p:nvPicPr>
        <p:blipFill>
          <a:blip r:embed="rId2"/>
          <a:srcRect/>
          <a:stretch>
            <a:fillRect/>
          </a:stretch>
        </p:blipFill>
        <p:spPr>
          <a:xfrm>
            <a:off x="4648200" y="3581400"/>
            <a:ext cx="4343400" cy="3124200"/>
          </a:xfrm>
        </p:spPr>
      </p:pic>
      <p:sp>
        <p:nvSpPr>
          <p:cNvPr id="36869" name="Slide Number Placeholder 6"/>
          <p:cNvSpPr>
            <a:spLocks noGrp="1"/>
          </p:cNvSpPr>
          <p:nvPr>
            <p:ph type="sldNum" sz="quarter" idx="12"/>
          </p:nvPr>
        </p:nvSpPr>
        <p:spPr>
          <a:noFill/>
        </p:spPr>
        <p:txBody>
          <a:bodyPr/>
          <a:lstStyle/>
          <a:p>
            <a:fld id="{99E52043-B650-4FD7-A089-6EEF3C4A93D9}" type="slidenum">
              <a:rPr lang="en-US" altLang="en-US"/>
              <a:pPr/>
              <a:t>59</a:t>
            </a:fld>
            <a:endParaRPr lang="th-TH" altLang="en-US"/>
          </a:p>
        </p:txBody>
      </p:sp>
      <p:pic>
        <p:nvPicPr>
          <p:cNvPr id="35846" name="Picture 6" descr="11/07 morning Sprout"/>
          <p:cNvPicPr>
            <a:picLocks noChangeAspect="1" noChangeArrowheads="1"/>
          </p:cNvPicPr>
          <p:nvPr/>
        </p:nvPicPr>
        <p:blipFill>
          <a:blip r:embed="rId3"/>
          <a:srcRect/>
          <a:stretch>
            <a:fillRect/>
          </a:stretch>
        </p:blipFill>
        <p:spPr bwMode="auto">
          <a:xfrm>
            <a:off x="304800" y="3581400"/>
            <a:ext cx="4038600" cy="2895600"/>
          </a:xfrm>
          <a:prstGeom prst="rect">
            <a:avLst/>
          </a:prstGeom>
          <a:noFill/>
          <a:ln w="9525">
            <a:noFill/>
            <a:miter lim="800000"/>
            <a:headEnd/>
            <a:tailEnd/>
          </a:ln>
        </p:spPr>
      </p:pic>
      <p:sp>
        <p:nvSpPr>
          <p:cNvPr id="35847" name="Text Box 7"/>
          <p:cNvSpPr txBox="1">
            <a:spLocks noChangeArrowheads="1"/>
          </p:cNvSpPr>
          <p:nvPr/>
        </p:nvSpPr>
        <p:spPr bwMode="auto">
          <a:xfrm>
            <a:off x="4267200" y="1143000"/>
            <a:ext cx="4648200" cy="2893100"/>
          </a:xfrm>
          <a:prstGeom prst="rect">
            <a:avLst/>
          </a:prstGeom>
          <a:noFill/>
          <a:ln w="12700" cap="sq">
            <a:noFill/>
            <a:miter lim="800000"/>
            <a:headEnd type="none" w="sm" len="sm"/>
            <a:tailEnd type="none" w="sm" len="sm"/>
          </a:ln>
        </p:spPr>
        <p:txBody>
          <a:bodyPr>
            <a:spAutoFit/>
          </a:bodyPr>
          <a:lstStyle/>
          <a:p>
            <a:pPr eaLnBrk="1" hangingPunct="1">
              <a:spcBef>
                <a:spcPct val="50000"/>
              </a:spcBef>
            </a:pPr>
            <a:r>
              <a:rPr lang="en-US" altLang="en-US" sz="2800" dirty="0" err="1">
                <a:latin typeface="Times New Roman" pitchFamily="18" charset="0"/>
              </a:rPr>
              <a:t>Vận</a:t>
            </a:r>
            <a:r>
              <a:rPr lang="en-US" altLang="en-US" sz="2800" dirty="0">
                <a:latin typeface="Times New Roman" pitchFamily="18" charset="0"/>
              </a:rPr>
              <a:t> </a:t>
            </a:r>
            <a:r>
              <a:rPr lang="en-US" altLang="en-US" sz="2800" dirty="0" err="1">
                <a:latin typeface="Times New Roman" pitchFamily="18" charset="0"/>
              </a:rPr>
              <a:t>động</a:t>
            </a:r>
            <a:r>
              <a:rPr lang="en-US" altLang="en-US" sz="2800" dirty="0">
                <a:latin typeface="Times New Roman" pitchFamily="18" charset="0"/>
              </a:rPr>
              <a:t> </a:t>
            </a:r>
            <a:r>
              <a:rPr lang="en-US" altLang="en-US" sz="2800" dirty="0" err="1">
                <a:latin typeface="Times New Roman" pitchFamily="18" charset="0"/>
              </a:rPr>
              <a:t>sinh</a:t>
            </a:r>
            <a:r>
              <a:rPr lang="en-US" altLang="en-US" sz="2800" dirty="0">
                <a:latin typeface="Times New Roman" pitchFamily="18" charset="0"/>
              </a:rPr>
              <a:t> </a:t>
            </a:r>
            <a:r>
              <a:rPr lang="en-US" altLang="en-US" sz="2800" dirty="0" err="1">
                <a:latin typeface="Times New Roman" pitchFamily="18" charset="0"/>
              </a:rPr>
              <a:t>ra</a:t>
            </a:r>
            <a:r>
              <a:rPr lang="en-US" altLang="en-US" sz="2800" dirty="0">
                <a:latin typeface="Times New Roman" pitchFamily="18" charset="0"/>
              </a:rPr>
              <a:t> </a:t>
            </a:r>
            <a:r>
              <a:rPr lang="en-US" altLang="en-US" sz="2800" dirty="0" err="1">
                <a:latin typeface="Times New Roman" pitchFamily="18" charset="0"/>
              </a:rPr>
              <a:t>cùng</a:t>
            </a:r>
            <a:r>
              <a:rPr lang="en-US" altLang="en-US" sz="2800" dirty="0">
                <a:latin typeface="Times New Roman" pitchFamily="18" charset="0"/>
              </a:rPr>
              <a:t> </a:t>
            </a:r>
            <a:r>
              <a:rPr lang="en-US" altLang="en-US" sz="2800" dirty="0" err="1">
                <a:latin typeface="Times New Roman" pitchFamily="18" charset="0"/>
              </a:rPr>
              <a:t>với</a:t>
            </a:r>
            <a:r>
              <a:rPr lang="en-US" altLang="en-US" sz="2800" dirty="0">
                <a:latin typeface="Times New Roman" pitchFamily="18" charset="0"/>
              </a:rPr>
              <a:t> </a:t>
            </a:r>
            <a:r>
              <a:rPr lang="en-US" altLang="en-US" sz="2800" dirty="0" err="1">
                <a:latin typeface="Times New Roman" pitchFamily="18" charset="0"/>
              </a:rPr>
              <a:t>sự</a:t>
            </a:r>
            <a:r>
              <a:rPr lang="en-US" altLang="en-US" sz="2800" dirty="0">
                <a:latin typeface="Times New Roman" pitchFamily="18" charset="0"/>
              </a:rPr>
              <a:t> </a:t>
            </a:r>
            <a:r>
              <a:rPr lang="en-US" altLang="en-US" sz="2800" dirty="0" err="1">
                <a:latin typeface="Times New Roman" pitchFamily="18" charset="0"/>
              </a:rPr>
              <a:t>vật</a:t>
            </a:r>
            <a:r>
              <a:rPr lang="en-US" altLang="en-US" sz="2800" dirty="0">
                <a:latin typeface="Times New Roman" pitchFamily="18" charset="0"/>
              </a:rPr>
              <a:t> </a:t>
            </a:r>
            <a:r>
              <a:rPr lang="en-US" altLang="en-US" sz="2800" dirty="0" err="1">
                <a:latin typeface="Times New Roman" pitchFamily="18" charset="0"/>
              </a:rPr>
              <a:t>và</a:t>
            </a:r>
            <a:r>
              <a:rPr lang="en-US" altLang="en-US" sz="2800" dirty="0">
                <a:latin typeface="Times New Roman" pitchFamily="18" charset="0"/>
              </a:rPr>
              <a:t> </a:t>
            </a:r>
            <a:r>
              <a:rPr lang="en-US" altLang="en-US" sz="2800" dirty="0" err="1">
                <a:latin typeface="Times New Roman" pitchFamily="18" charset="0"/>
              </a:rPr>
              <a:t>chỉ</a:t>
            </a:r>
            <a:r>
              <a:rPr lang="en-US" altLang="en-US" sz="2800" dirty="0">
                <a:latin typeface="Times New Roman" pitchFamily="18" charset="0"/>
              </a:rPr>
              <a:t> </a:t>
            </a:r>
            <a:r>
              <a:rPr lang="en-US" altLang="en-US" sz="2800" dirty="0" err="1">
                <a:latin typeface="Times New Roman" pitchFamily="18" charset="0"/>
              </a:rPr>
              <a:t>mất</a:t>
            </a:r>
            <a:r>
              <a:rPr lang="en-US" altLang="en-US" sz="2800" dirty="0">
                <a:latin typeface="Times New Roman" pitchFamily="18" charset="0"/>
              </a:rPr>
              <a:t> </a:t>
            </a:r>
            <a:r>
              <a:rPr lang="en-US" altLang="en-US" sz="2800" dirty="0" err="1">
                <a:latin typeface="Times New Roman" pitchFamily="18" charset="0"/>
              </a:rPr>
              <a:t>đi</a:t>
            </a:r>
            <a:r>
              <a:rPr lang="en-US" altLang="en-US" sz="2800" dirty="0">
                <a:latin typeface="Times New Roman" pitchFamily="18" charset="0"/>
              </a:rPr>
              <a:t> </a:t>
            </a:r>
            <a:r>
              <a:rPr lang="en-US" altLang="en-US" sz="2800" dirty="0" err="1">
                <a:latin typeface="Times New Roman" pitchFamily="18" charset="0"/>
              </a:rPr>
              <a:t>khi</a:t>
            </a:r>
            <a:r>
              <a:rPr lang="en-US" altLang="en-US" sz="2800" dirty="0">
                <a:latin typeface="Times New Roman" pitchFamily="18" charset="0"/>
              </a:rPr>
              <a:t> </a:t>
            </a:r>
            <a:r>
              <a:rPr lang="en-US" altLang="en-US" sz="2800" dirty="0" err="1">
                <a:latin typeface="Times New Roman" pitchFamily="18" charset="0"/>
              </a:rPr>
              <a:t>sự</a:t>
            </a:r>
            <a:r>
              <a:rPr lang="en-US" altLang="en-US" sz="2800" dirty="0">
                <a:latin typeface="Times New Roman" pitchFamily="18" charset="0"/>
              </a:rPr>
              <a:t> </a:t>
            </a:r>
            <a:r>
              <a:rPr lang="en-US" altLang="en-US" sz="2800" dirty="0" err="1">
                <a:latin typeface="Times New Roman" pitchFamily="18" charset="0"/>
              </a:rPr>
              <a:t>vật</a:t>
            </a:r>
            <a:r>
              <a:rPr lang="en-US" altLang="en-US" sz="2800" dirty="0">
                <a:latin typeface="Times New Roman" pitchFamily="18" charset="0"/>
              </a:rPr>
              <a:t> </a:t>
            </a:r>
            <a:r>
              <a:rPr lang="en-US" altLang="en-US" sz="2800" dirty="0" err="1">
                <a:latin typeface="Times New Roman" pitchFamily="18" charset="0"/>
              </a:rPr>
              <a:t>mất</a:t>
            </a:r>
            <a:r>
              <a:rPr lang="en-US" altLang="en-US" sz="2800" dirty="0">
                <a:latin typeface="Times New Roman" pitchFamily="18" charset="0"/>
              </a:rPr>
              <a:t> </a:t>
            </a:r>
            <a:r>
              <a:rPr lang="en-US" altLang="en-US" sz="2800" dirty="0" err="1">
                <a:latin typeface="Times New Roman" pitchFamily="18" charset="0"/>
              </a:rPr>
              <a:t>đi</a:t>
            </a:r>
            <a:r>
              <a:rPr lang="en-US" altLang="en-US" sz="2800" dirty="0">
                <a:latin typeface="Times New Roman" pitchFamily="18" charset="0"/>
              </a:rPr>
              <a:t> =&gt; </a:t>
            </a:r>
            <a:r>
              <a:rPr lang="en-US" altLang="en-US" sz="2800" dirty="0" err="1">
                <a:latin typeface="Times New Roman" pitchFamily="18" charset="0"/>
              </a:rPr>
              <a:t>chuyển</a:t>
            </a:r>
            <a:r>
              <a:rPr lang="en-US" altLang="en-US" sz="2800" dirty="0">
                <a:latin typeface="Times New Roman" pitchFamily="18" charset="0"/>
              </a:rPr>
              <a:t> </a:t>
            </a:r>
            <a:r>
              <a:rPr lang="en-US" altLang="en-US" sz="2800" dirty="0" err="1">
                <a:latin typeface="Times New Roman" pitchFamily="18" charset="0"/>
              </a:rPr>
              <a:t>hóa</a:t>
            </a:r>
            <a:r>
              <a:rPr lang="en-US" altLang="en-US" sz="2800" dirty="0">
                <a:latin typeface="Times New Roman" pitchFamily="18" charset="0"/>
              </a:rPr>
              <a:t> </a:t>
            </a:r>
            <a:r>
              <a:rPr lang="en-US" altLang="en-US" sz="2800" dirty="0" err="1">
                <a:latin typeface="Times New Roman" pitchFamily="18" charset="0"/>
              </a:rPr>
              <a:t>thành</a:t>
            </a:r>
            <a:r>
              <a:rPr lang="en-US" altLang="en-US" sz="2800" dirty="0">
                <a:latin typeface="Times New Roman" pitchFamily="18" charset="0"/>
              </a:rPr>
              <a:t> </a:t>
            </a:r>
            <a:r>
              <a:rPr lang="en-US" altLang="en-US" sz="2800" dirty="0" err="1">
                <a:latin typeface="Times New Roman" pitchFamily="18" charset="0"/>
              </a:rPr>
              <a:t>sự</a:t>
            </a:r>
            <a:r>
              <a:rPr lang="en-US" altLang="en-US" sz="2800" dirty="0">
                <a:latin typeface="Times New Roman" pitchFamily="18" charset="0"/>
              </a:rPr>
              <a:t> </a:t>
            </a:r>
            <a:r>
              <a:rPr lang="en-US" altLang="en-US" sz="2800" dirty="0" err="1">
                <a:latin typeface="Times New Roman" pitchFamily="18" charset="0"/>
              </a:rPr>
              <a:t>vật</a:t>
            </a:r>
            <a:r>
              <a:rPr lang="en-US" altLang="en-US" sz="2800" dirty="0">
                <a:latin typeface="Times New Roman" pitchFamily="18" charset="0"/>
              </a:rPr>
              <a:t> </a:t>
            </a:r>
            <a:r>
              <a:rPr lang="en-US" altLang="en-US" sz="2800" dirty="0" err="1">
                <a:latin typeface="Times New Roman" pitchFamily="18" charset="0"/>
              </a:rPr>
              <a:t>và</a:t>
            </a:r>
            <a:r>
              <a:rPr lang="en-US" altLang="en-US" sz="2800" dirty="0">
                <a:latin typeface="Times New Roman" pitchFamily="18" charset="0"/>
              </a:rPr>
              <a:t> </a:t>
            </a:r>
            <a:r>
              <a:rPr lang="en-US" altLang="en-US" sz="2800" dirty="0" err="1">
                <a:latin typeface="Times New Roman" pitchFamily="18" charset="0"/>
              </a:rPr>
              <a:t>hình</a:t>
            </a:r>
            <a:r>
              <a:rPr lang="en-US" altLang="en-US" sz="2800" dirty="0">
                <a:latin typeface="Times New Roman" pitchFamily="18" charset="0"/>
              </a:rPr>
              <a:t> </a:t>
            </a:r>
            <a:r>
              <a:rPr lang="en-US" altLang="en-US" sz="2800" dirty="0" err="1">
                <a:latin typeface="Times New Roman" pitchFamily="18" charset="0"/>
              </a:rPr>
              <a:t>thức</a:t>
            </a:r>
            <a:r>
              <a:rPr lang="en-US" altLang="en-US" sz="2800" dirty="0">
                <a:latin typeface="Times New Roman" pitchFamily="18" charset="0"/>
              </a:rPr>
              <a:t> </a:t>
            </a:r>
            <a:r>
              <a:rPr lang="en-US" altLang="en-US" sz="2800" dirty="0" err="1">
                <a:latin typeface="Times New Roman" pitchFamily="18" charset="0"/>
              </a:rPr>
              <a:t>vận</a:t>
            </a:r>
            <a:r>
              <a:rPr lang="en-US" altLang="en-US" sz="2800" dirty="0">
                <a:latin typeface="Times New Roman" pitchFamily="18" charset="0"/>
              </a:rPr>
              <a:t> </a:t>
            </a:r>
            <a:r>
              <a:rPr lang="en-US" altLang="en-US" sz="2800" dirty="0" err="1">
                <a:latin typeface="Times New Roman" pitchFamily="18" charset="0"/>
              </a:rPr>
              <a:t>động</a:t>
            </a:r>
            <a:r>
              <a:rPr lang="en-US" altLang="en-US" sz="2800" dirty="0">
                <a:latin typeface="Times New Roman" pitchFamily="18" charset="0"/>
              </a:rPr>
              <a:t> </a:t>
            </a:r>
            <a:r>
              <a:rPr lang="en-US" altLang="en-US" sz="2800" dirty="0" err="1">
                <a:latin typeface="Times New Roman" pitchFamily="18" charset="0"/>
              </a:rPr>
              <a:t>khác</a:t>
            </a:r>
            <a:r>
              <a:rPr lang="en-US" altLang="en-US" sz="2800" dirty="0">
                <a:latin typeface="Times New Roman" pitchFamily="18" charset="0"/>
              </a:rPr>
              <a:t> (</a:t>
            </a:r>
            <a:r>
              <a:rPr lang="en-US" altLang="en-US" sz="2800" dirty="0" err="1">
                <a:latin typeface="Times New Roman" pitchFamily="18" charset="0"/>
              </a:rPr>
              <a:t>vận</a:t>
            </a:r>
            <a:r>
              <a:rPr lang="en-US" altLang="en-US" sz="2800" dirty="0">
                <a:latin typeface="Times New Roman" pitchFamily="18" charset="0"/>
              </a:rPr>
              <a:t> </a:t>
            </a:r>
            <a:r>
              <a:rPr lang="en-US" altLang="en-US" sz="2800" dirty="0" err="1">
                <a:latin typeface="Times New Roman" pitchFamily="18" charset="0"/>
              </a:rPr>
              <a:t>động</a:t>
            </a:r>
            <a:r>
              <a:rPr lang="en-US" altLang="en-US" sz="2800" dirty="0">
                <a:latin typeface="Times New Roman" pitchFamily="18" charset="0"/>
              </a:rPr>
              <a:t> </a:t>
            </a:r>
            <a:r>
              <a:rPr lang="en-US" altLang="en-US" sz="2800" dirty="0" err="1">
                <a:latin typeface="Times New Roman" pitchFamily="18" charset="0"/>
              </a:rPr>
              <a:t>nói</a:t>
            </a:r>
            <a:r>
              <a:rPr lang="en-US" altLang="en-US" sz="2800" dirty="0">
                <a:latin typeface="Times New Roman" pitchFamily="18" charset="0"/>
              </a:rPr>
              <a:t> </a:t>
            </a:r>
            <a:r>
              <a:rPr lang="en-US" altLang="en-US" sz="2800" dirty="0" err="1">
                <a:latin typeface="Times New Roman" pitchFamily="18" charset="0"/>
              </a:rPr>
              <a:t>chung</a:t>
            </a:r>
            <a:r>
              <a:rPr lang="en-US" altLang="en-US" sz="2800" dirty="0">
                <a:latin typeface="Times New Roman" pitchFamily="18" charset="0"/>
              </a:rPr>
              <a:t> </a:t>
            </a:r>
            <a:r>
              <a:rPr lang="en-US" altLang="en-US" sz="2800" dirty="0" err="1">
                <a:latin typeface="Times New Roman" pitchFamily="18" charset="0"/>
              </a:rPr>
              <a:t>vĩnh</a:t>
            </a:r>
            <a:r>
              <a:rPr lang="en-US" altLang="en-US" sz="2800" dirty="0">
                <a:latin typeface="Times New Roman" pitchFamily="18" charset="0"/>
              </a:rPr>
              <a:t> </a:t>
            </a:r>
            <a:r>
              <a:rPr lang="en-US" altLang="en-US" sz="2800" dirty="0" err="1">
                <a:latin typeface="Times New Roman" pitchFamily="18" charset="0"/>
              </a:rPr>
              <a:t>cửu</a:t>
            </a:r>
            <a:r>
              <a:rPr lang="en-US" altLang="en-US" sz="2800" dirty="0">
                <a:latin typeface="Times New Roman" pitchFamily="18" charset="0"/>
              </a:rPr>
              <a:t>)</a:t>
            </a:r>
          </a:p>
          <a:p>
            <a:pPr eaLnBrk="1" hangingPunct="1">
              <a:spcBef>
                <a:spcPct val="50000"/>
              </a:spcBef>
            </a:pPr>
            <a:endParaRPr lang="en-US" altLang="en-US" sz="2800" dirty="0">
              <a:latin typeface="Times New Roman" pitchFamily="18" charset="0"/>
            </a:endParaRPr>
          </a:p>
        </p:txBody>
      </p:sp>
    </p:spTree>
  </p:cSld>
  <p:clrMapOvr>
    <a:masterClrMapping/>
  </p:clrMapOvr>
  <p:transition spd="slow">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301058"/>
                                        </p:tgtEl>
                                        <p:attrNameLst>
                                          <p:attrName>style.visibility</p:attrName>
                                        </p:attrNameLst>
                                      </p:cBhvr>
                                      <p:to>
                                        <p:strVal val="visible"/>
                                      </p:to>
                                    </p:set>
                                    <p:animEffect transition="in" filter="box(in)">
                                      <p:cBhvr>
                                        <p:cTn id="7" dur="500"/>
                                        <p:tgtEl>
                                          <p:spTgt spid="30105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35843">
                                            <p:txEl>
                                              <p:pRg st="0" end="0"/>
                                            </p:txEl>
                                          </p:spTgt>
                                        </p:tgtEl>
                                        <p:attrNameLst>
                                          <p:attrName>style.visibility</p:attrName>
                                        </p:attrNameLst>
                                      </p:cBhvr>
                                      <p:to>
                                        <p:strVal val="visible"/>
                                      </p:to>
                                    </p:set>
                                    <p:animEffect transition="in" filter="box(in)">
                                      <p:cBhvr>
                                        <p:cTn id="12" dur="500"/>
                                        <p:tgtEl>
                                          <p:spTgt spid="35843">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35843">
                                            <p:txEl>
                                              <p:pRg st="1" end="1"/>
                                            </p:txEl>
                                          </p:spTgt>
                                        </p:tgtEl>
                                        <p:attrNameLst>
                                          <p:attrName>style.visibility</p:attrName>
                                        </p:attrNameLst>
                                      </p:cBhvr>
                                      <p:to>
                                        <p:strVal val="visible"/>
                                      </p:to>
                                    </p:set>
                                    <p:animEffect transition="in" filter="box(in)">
                                      <p:cBhvr>
                                        <p:cTn id="17" dur="500"/>
                                        <p:tgtEl>
                                          <p:spTgt spid="35843">
                                            <p:txEl>
                                              <p:pRg st="1" end="1"/>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4" presetClass="entr" presetSubtype="16" fill="hold" nodeType="clickEffect">
                                  <p:stCondLst>
                                    <p:cond delay="0"/>
                                  </p:stCondLst>
                                  <p:childTnLst>
                                    <p:set>
                                      <p:cBhvr>
                                        <p:cTn id="21" dur="1" fill="hold">
                                          <p:stCondLst>
                                            <p:cond delay="0"/>
                                          </p:stCondLst>
                                        </p:cTn>
                                        <p:tgtEl>
                                          <p:spTgt spid="35846"/>
                                        </p:tgtEl>
                                        <p:attrNameLst>
                                          <p:attrName>style.visibility</p:attrName>
                                        </p:attrNameLst>
                                      </p:cBhvr>
                                      <p:to>
                                        <p:strVal val="visible"/>
                                      </p:to>
                                    </p:set>
                                    <p:animEffect transition="in" filter="box(in)">
                                      <p:cBhvr>
                                        <p:cTn id="22" dur="500"/>
                                        <p:tgtEl>
                                          <p:spTgt spid="35846"/>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4" presetClass="entr" presetSubtype="16" fill="hold" nodeType="clickEffect">
                                  <p:stCondLst>
                                    <p:cond delay="0"/>
                                  </p:stCondLst>
                                  <p:childTnLst>
                                    <p:set>
                                      <p:cBhvr>
                                        <p:cTn id="26" dur="1" fill="hold">
                                          <p:stCondLst>
                                            <p:cond delay="0"/>
                                          </p:stCondLst>
                                        </p:cTn>
                                        <p:tgtEl>
                                          <p:spTgt spid="35844"/>
                                        </p:tgtEl>
                                        <p:attrNameLst>
                                          <p:attrName>style.visibility</p:attrName>
                                        </p:attrNameLst>
                                      </p:cBhvr>
                                      <p:to>
                                        <p:strVal val="visible"/>
                                      </p:to>
                                    </p:set>
                                    <p:animEffect transition="in" filter="box(in)">
                                      <p:cBhvr>
                                        <p:cTn id="27" dur="500"/>
                                        <p:tgtEl>
                                          <p:spTgt spid="35844"/>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4" presetClass="entr" presetSubtype="16" fill="hold" grpId="0" nodeType="clickEffect">
                                  <p:stCondLst>
                                    <p:cond delay="0"/>
                                  </p:stCondLst>
                                  <p:childTnLst>
                                    <p:set>
                                      <p:cBhvr>
                                        <p:cTn id="31" dur="1" fill="hold">
                                          <p:stCondLst>
                                            <p:cond delay="0"/>
                                          </p:stCondLst>
                                        </p:cTn>
                                        <p:tgtEl>
                                          <p:spTgt spid="35847"/>
                                        </p:tgtEl>
                                        <p:attrNameLst>
                                          <p:attrName>style.visibility</p:attrName>
                                        </p:attrNameLst>
                                      </p:cBhvr>
                                      <p:to>
                                        <p:strVal val="visible"/>
                                      </p:to>
                                    </p:set>
                                    <p:animEffect transition="in" filter="box(in)">
                                      <p:cBhvr>
                                        <p:cTn id="32" dur="500"/>
                                        <p:tgtEl>
                                          <p:spTgt spid="358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1058" grpId="0"/>
      <p:bldP spid="35843" grpId="0" build="p"/>
      <p:bldP spid="3584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a:xfrm>
            <a:off x="152400" y="152400"/>
            <a:ext cx="8915400" cy="762000"/>
          </a:xfrm>
        </p:spPr>
        <p:txBody>
          <a:bodyPr/>
          <a:lstStyle/>
          <a:p>
            <a:br>
              <a:rPr lang="en-GB" altLang="en-US" sz="3600" i="1" dirty="0">
                <a:latin typeface="Times New Roman" pitchFamily="18" charset="0"/>
                <a:cs typeface="Times New Roman" pitchFamily="18" charset="0"/>
              </a:rPr>
            </a:br>
            <a:r>
              <a:rPr lang="en-GB" altLang="en-US" sz="3600" i="1" dirty="0">
                <a:latin typeface="Times New Roman" pitchFamily="18" charset="0"/>
                <a:cs typeface="Times New Roman" pitchFamily="18" charset="0"/>
              </a:rPr>
              <a:t>a. </a:t>
            </a:r>
            <a:r>
              <a:rPr lang="en-GB" altLang="en-US" sz="3600" i="1" dirty="0" err="1">
                <a:latin typeface="Times New Roman" pitchFamily="18" charset="0"/>
                <a:cs typeface="Times New Roman" pitchFamily="18" charset="0"/>
              </a:rPr>
              <a:t>Nguồn</a:t>
            </a:r>
            <a:r>
              <a:rPr lang="en-GB" altLang="en-US" sz="3600" i="1" dirty="0">
                <a:latin typeface="Times New Roman" pitchFamily="18" charset="0"/>
                <a:cs typeface="Times New Roman" pitchFamily="18" charset="0"/>
              </a:rPr>
              <a:t> </a:t>
            </a:r>
            <a:r>
              <a:rPr lang="en-GB" altLang="en-US" sz="3600" i="1" dirty="0" err="1">
                <a:latin typeface="Times New Roman" pitchFamily="18" charset="0"/>
                <a:cs typeface="Times New Roman" pitchFamily="18" charset="0"/>
              </a:rPr>
              <a:t>gốc</a:t>
            </a:r>
            <a:r>
              <a:rPr lang="en-GB" altLang="en-US" sz="3600" i="1" dirty="0">
                <a:latin typeface="Times New Roman" pitchFamily="18" charset="0"/>
                <a:cs typeface="Times New Roman" pitchFamily="18" charset="0"/>
              </a:rPr>
              <a:t> </a:t>
            </a:r>
            <a:r>
              <a:rPr lang="en-GB" altLang="en-US" sz="3600" i="1" dirty="0" err="1">
                <a:latin typeface="Times New Roman" pitchFamily="18" charset="0"/>
                <a:cs typeface="Times New Roman" pitchFamily="18" charset="0"/>
              </a:rPr>
              <a:t>của</a:t>
            </a:r>
            <a:r>
              <a:rPr lang="en-GB" altLang="en-US" sz="3600" i="1" dirty="0">
                <a:latin typeface="Times New Roman" pitchFamily="18" charset="0"/>
                <a:cs typeface="Times New Roman" pitchFamily="18" charset="0"/>
              </a:rPr>
              <a:t> </a:t>
            </a:r>
            <a:r>
              <a:rPr lang="en-GB" altLang="en-US" sz="3600" i="1" dirty="0" err="1">
                <a:latin typeface="Times New Roman" pitchFamily="18" charset="0"/>
                <a:cs typeface="Times New Roman" pitchFamily="18" charset="0"/>
              </a:rPr>
              <a:t>triết</a:t>
            </a:r>
            <a:r>
              <a:rPr lang="en-GB" altLang="en-US" sz="3600" i="1" dirty="0">
                <a:latin typeface="Times New Roman" pitchFamily="18" charset="0"/>
                <a:cs typeface="Times New Roman" pitchFamily="18" charset="0"/>
              </a:rPr>
              <a:t> </a:t>
            </a:r>
            <a:r>
              <a:rPr lang="en-GB" altLang="en-US" sz="3600" i="1" dirty="0" err="1">
                <a:latin typeface="Times New Roman" pitchFamily="18" charset="0"/>
                <a:cs typeface="Times New Roman" pitchFamily="18" charset="0"/>
              </a:rPr>
              <a:t>học</a:t>
            </a:r>
            <a:br>
              <a:rPr lang="vi-VN" altLang="en-US" sz="3600" i="1" dirty="0">
                <a:latin typeface="Times New Roman" pitchFamily="18" charset="0"/>
                <a:cs typeface="Times New Roman" pitchFamily="18" charset="0"/>
              </a:rPr>
            </a:br>
            <a:endParaRPr lang="vi-VN" altLang="en-US" sz="3600" dirty="0">
              <a:latin typeface="Times New Roman" pitchFamily="18" charset="0"/>
              <a:cs typeface="Times New Roman" pitchFamily="18" charset="0"/>
            </a:endParaRPr>
          </a:p>
        </p:txBody>
      </p:sp>
      <p:sp>
        <p:nvSpPr>
          <p:cNvPr id="4" name="Date Placeholder 3"/>
          <p:cNvSpPr>
            <a:spLocks noGrp="1"/>
          </p:cNvSpPr>
          <p:nvPr>
            <p:ph type="dt" sz="quarter" idx="4294967295"/>
          </p:nvPr>
        </p:nvSpPr>
        <p:spPr>
          <a:xfrm>
            <a:off x="457200" y="6245225"/>
            <a:ext cx="2133600" cy="476250"/>
          </a:xfrm>
          <a:prstGeom prst="rect">
            <a:avLst/>
          </a:prstGeom>
        </p:spPr>
        <p:txBody>
          <a:bodyPr/>
          <a:lstStyle/>
          <a:p>
            <a:pPr>
              <a:defRPr/>
            </a:pPr>
            <a:fld id="{10D714E9-3B26-4978-A800-95CCD4AE1C9F}" type="datetime1">
              <a:rPr lang="en-US" smtClean="0"/>
              <a:pPr>
                <a:defRPr/>
              </a:pPr>
              <a:t>02/10/2023</a:t>
            </a:fld>
            <a:endParaRPr lang="en-US"/>
          </a:p>
        </p:txBody>
      </p:sp>
      <p:sp>
        <p:nvSpPr>
          <p:cNvPr id="2" name="Oval 1"/>
          <p:cNvSpPr/>
          <p:nvPr/>
        </p:nvSpPr>
        <p:spPr>
          <a:xfrm>
            <a:off x="-20638" y="1203325"/>
            <a:ext cx="5846763" cy="685800"/>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342900" indent="-342900">
              <a:spcBef>
                <a:spcPct val="20000"/>
              </a:spcBef>
              <a:buFontTx/>
              <a:buChar char="•"/>
              <a:defRPr/>
            </a:pPr>
            <a:r>
              <a:rPr lang="en-US" altLang="en-US" sz="3200" kern="0">
                <a:solidFill>
                  <a:srgbClr val="000000"/>
                </a:solidFill>
                <a:latin typeface="Times New Roman" panose="02020603050405020304" pitchFamily="18" charset="0"/>
                <a:cs typeface="Times New Roman" panose="02020603050405020304" pitchFamily="18" charset="0"/>
              </a:rPr>
              <a:t>Nguồn gốc xã hội: </a:t>
            </a:r>
            <a:endParaRPr lang="en-US" altLang="en-US" sz="3200" kern="0" dirty="0">
              <a:solidFill>
                <a:srgbClr val="000000"/>
              </a:solidFill>
              <a:latin typeface="Times New Roman" panose="02020603050405020304" pitchFamily="18" charset="0"/>
              <a:cs typeface="Times New Roman" panose="02020603050405020304" pitchFamily="18" charset="0"/>
            </a:endParaRPr>
          </a:p>
        </p:txBody>
      </p:sp>
      <p:sp>
        <p:nvSpPr>
          <p:cNvPr id="3" name="Rounded Rectangle 2"/>
          <p:cNvSpPr/>
          <p:nvPr/>
        </p:nvSpPr>
        <p:spPr>
          <a:xfrm>
            <a:off x="457200" y="2165350"/>
            <a:ext cx="8305800" cy="1319213"/>
          </a:xfrm>
          <a:prstGeom prst="round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342900" indent="-342900" algn="just">
              <a:spcBef>
                <a:spcPct val="20000"/>
              </a:spcBef>
              <a:buFont typeface="Wingdings" panose="05000000000000000000" pitchFamily="2" charset="2"/>
              <a:buChar char="ü"/>
              <a:defRPr/>
            </a:pPr>
            <a:r>
              <a:rPr lang="en-US" altLang="en-US" sz="2800" kern="0" dirty="0" err="1">
                <a:solidFill>
                  <a:srgbClr val="000000"/>
                </a:solidFill>
                <a:latin typeface="Times New Roman" panose="02020603050405020304" pitchFamily="18" charset="0"/>
                <a:cs typeface="Times New Roman" panose="02020603050405020304" pitchFamily="18" charset="0"/>
              </a:rPr>
              <a:t>Phân</a:t>
            </a:r>
            <a:r>
              <a:rPr lang="en-US" altLang="en-US" sz="2800" kern="0" dirty="0">
                <a:solidFill>
                  <a:srgbClr val="000000"/>
                </a:solidFill>
                <a:latin typeface="Times New Roman" panose="02020603050405020304" pitchFamily="18" charset="0"/>
                <a:cs typeface="Times New Roman" panose="02020603050405020304" pitchFamily="18" charset="0"/>
              </a:rPr>
              <a:t> </a:t>
            </a:r>
            <a:r>
              <a:rPr lang="en-US" altLang="en-US" sz="2800" kern="0" dirty="0" err="1">
                <a:solidFill>
                  <a:srgbClr val="000000"/>
                </a:solidFill>
                <a:latin typeface="Times New Roman" panose="02020603050405020304" pitchFamily="18" charset="0"/>
                <a:cs typeface="Times New Roman" panose="02020603050405020304" pitchFamily="18" charset="0"/>
              </a:rPr>
              <a:t>công</a:t>
            </a:r>
            <a:r>
              <a:rPr lang="en-US" altLang="en-US" sz="2800" kern="0" dirty="0">
                <a:solidFill>
                  <a:srgbClr val="000000"/>
                </a:solidFill>
                <a:latin typeface="Times New Roman" panose="02020603050405020304" pitchFamily="18" charset="0"/>
                <a:cs typeface="Times New Roman" panose="02020603050405020304" pitchFamily="18" charset="0"/>
              </a:rPr>
              <a:t> </a:t>
            </a:r>
            <a:r>
              <a:rPr lang="en-US" altLang="en-US" sz="2800" kern="0" dirty="0" err="1">
                <a:solidFill>
                  <a:srgbClr val="000000"/>
                </a:solidFill>
                <a:latin typeface="Times New Roman" panose="02020603050405020304" pitchFamily="18" charset="0"/>
                <a:cs typeface="Times New Roman" panose="02020603050405020304" pitchFamily="18" charset="0"/>
              </a:rPr>
              <a:t>lao</a:t>
            </a:r>
            <a:r>
              <a:rPr lang="en-US" altLang="en-US" sz="2800" kern="0" dirty="0">
                <a:solidFill>
                  <a:srgbClr val="000000"/>
                </a:solidFill>
                <a:latin typeface="Times New Roman" panose="02020603050405020304" pitchFamily="18" charset="0"/>
                <a:cs typeface="Times New Roman" panose="02020603050405020304" pitchFamily="18" charset="0"/>
              </a:rPr>
              <a:t> </a:t>
            </a:r>
            <a:r>
              <a:rPr lang="en-US" altLang="en-US" sz="2800" kern="0" dirty="0" err="1">
                <a:solidFill>
                  <a:srgbClr val="000000"/>
                </a:solidFill>
                <a:latin typeface="Times New Roman" panose="02020603050405020304" pitchFamily="18" charset="0"/>
                <a:cs typeface="Times New Roman" panose="02020603050405020304" pitchFamily="18" charset="0"/>
              </a:rPr>
              <a:t>động</a:t>
            </a:r>
            <a:r>
              <a:rPr lang="en-US" altLang="en-US" sz="2800" kern="0" dirty="0">
                <a:solidFill>
                  <a:srgbClr val="000000"/>
                </a:solidFill>
                <a:latin typeface="Times New Roman" panose="02020603050405020304" pitchFamily="18" charset="0"/>
                <a:cs typeface="Times New Roman" panose="02020603050405020304" pitchFamily="18" charset="0"/>
              </a:rPr>
              <a:t> </a:t>
            </a:r>
            <a:r>
              <a:rPr lang="en-US" altLang="en-US" sz="2800" kern="0" dirty="0" err="1">
                <a:solidFill>
                  <a:srgbClr val="000000"/>
                </a:solidFill>
                <a:latin typeface="Times New Roman" panose="02020603050405020304" pitchFamily="18" charset="0"/>
                <a:cs typeface="Times New Roman" panose="02020603050405020304" pitchFamily="18" charset="0"/>
              </a:rPr>
              <a:t>xã</a:t>
            </a:r>
            <a:r>
              <a:rPr lang="en-US" altLang="en-US" sz="2800" kern="0" dirty="0">
                <a:solidFill>
                  <a:srgbClr val="000000"/>
                </a:solidFill>
                <a:latin typeface="Times New Roman" panose="02020603050405020304" pitchFamily="18" charset="0"/>
                <a:cs typeface="Times New Roman" panose="02020603050405020304" pitchFamily="18" charset="0"/>
              </a:rPr>
              <a:t> </a:t>
            </a:r>
            <a:r>
              <a:rPr lang="en-US" altLang="en-US" sz="2800" kern="0" dirty="0" err="1">
                <a:solidFill>
                  <a:srgbClr val="000000"/>
                </a:solidFill>
                <a:latin typeface="Times New Roman" panose="02020603050405020304" pitchFamily="18" charset="0"/>
                <a:cs typeface="Times New Roman" panose="02020603050405020304" pitchFamily="18" charset="0"/>
              </a:rPr>
              <a:t>hội</a:t>
            </a:r>
            <a:r>
              <a:rPr lang="en-US" altLang="en-US" sz="2800" kern="0" dirty="0">
                <a:solidFill>
                  <a:srgbClr val="000000"/>
                </a:solidFill>
                <a:latin typeface="Times New Roman" panose="02020603050405020304" pitchFamily="18" charset="0"/>
                <a:cs typeface="Times New Roman" panose="02020603050405020304" pitchFamily="18" charset="0"/>
              </a:rPr>
              <a:t> </a:t>
            </a:r>
            <a:r>
              <a:rPr lang="en-US" altLang="en-US" sz="2800" kern="0" dirty="0" err="1">
                <a:solidFill>
                  <a:srgbClr val="000000"/>
                </a:solidFill>
                <a:latin typeface="Times New Roman" panose="02020603050405020304" pitchFamily="18" charset="0"/>
                <a:cs typeface="Times New Roman" panose="02020603050405020304" pitchFamily="18" charset="0"/>
              </a:rPr>
              <a:t>dẫn</a:t>
            </a:r>
            <a:r>
              <a:rPr lang="en-US" altLang="en-US" sz="2800" kern="0" dirty="0">
                <a:solidFill>
                  <a:srgbClr val="000000"/>
                </a:solidFill>
                <a:latin typeface="Times New Roman" panose="02020603050405020304" pitchFamily="18" charset="0"/>
                <a:cs typeface="Times New Roman" panose="02020603050405020304" pitchFamily="18" charset="0"/>
              </a:rPr>
              <a:t> </a:t>
            </a:r>
            <a:r>
              <a:rPr lang="en-US" altLang="en-US" sz="2800" kern="0" dirty="0" err="1">
                <a:solidFill>
                  <a:srgbClr val="000000"/>
                </a:solidFill>
                <a:latin typeface="Times New Roman" panose="02020603050405020304" pitchFamily="18" charset="0"/>
                <a:cs typeface="Times New Roman" panose="02020603050405020304" pitchFamily="18" charset="0"/>
              </a:rPr>
              <a:t>đến</a:t>
            </a:r>
            <a:r>
              <a:rPr lang="en-US" altLang="en-US" sz="2800" kern="0" dirty="0">
                <a:solidFill>
                  <a:srgbClr val="000000"/>
                </a:solidFill>
                <a:latin typeface="Times New Roman" panose="02020603050405020304" pitchFamily="18" charset="0"/>
                <a:cs typeface="Times New Roman" panose="02020603050405020304" pitchFamily="18" charset="0"/>
              </a:rPr>
              <a:t> </a:t>
            </a:r>
            <a:r>
              <a:rPr lang="en-US" altLang="en-US" sz="2800" kern="0" dirty="0" err="1">
                <a:solidFill>
                  <a:srgbClr val="000000"/>
                </a:solidFill>
                <a:latin typeface="Times New Roman" panose="02020603050405020304" pitchFamily="18" charset="0"/>
                <a:cs typeface="Times New Roman" panose="02020603050405020304" pitchFamily="18" charset="0"/>
              </a:rPr>
              <a:t>sự</a:t>
            </a:r>
            <a:r>
              <a:rPr lang="en-US" altLang="en-US" sz="2800" kern="0" dirty="0">
                <a:solidFill>
                  <a:srgbClr val="000000"/>
                </a:solidFill>
                <a:latin typeface="Times New Roman" panose="02020603050405020304" pitchFamily="18" charset="0"/>
                <a:cs typeface="Times New Roman" panose="02020603050405020304" pitchFamily="18" charset="0"/>
              </a:rPr>
              <a:t> </a:t>
            </a:r>
            <a:r>
              <a:rPr lang="en-US" altLang="en-US" sz="2800" kern="0" dirty="0" err="1">
                <a:solidFill>
                  <a:srgbClr val="000000"/>
                </a:solidFill>
                <a:latin typeface="Times New Roman" panose="02020603050405020304" pitchFamily="18" charset="0"/>
                <a:cs typeface="Times New Roman" panose="02020603050405020304" pitchFamily="18" charset="0"/>
              </a:rPr>
              <a:t>phân</a:t>
            </a:r>
            <a:r>
              <a:rPr lang="en-US" altLang="en-US" sz="2800" kern="0" dirty="0">
                <a:solidFill>
                  <a:srgbClr val="000000"/>
                </a:solidFill>
                <a:latin typeface="Times New Roman" panose="02020603050405020304" pitchFamily="18" charset="0"/>
                <a:cs typeface="Times New Roman" panose="02020603050405020304" pitchFamily="18" charset="0"/>
              </a:rPr>
              <a:t> chia </a:t>
            </a:r>
            <a:r>
              <a:rPr lang="en-US" altLang="en-US" sz="2800" kern="0" dirty="0" err="1">
                <a:solidFill>
                  <a:srgbClr val="000000"/>
                </a:solidFill>
                <a:latin typeface="Times New Roman" panose="02020603050405020304" pitchFamily="18" charset="0"/>
                <a:cs typeface="Times New Roman" panose="02020603050405020304" pitchFamily="18" charset="0"/>
              </a:rPr>
              <a:t>lao</a:t>
            </a:r>
            <a:r>
              <a:rPr lang="en-US" altLang="en-US" sz="2800" kern="0" dirty="0">
                <a:solidFill>
                  <a:srgbClr val="000000"/>
                </a:solidFill>
                <a:latin typeface="Times New Roman" panose="02020603050405020304" pitchFamily="18" charset="0"/>
                <a:cs typeface="Times New Roman" panose="02020603050405020304" pitchFamily="18" charset="0"/>
              </a:rPr>
              <a:t> </a:t>
            </a:r>
            <a:r>
              <a:rPr lang="en-US" altLang="en-US" sz="2800" kern="0" dirty="0" err="1">
                <a:solidFill>
                  <a:srgbClr val="000000"/>
                </a:solidFill>
                <a:latin typeface="Times New Roman" panose="02020603050405020304" pitchFamily="18" charset="0"/>
                <a:cs typeface="Times New Roman" panose="02020603050405020304" pitchFamily="18" charset="0"/>
              </a:rPr>
              <a:t>động</a:t>
            </a:r>
            <a:r>
              <a:rPr lang="en-US" altLang="en-US" sz="2800" kern="0" dirty="0">
                <a:solidFill>
                  <a:srgbClr val="000000"/>
                </a:solidFill>
                <a:latin typeface="Times New Roman" panose="02020603050405020304" pitchFamily="18" charset="0"/>
                <a:cs typeface="Times New Roman" panose="02020603050405020304" pitchFamily="18" charset="0"/>
              </a:rPr>
              <a:t> </a:t>
            </a:r>
            <a:r>
              <a:rPr lang="en-US" altLang="en-US" sz="2800" kern="0" dirty="0" err="1">
                <a:solidFill>
                  <a:srgbClr val="000000"/>
                </a:solidFill>
                <a:latin typeface="Times New Roman" panose="02020603050405020304" pitchFamily="18" charset="0"/>
                <a:cs typeface="Times New Roman" panose="02020603050405020304" pitchFamily="18" charset="0"/>
              </a:rPr>
              <a:t>là</a:t>
            </a:r>
            <a:r>
              <a:rPr lang="en-US" altLang="en-US" sz="2800" kern="0" dirty="0">
                <a:solidFill>
                  <a:srgbClr val="000000"/>
                </a:solidFill>
                <a:latin typeface="Times New Roman" panose="02020603050405020304" pitchFamily="18" charset="0"/>
                <a:cs typeface="Times New Roman" panose="02020603050405020304" pitchFamily="18" charset="0"/>
              </a:rPr>
              <a:t> </a:t>
            </a:r>
            <a:r>
              <a:rPr lang="en-US" altLang="en-US" sz="2800" kern="0" dirty="0" err="1">
                <a:solidFill>
                  <a:srgbClr val="000000"/>
                </a:solidFill>
                <a:latin typeface="Times New Roman" panose="02020603050405020304" pitchFamily="18" charset="0"/>
                <a:cs typeface="Times New Roman" panose="02020603050405020304" pitchFamily="18" charset="0"/>
              </a:rPr>
              <a:t>nguồn</a:t>
            </a:r>
            <a:r>
              <a:rPr lang="en-US" altLang="en-US" sz="2800" kern="0" dirty="0">
                <a:solidFill>
                  <a:srgbClr val="000000"/>
                </a:solidFill>
                <a:latin typeface="Times New Roman" panose="02020603050405020304" pitchFamily="18" charset="0"/>
                <a:cs typeface="Times New Roman" panose="02020603050405020304" pitchFamily="18" charset="0"/>
              </a:rPr>
              <a:t> </a:t>
            </a:r>
            <a:r>
              <a:rPr lang="en-US" altLang="en-US" sz="2800" kern="0" dirty="0" err="1">
                <a:solidFill>
                  <a:srgbClr val="000000"/>
                </a:solidFill>
                <a:latin typeface="Times New Roman" panose="02020603050405020304" pitchFamily="18" charset="0"/>
                <a:cs typeface="Times New Roman" panose="02020603050405020304" pitchFamily="18" charset="0"/>
              </a:rPr>
              <a:t>gốc</a:t>
            </a:r>
            <a:r>
              <a:rPr lang="en-US" altLang="en-US" sz="2800" kern="0" dirty="0">
                <a:solidFill>
                  <a:srgbClr val="000000"/>
                </a:solidFill>
                <a:latin typeface="Times New Roman" panose="02020603050405020304" pitchFamily="18" charset="0"/>
                <a:cs typeface="Times New Roman" panose="02020603050405020304" pitchFamily="18" charset="0"/>
              </a:rPr>
              <a:t> </a:t>
            </a:r>
            <a:r>
              <a:rPr lang="en-US" altLang="en-US" sz="2800" kern="0" dirty="0" err="1">
                <a:solidFill>
                  <a:srgbClr val="000000"/>
                </a:solidFill>
                <a:latin typeface="Times New Roman" panose="02020603050405020304" pitchFamily="18" charset="0"/>
                <a:cs typeface="Times New Roman" panose="02020603050405020304" pitchFamily="18" charset="0"/>
              </a:rPr>
              <a:t>dẫn</a:t>
            </a:r>
            <a:r>
              <a:rPr lang="en-US" altLang="en-US" sz="2800" kern="0" dirty="0">
                <a:solidFill>
                  <a:srgbClr val="000000"/>
                </a:solidFill>
                <a:latin typeface="Times New Roman" panose="02020603050405020304" pitchFamily="18" charset="0"/>
                <a:cs typeface="Times New Roman" panose="02020603050405020304" pitchFamily="18" charset="0"/>
              </a:rPr>
              <a:t> </a:t>
            </a:r>
            <a:r>
              <a:rPr lang="en-US" altLang="en-US" sz="2800" kern="0" dirty="0" err="1">
                <a:solidFill>
                  <a:srgbClr val="000000"/>
                </a:solidFill>
                <a:latin typeface="Times New Roman" panose="02020603050405020304" pitchFamily="18" charset="0"/>
                <a:cs typeface="Times New Roman" panose="02020603050405020304" pitchFamily="18" charset="0"/>
              </a:rPr>
              <a:t>đến</a:t>
            </a:r>
            <a:r>
              <a:rPr lang="en-US" altLang="en-US" sz="2800" kern="0" dirty="0">
                <a:solidFill>
                  <a:srgbClr val="000000"/>
                </a:solidFill>
                <a:latin typeface="Times New Roman" panose="02020603050405020304" pitchFamily="18" charset="0"/>
                <a:cs typeface="Times New Roman" panose="02020603050405020304" pitchFamily="18" charset="0"/>
              </a:rPr>
              <a:t> </a:t>
            </a:r>
            <a:r>
              <a:rPr lang="en-US" altLang="en-US" sz="2800" kern="0" dirty="0" err="1">
                <a:solidFill>
                  <a:srgbClr val="000000"/>
                </a:solidFill>
                <a:latin typeface="Times New Roman" panose="02020603050405020304" pitchFamily="18" charset="0"/>
                <a:cs typeface="Times New Roman" panose="02020603050405020304" pitchFamily="18" charset="0"/>
              </a:rPr>
              <a:t>chế</a:t>
            </a:r>
            <a:r>
              <a:rPr lang="en-US" altLang="en-US" sz="2800" kern="0" dirty="0">
                <a:solidFill>
                  <a:srgbClr val="000000"/>
                </a:solidFill>
                <a:latin typeface="Times New Roman" panose="02020603050405020304" pitchFamily="18" charset="0"/>
                <a:cs typeface="Times New Roman" panose="02020603050405020304" pitchFamily="18" charset="0"/>
              </a:rPr>
              <a:t> </a:t>
            </a:r>
            <a:r>
              <a:rPr lang="en-US" altLang="en-US" sz="2800" kern="0" dirty="0" err="1">
                <a:solidFill>
                  <a:srgbClr val="000000"/>
                </a:solidFill>
                <a:latin typeface="Times New Roman" panose="02020603050405020304" pitchFamily="18" charset="0"/>
                <a:cs typeface="Times New Roman" panose="02020603050405020304" pitchFamily="18" charset="0"/>
              </a:rPr>
              <a:t>độ</a:t>
            </a:r>
            <a:r>
              <a:rPr lang="en-US" altLang="en-US" sz="2800" kern="0" dirty="0">
                <a:solidFill>
                  <a:srgbClr val="000000"/>
                </a:solidFill>
                <a:latin typeface="Times New Roman" panose="02020603050405020304" pitchFamily="18" charset="0"/>
                <a:cs typeface="Times New Roman" panose="02020603050405020304" pitchFamily="18" charset="0"/>
              </a:rPr>
              <a:t> </a:t>
            </a:r>
            <a:r>
              <a:rPr lang="en-US" altLang="en-US" sz="2800" kern="0" dirty="0" err="1">
                <a:solidFill>
                  <a:srgbClr val="000000"/>
                </a:solidFill>
                <a:latin typeface="Times New Roman" panose="02020603050405020304" pitchFamily="18" charset="0"/>
                <a:cs typeface="Times New Roman" panose="02020603050405020304" pitchFamily="18" charset="0"/>
              </a:rPr>
              <a:t>tư</a:t>
            </a:r>
            <a:r>
              <a:rPr lang="en-US" altLang="en-US" sz="2800" kern="0" dirty="0">
                <a:solidFill>
                  <a:srgbClr val="000000"/>
                </a:solidFill>
                <a:latin typeface="Times New Roman" panose="02020603050405020304" pitchFamily="18" charset="0"/>
                <a:cs typeface="Times New Roman" panose="02020603050405020304" pitchFamily="18" charset="0"/>
              </a:rPr>
              <a:t> </a:t>
            </a:r>
            <a:r>
              <a:rPr lang="en-US" altLang="en-US" sz="2800" kern="0" dirty="0" err="1">
                <a:solidFill>
                  <a:srgbClr val="000000"/>
                </a:solidFill>
                <a:latin typeface="Times New Roman" panose="02020603050405020304" pitchFamily="18" charset="0"/>
                <a:cs typeface="Times New Roman" panose="02020603050405020304" pitchFamily="18" charset="0"/>
              </a:rPr>
              <a:t>hữu</a:t>
            </a:r>
            <a:endParaRPr lang="en-US" altLang="en-US" sz="2800" kern="0" dirty="0">
              <a:solidFill>
                <a:srgbClr val="000000"/>
              </a:solidFill>
              <a:latin typeface="Times New Roman" panose="02020603050405020304" pitchFamily="18" charset="0"/>
              <a:cs typeface="Times New Roman" panose="02020603050405020304" pitchFamily="18" charset="0"/>
            </a:endParaRPr>
          </a:p>
        </p:txBody>
      </p:sp>
      <p:sp>
        <p:nvSpPr>
          <p:cNvPr id="7" name="Rounded Rectangle 6"/>
          <p:cNvSpPr/>
          <p:nvPr/>
        </p:nvSpPr>
        <p:spPr>
          <a:xfrm>
            <a:off x="457200" y="3805238"/>
            <a:ext cx="8305800" cy="1979612"/>
          </a:xfrm>
          <a:prstGeom prst="roundRect">
            <a:avLst/>
          </a:prstGeom>
        </p:spPr>
        <p:style>
          <a:lnRef idx="1">
            <a:schemeClr val="accent1"/>
          </a:lnRef>
          <a:fillRef idx="2">
            <a:schemeClr val="accent1"/>
          </a:fillRef>
          <a:effectRef idx="1">
            <a:schemeClr val="accent1"/>
          </a:effectRef>
          <a:fontRef idx="minor">
            <a:schemeClr val="dk1"/>
          </a:fontRef>
        </p:style>
        <p:txBody>
          <a:bodyPr anchor="ctr"/>
          <a:lstStyle/>
          <a:p>
            <a:pPr marL="342900" indent="-342900" algn="just">
              <a:spcBef>
                <a:spcPct val="20000"/>
              </a:spcBef>
              <a:buFont typeface="Wingdings" panose="05000000000000000000" pitchFamily="2" charset="2"/>
              <a:buChar char="ü"/>
              <a:defRPr/>
            </a:pPr>
            <a:r>
              <a:rPr lang="en-US" altLang="en-US" sz="2800" kern="0" dirty="0" err="1">
                <a:solidFill>
                  <a:srgbClr val="000000"/>
                </a:solidFill>
                <a:latin typeface="Times New Roman" panose="02020603050405020304" pitchFamily="18" charset="0"/>
                <a:cs typeface="Times New Roman" panose="02020603050405020304" pitchFamily="18" charset="0"/>
              </a:rPr>
              <a:t>Khi</a:t>
            </a:r>
            <a:r>
              <a:rPr lang="en-US" altLang="en-US" sz="2800" kern="0" dirty="0">
                <a:solidFill>
                  <a:srgbClr val="000000"/>
                </a:solidFill>
                <a:latin typeface="Times New Roman" panose="02020603050405020304" pitchFamily="18" charset="0"/>
                <a:cs typeface="Times New Roman" panose="02020603050405020304" pitchFamily="18" charset="0"/>
              </a:rPr>
              <a:t> </a:t>
            </a:r>
            <a:r>
              <a:rPr lang="en-US" altLang="en-US" sz="2800" kern="0" dirty="0" err="1">
                <a:solidFill>
                  <a:srgbClr val="000000"/>
                </a:solidFill>
                <a:latin typeface="Times New Roman" panose="02020603050405020304" pitchFamily="18" charset="0"/>
                <a:cs typeface="Times New Roman" panose="02020603050405020304" pitchFamily="18" charset="0"/>
              </a:rPr>
              <a:t>xã</a:t>
            </a:r>
            <a:r>
              <a:rPr lang="en-US" altLang="en-US" sz="2800" kern="0" dirty="0">
                <a:solidFill>
                  <a:srgbClr val="000000"/>
                </a:solidFill>
                <a:latin typeface="Times New Roman" panose="02020603050405020304" pitchFamily="18" charset="0"/>
                <a:cs typeface="Times New Roman" panose="02020603050405020304" pitchFamily="18" charset="0"/>
              </a:rPr>
              <a:t> </a:t>
            </a:r>
            <a:r>
              <a:rPr lang="en-US" altLang="en-US" sz="2800" kern="0" dirty="0" err="1">
                <a:solidFill>
                  <a:srgbClr val="000000"/>
                </a:solidFill>
                <a:latin typeface="Times New Roman" panose="02020603050405020304" pitchFamily="18" charset="0"/>
                <a:cs typeface="Times New Roman" panose="02020603050405020304" pitchFamily="18" charset="0"/>
              </a:rPr>
              <a:t>hội</a:t>
            </a:r>
            <a:r>
              <a:rPr lang="en-US" altLang="en-US" sz="2800" kern="0" dirty="0">
                <a:solidFill>
                  <a:srgbClr val="000000"/>
                </a:solidFill>
                <a:latin typeface="Times New Roman" panose="02020603050405020304" pitchFamily="18" charset="0"/>
                <a:cs typeface="Times New Roman" panose="02020603050405020304" pitchFamily="18" charset="0"/>
              </a:rPr>
              <a:t> </a:t>
            </a:r>
            <a:r>
              <a:rPr lang="en-US" altLang="en-US" sz="2800" kern="0" dirty="0" err="1">
                <a:solidFill>
                  <a:srgbClr val="000000"/>
                </a:solidFill>
                <a:latin typeface="Times New Roman" panose="02020603050405020304" pitchFamily="18" charset="0"/>
                <a:cs typeface="Times New Roman" panose="02020603050405020304" pitchFamily="18" charset="0"/>
              </a:rPr>
              <a:t>có</a:t>
            </a:r>
            <a:r>
              <a:rPr lang="en-US" altLang="en-US" sz="2800" kern="0" dirty="0">
                <a:solidFill>
                  <a:srgbClr val="000000"/>
                </a:solidFill>
                <a:latin typeface="Times New Roman" panose="02020603050405020304" pitchFamily="18" charset="0"/>
                <a:cs typeface="Times New Roman" panose="02020603050405020304" pitchFamily="18" charset="0"/>
              </a:rPr>
              <a:t> </a:t>
            </a:r>
            <a:r>
              <a:rPr lang="en-US" altLang="en-US" sz="2800" kern="0" dirty="0" err="1">
                <a:solidFill>
                  <a:srgbClr val="000000"/>
                </a:solidFill>
                <a:latin typeface="Times New Roman" panose="02020603050405020304" pitchFamily="18" charset="0"/>
                <a:cs typeface="Times New Roman" panose="02020603050405020304" pitchFamily="18" charset="0"/>
              </a:rPr>
              <a:t>sự</a:t>
            </a:r>
            <a:r>
              <a:rPr lang="en-US" altLang="en-US" sz="2800" kern="0" dirty="0">
                <a:solidFill>
                  <a:srgbClr val="000000"/>
                </a:solidFill>
                <a:latin typeface="Times New Roman" panose="02020603050405020304" pitchFamily="18" charset="0"/>
                <a:cs typeface="Times New Roman" panose="02020603050405020304" pitchFamily="18" charset="0"/>
              </a:rPr>
              <a:t> </a:t>
            </a:r>
            <a:r>
              <a:rPr lang="en-US" altLang="en-US" sz="2800" kern="0" dirty="0" err="1">
                <a:solidFill>
                  <a:srgbClr val="000000"/>
                </a:solidFill>
                <a:latin typeface="Times New Roman" panose="02020603050405020304" pitchFamily="18" charset="0"/>
                <a:cs typeface="Times New Roman" panose="02020603050405020304" pitchFamily="18" charset="0"/>
              </a:rPr>
              <a:t>phân</a:t>
            </a:r>
            <a:r>
              <a:rPr lang="en-US" altLang="en-US" sz="2800" kern="0" dirty="0">
                <a:solidFill>
                  <a:srgbClr val="000000"/>
                </a:solidFill>
                <a:latin typeface="Times New Roman" panose="02020603050405020304" pitchFamily="18" charset="0"/>
                <a:cs typeface="Times New Roman" panose="02020603050405020304" pitchFamily="18" charset="0"/>
              </a:rPr>
              <a:t> chia </a:t>
            </a:r>
            <a:r>
              <a:rPr lang="en-US" altLang="en-US" sz="2800" kern="0" dirty="0" err="1">
                <a:solidFill>
                  <a:srgbClr val="000000"/>
                </a:solidFill>
                <a:latin typeface="Times New Roman" panose="02020603050405020304" pitchFamily="18" charset="0"/>
                <a:cs typeface="Times New Roman" panose="02020603050405020304" pitchFamily="18" charset="0"/>
              </a:rPr>
              <a:t>giai</a:t>
            </a:r>
            <a:r>
              <a:rPr lang="en-US" altLang="en-US" sz="2800" kern="0" dirty="0">
                <a:solidFill>
                  <a:srgbClr val="000000"/>
                </a:solidFill>
                <a:latin typeface="Times New Roman" panose="02020603050405020304" pitchFamily="18" charset="0"/>
                <a:cs typeface="Times New Roman" panose="02020603050405020304" pitchFamily="18" charset="0"/>
              </a:rPr>
              <a:t> </a:t>
            </a:r>
            <a:r>
              <a:rPr lang="en-US" altLang="en-US" sz="2800" kern="0" dirty="0" err="1">
                <a:solidFill>
                  <a:srgbClr val="000000"/>
                </a:solidFill>
                <a:latin typeface="Times New Roman" panose="02020603050405020304" pitchFamily="18" charset="0"/>
                <a:cs typeface="Times New Roman" panose="02020603050405020304" pitchFamily="18" charset="0"/>
              </a:rPr>
              <a:t>cấp</a:t>
            </a:r>
            <a:r>
              <a:rPr lang="en-US" altLang="en-US" sz="2800" kern="0" dirty="0">
                <a:solidFill>
                  <a:srgbClr val="000000"/>
                </a:solidFill>
                <a:latin typeface="Times New Roman" panose="02020603050405020304" pitchFamily="18" charset="0"/>
                <a:cs typeface="Times New Roman" panose="02020603050405020304" pitchFamily="18" charset="0"/>
              </a:rPr>
              <a:t>, </a:t>
            </a:r>
            <a:r>
              <a:rPr lang="en-US" altLang="en-US" sz="2800" kern="0" dirty="0" err="1">
                <a:solidFill>
                  <a:srgbClr val="000000"/>
                </a:solidFill>
                <a:latin typeface="Times New Roman" panose="02020603050405020304" pitchFamily="18" charset="0"/>
                <a:cs typeface="Times New Roman" panose="02020603050405020304" pitchFamily="18" charset="0"/>
              </a:rPr>
              <a:t>triết</a:t>
            </a:r>
            <a:r>
              <a:rPr lang="en-US" altLang="en-US" sz="2800" kern="0" dirty="0">
                <a:solidFill>
                  <a:srgbClr val="000000"/>
                </a:solidFill>
                <a:latin typeface="Times New Roman" panose="02020603050405020304" pitchFamily="18" charset="0"/>
                <a:cs typeface="Times New Roman" panose="02020603050405020304" pitchFamily="18" charset="0"/>
              </a:rPr>
              <a:t> </a:t>
            </a:r>
            <a:r>
              <a:rPr lang="en-US" altLang="en-US" sz="2800" kern="0" dirty="0" err="1">
                <a:solidFill>
                  <a:srgbClr val="000000"/>
                </a:solidFill>
                <a:latin typeface="Times New Roman" panose="02020603050405020304" pitchFamily="18" charset="0"/>
                <a:cs typeface="Times New Roman" panose="02020603050405020304" pitchFamily="18" charset="0"/>
              </a:rPr>
              <a:t>học</a:t>
            </a:r>
            <a:r>
              <a:rPr lang="en-US" altLang="en-US" sz="2800" kern="0" dirty="0">
                <a:solidFill>
                  <a:srgbClr val="000000"/>
                </a:solidFill>
                <a:latin typeface="Times New Roman" panose="02020603050405020304" pitchFamily="18" charset="0"/>
                <a:cs typeface="Times New Roman" panose="02020603050405020304" pitchFamily="18" charset="0"/>
              </a:rPr>
              <a:t> </a:t>
            </a:r>
            <a:r>
              <a:rPr lang="en-US" altLang="en-US" sz="2800" kern="0" dirty="0" err="1">
                <a:solidFill>
                  <a:srgbClr val="000000"/>
                </a:solidFill>
                <a:latin typeface="Times New Roman" panose="02020603050405020304" pitchFamily="18" charset="0"/>
                <a:cs typeface="Times New Roman" panose="02020603050405020304" pitchFamily="18" charset="0"/>
              </a:rPr>
              <a:t>ra</a:t>
            </a:r>
            <a:r>
              <a:rPr lang="en-US" altLang="en-US" sz="2800" kern="0" dirty="0">
                <a:solidFill>
                  <a:srgbClr val="000000"/>
                </a:solidFill>
                <a:latin typeface="Times New Roman" panose="02020603050405020304" pitchFamily="18" charset="0"/>
                <a:cs typeface="Times New Roman" panose="02020603050405020304" pitchFamily="18" charset="0"/>
              </a:rPr>
              <a:t> </a:t>
            </a:r>
            <a:r>
              <a:rPr lang="en-US" altLang="en-US" sz="2800" kern="0" dirty="0" err="1">
                <a:solidFill>
                  <a:srgbClr val="000000"/>
                </a:solidFill>
                <a:latin typeface="Times New Roman" panose="02020603050405020304" pitchFamily="18" charset="0"/>
                <a:cs typeface="Times New Roman" panose="02020603050405020304" pitchFamily="18" charset="0"/>
              </a:rPr>
              <a:t>đời</a:t>
            </a:r>
            <a:r>
              <a:rPr lang="en-US" altLang="en-US" sz="2800" kern="0" dirty="0">
                <a:solidFill>
                  <a:srgbClr val="000000"/>
                </a:solidFill>
                <a:latin typeface="Times New Roman" panose="02020603050405020304" pitchFamily="18" charset="0"/>
                <a:cs typeface="Times New Roman" panose="02020603050405020304" pitchFamily="18" charset="0"/>
              </a:rPr>
              <a:t> </a:t>
            </a:r>
            <a:r>
              <a:rPr lang="en-US" altLang="en-US" sz="2800" kern="0" dirty="0" err="1">
                <a:solidFill>
                  <a:srgbClr val="000000"/>
                </a:solidFill>
                <a:latin typeface="Times New Roman" panose="02020603050405020304" pitchFamily="18" charset="0"/>
                <a:cs typeface="Times New Roman" panose="02020603050405020304" pitchFamily="18" charset="0"/>
              </a:rPr>
              <a:t>bản</a:t>
            </a:r>
            <a:r>
              <a:rPr lang="en-US" altLang="en-US" sz="2800" kern="0" dirty="0">
                <a:solidFill>
                  <a:srgbClr val="000000"/>
                </a:solidFill>
                <a:latin typeface="Times New Roman" panose="02020603050405020304" pitchFamily="18" charset="0"/>
                <a:cs typeface="Times New Roman" panose="02020603050405020304" pitchFamily="18" charset="0"/>
              </a:rPr>
              <a:t> </a:t>
            </a:r>
            <a:r>
              <a:rPr lang="en-US" altLang="en-US" sz="2800" kern="0" dirty="0" err="1">
                <a:solidFill>
                  <a:srgbClr val="000000"/>
                </a:solidFill>
                <a:latin typeface="Times New Roman" panose="02020603050405020304" pitchFamily="18" charset="0"/>
                <a:cs typeface="Times New Roman" panose="02020603050405020304" pitchFamily="18" charset="0"/>
              </a:rPr>
              <a:t>thân</a:t>
            </a:r>
            <a:r>
              <a:rPr lang="en-US" altLang="en-US" sz="2800" kern="0" dirty="0">
                <a:solidFill>
                  <a:srgbClr val="000000"/>
                </a:solidFill>
                <a:latin typeface="Times New Roman" panose="02020603050405020304" pitchFamily="18" charset="0"/>
                <a:cs typeface="Times New Roman" panose="02020603050405020304" pitchFamily="18" charset="0"/>
              </a:rPr>
              <a:t> </a:t>
            </a:r>
            <a:r>
              <a:rPr lang="en-US" altLang="en-US" sz="2800" kern="0" dirty="0" err="1">
                <a:solidFill>
                  <a:srgbClr val="000000"/>
                </a:solidFill>
                <a:latin typeface="Times New Roman" panose="02020603050405020304" pitchFamily="18" charset="0"/>
                <a:cs typeface="Times New Roman" panose="02020603050405020304" pitchFamily="18" charset="0"/>
              </a:rPr>
              <a:t>nó</a:t>
            </a:r>
            <a:r>
              <a:rPr lang="en-US" altLang="en-US" sz="2800" kern="0" dirty="0">
                <a:solidFill>
                  <a:srgbClr val="000000"/>
                </a:solidFill>
                <a:latin typeface="Times New Roman" panose="02020603050405020304" pitchFamily="18" charset="0"/>
                <a:cs typeface="Times New Roman" panose="02020603050405020304" pitchFamily="18" charset="0"/>
              </a:rPr>
              <a:t> </a:t>
            </a:r>
            <a:r>
              <a:rPr lang="en-US" altLang="en-US" sz="2800" kern="0" dirty="0" err="1">
                <a:solidFill>
                  <a:srgbClr val="000000"/>
                </a:solidFill>
                <a:latin typeface="Times New Roman" panose="02020603050405020304" pitchFamily="18" charset="0"/>
                <a:cs typeface="Times New Roman" panose="02020603050405020304" pitchFamily="18" charset="0"/>
              </a:rPr>
              <a:t>đã</a:t>
            </a:r>
            <a:r>
              <a:rPr lang="en-US" altLang="en-US" sz="2800" kern="0" dirty="0">
                <a:solidFill>
                  <a:srgbClr val="000000"/>
                </a:solidFill>
                <a:latin typeface="Times New Roman" panose="02020603050405020304" pitchFamily="18" charset="0"/>
                <a:cs typeface="Times New Roman" panose="02020603050405020304" pitchFamily="18" charset="0"/>
              </a:rPr>
              <a:t> </a:t>
            </a:r>
            <a:r>
              <a:rPr lang="en-US" altLang="en-US" sz="2800" kern="0" dirty="0" err="1">
                <a:solidFill>
                  <a:srgbClr val="000000"/>
                </a:solidFill>
                <a:latin typeface="Times New Roman" panose="02020603050405020304" pitchFamily="18" charset="0"/>
                <a:cs typeface="Times New Roman" panose="02020603050405020304" pitchFamily="18" charset="0"/>
              </a:rPr>
              <a:t>mang</a:t>
            </a:r>
            <a:r>
              <a:rPr lang="en-US" altLang="en-US" sz="2800" kern="0" dirty="0">
                <a:solidFill>
                  <a:srgbClr val="000000"/>
                </a:solidFill>
                <a:latin typeface="Times New Roman" panose="02020603050405020304" pitchFamily="18" charset="0"/>
                <a:cs typeface="Times New Roman" panose="02020603050405020304" pitchFamily="18" charset="0"/>
              </a:rPr>
              <a:t> “</a:t>
            </a:r>
            <a:r>
              <a:rPr lang="en-US" altLang="en-US" sz="2800" kern="0" dirty="0" err="1">
                <a:solidFill>
                  <a:srgbClr val="000000"/>
                </a:solidFill>
                <a:latin typeface="Times New Roman" panose="02020603050405020304" pitchFamily="18" charset="0"/>
                <a:cs typeface="Times New Roman" panose="02020603050405020304" pitchFamily="18" charset="0"/>
              </a:rPr>
              <a:t>tính</a:t>
            </a:r>
            <a:r>
              <a:rPr lang="en-US" altLang="en-US" sz="2800" kern="0" dirty="0">
                <a:solidFill>
                  <a:srgbClr val="000000"/>
                </a:solidFill>
                <a:latin typeface="Times New Roman" panose="02020603050405020304" pitchFamily="18" charset="0"/>
                <a:cs typeface="Times New Roman" panose="02020603050405020304" pitchFamily="18" charset="0"/>
              </a:rPr>
              <a:t> </a:t>
            </a:r>
            <a:r>
              <a:rPr lang="en-US" altLang="en-US" sz="2800" kern="0" dirty="0" err="1">
                <a:solidFill>
                  <a:srgbClr val="000000"/>
                </a:solidFill>
                <a:latin typeface="Times New Roman" panose="02020603050405020304" pitchFamily="18" charset="0"/>
                <a:cs typeface="Times New Roman" panose="02020603050405020304" pitchFamily="18" charset="0"/>
              </a:rPr>
              <a:t>đảng</a:t>
            </a:r>
            <a:r>
              <a:rPr lang="en-US" altLang="en-US" sz="2800" kern="0" dirty="0">
                <a:solidFill>
                  <a:srgbClr val="000000"/>
                </a:solidFill>
                <a:latin typeface="Times New Roman" panose="02020603050405020304" pitchFamily="18" charset="0"/>
                <a:cs typeface="Times New Roman" panose="02020603050405020304" pitchFamily="18" charset="0"/>
              </a:rPr>
              <a:t>” (</a:t>
            </a:r>
            <a:r>
              <a:rPr lang="en-US" altLang="en-US" sz="2800" kern="0" dirty="0" err="1">
                <a:solidFill>
                  <a:srgbClr val="000000"/>
                </a:solidFill>
                <a:latin typeface="Times New Roman" panose="02020603050405020304" pitchFamily="18" charset="0"/>
                <a:cs typeface="Times New Roman" panose="02020603050405020304" pitchFamily="18" charset="0"/>
              </a:rPr>
              <a:t>nhiệm</a:t>
            </a:r>
            <a:r>
              <a:rPr lang="en-US" altLang="en-US" sz="2800" kern="0" dirty="0">
                <a:solidFill>
                  <a:srgbClr val="000000"/>
                </a:solidFill>
                <a:latin typeface="Times New Roman" panose="02020603050405020304" pitchFamily="18" charset="0"/>
                <a:cs typeface="Times New Roman" panose="02020603050405020304" pitchFamily="18" charset="0"/>
              </a:rPr>
              <a:t> </a:t>
            </a:r>
            <a:r>
              <a:rPr lang="en-US" altLang="en-US" sz="2800" kern="0" dirty="0" err="1">
                <a:solidFill>
                  <a:srgbClr val="000000"/>
                </a:solidFill>
                <a:latin typeface="Times New Roman" panose="02020603050405020304" pitchFamily="18" charset="0"/>
                <a:cs typeface="Times New Roman" panose="02020603050405020304" pitchFamily="18" charset="0"/>
              </a:rPr>
              <a:t>vụ</a:t>
            </a:r>
            <a:r>
              <a:rPr lang="en-US" altLang="en-US" sz="2800" kern="0" dirty="0">
                <a:solidFill>
                  <a:srgbClr val="000000"/>
                </a:solidFill>
                <a:latin typeface="Times New Roman" panose="02020603050405020304" pitchFamily="18" charset="0"/>
                <a:cs typeface="Times New Roman" panose="02020603050405020304" pitchFamily="18" charset="0"/>
              </a:rPr>
              <a:t> </a:t>
            </a:r>
            <a:r>
              <a:rPr lang="en-US" altLang="en-US" sz="2800" kern="0" dirty="0" err="1">
                <a:solidFill>
                  <a:srgbClr val="000000"/>
                </a:solidFill>
                <a:latin typeface="Times New Roman" panose="02020603050405020304" pitchFamily="18" charset="0"/>
                <a:cs typeface="Times New Roman" panose="02020603050405020304" pitchFamily="18" charset="0"/>
              </a:rPr>
              <a:t>của</a:t>
            </a:r>
            <a:r>
              <a:rPr lang="en-US" altLang="en-US" sz="2800" kern="0" dirty="0">
                <a:solidFill>
                  <a:srgbClr val="000000"/>
                </a:solidFill>
                <a:latin typeface="Times New Roman" panose="02020603050405020304" pitchFamily="18" charset="0"/>
                <a:cs typeface="Times New Roman" panose="02020603050405020304" pitchFamily="18" charset="0"/>
              </a:rPr>
              <a:t> </a:t>
            </a:r>
            <a:r>
              <a:rPr lang="en-US" altLang="en-US" sz="2800" kern="0" dirty="0" err="1">
                <a:solidFill>
                  <a:srgbClr val="000000"/>
                </a:solidFill>
                <a:latin typeface="Times New Roman" panose="02020603050405020304" pitchFamily="18" charset="0"/>
                <a:cs typeface="Times New Roman" panose="02020603050405020304" pitchFamily="18" charset="0"/>
              </a:rPr>
              <a:t>nó</a:t>
            </a:r>
            <a:r>
              <a:rPr lang="en-US" altLang="en-US" sz="2800" kern="0" dirty="0">
                <a:solidFill>
                  <a:srgbClr val="000000"/>
                </a:solidFill>
                <a:latin typeface="Times New Roman" panose="02020603050405020304" pitchFamily="18" charset="0"/>
                <a:cs typeface="Times New Roman" panose="02020603050405020304" pitchFamily="18" charset="0"/>
              </a:rPr>
              <a:t> </a:t>
            </a:r>
            <a:r>
              <a:rPr lang="en-US" altLang="en-US" sz="2800" kern="0" dirty="0" err="1">
                <a:solidFill>
                  <a:srgbClr val="000000"/>
                </a:solidFill>
                <a:latin typeface="Times New Roman" panose="02020603050405020304" pitchFamily="18" charset="0"/>
                <a:cs typeface="Times New Roman" panose="02020603050405020304" pitchFamily="18" charset="0"/>
              </a:rPr>
              <a:t>là</a:t>
            </a:r>
            <a:r>
              <a:rPr lang="en-US" altLang="en-US" sz="2800" kern="0" dirty="0">
                <a:solidFill>
                  <a:srgbClr val="000000"/>
                </a:solidFill>
                <a:latin typeface="Times New Roman" panose="02020603050405020304" pitchFamily="18" charset="0"/>
                <a:cs typeface="Times New Roman" panose="02020603050405020304" pitchFamily="18" charset="0"/>
              </a:rPr>
              <a:t> </a:t>
            </a:r>
            <a:r>
              <a:rPr lang="en-US" altLang="en-US" sz="2800" kern="0" dirty="0" err="1">
                <a:solidFill>
                  <a:srgbClr val="000000"/>
                </a:solidFill>
                <a:latin typeface="Times New Roman" panose="02020603050405020304" pitchFamily="18" charset="0"/>
                <a:cs typeface="Times New Roman" panose="02020603050405020304" pitchFamily="18" charset="0"/>
              </a:rPr>
              <a:t>luận</a:t>
            </a:r>
            <a:r>
              <a:rPr lang="en-US" altLang="en-US" sz="2800" kern="0" dirty="0">
                <a:solidFill>
                  <a:srgbClr val="000000"/>
                </a:solidFill>
                <a:latin typeface="Times New Roman" panose="02020603050405020304" pitchFamily="18" charset="0"/>
                <a:cs typeface="Times New Roman" panose="02020603050405020304" pitchFamily="18" charset="0"/>
              </a:rPr>
              <a:t> </a:t>
            </a:r>
            <a:r>
              <a:rPr lang="en-US" altLang="en-US" sz="2800" kern="0" dirty="0" err="1">
                <a:solidFill>
                  <a:srgbClr val="000000"/>
                </a:solidFill>
                <a:latin typeface="Times New Roman" panose="02020603050405020304" pitchFamily="18" charset="0"/>
                <a:cs typeface="Times New Roman" panose="02020603050405020304" pitchFamily="18" charset="0"/>
              </a:rPr>
              <a:t>chứng</a:t>
            </a:r>
            <a:r>
              <a:rPr lang="en-US" altLang="en-US" sz="2800" kern="0" dirty="0">
                <a:solidFill>
                  <a:srgbClr val="000000"/>
                </a:solidFill>
                <a:latin typeface="Times New Roman" panose="02020603050405020304" pitchFamily="18" charset="0"/>
                <a:cs typeface="Times New Roman" panose="02020603050405020304" pitchFamily="18" charset="0"/>
              </a:rPr>
              <a:t> </a:t>
            </a:r>
            <a:r>
              <a:rPr lang="en-US" altLang="en-US" sz="2800" kern="0" dirty="0" err="1">
                <a:solidFill>
                  <a:srgbClr val="000000"/>
                </a:solidFill>
                <a:latin typeface="Times New Roman" panose="02020603050405020304" pitchFamily="18" charset="0"/>
                <a:cs typeface="Times New Roman" panose="02020603050405020304" pitchFamily="18" charset="0"/>
              </a:rPr>
              <a:t>và</a:t>
            </a:r>
            <a:r>
              <a:rPr lang="en-US" altLang="en-US" sz="2800" kern="0" dirty="0">
                <a:solidFill>
                  <a:srgbClr val="000000"/>
                </a:solidFill>
                <a:latin typeface="Times New Roman" panose="02020603050405020304" pitchFamily="18" charset="0"/>
                <a:cs typeface="Times New Roman" panose="02020603050405020304" pitchFamily="18" charset="0"/>
              </a:rPr>
              <a:t> </a:t>
            </a:r>
            <a:r>
              <a:rPr lang="en-US" altLang="en-US" sz="2800" kern="0" dirty="0" err="1">
                <a:solidFill>
                  <a:srgbClr val="000000"/>
                </a:solidFill>
                <a:latin typeface="Times New Roman" panose="02020603050405020304" pitchFamily="18" charset="0"/>
                <a:cs typeface="Times New Roman" panose="02020603050405020304" pitchFamily="18" charset="0"/>
              </a:rPr>
              <a:t>bảo</a:t>
            </a:r>
            <a:r>
              <a:rPr lang="en-US" altLang="en-US" sz="2800" kern="0" dirty="0">
                <a:solidFill>
                  <a:srgbClr val="000000"/>
                </a:solidFill>
                <a:latin typeface="Times New Roman" panose="02020603050405020304" pitchFamily="18" charset="0"/>
                <a:cs typeface="Times New Roman" panose="02020603050405020304" pitchFamily="18" charset="0"/>
              </a:rPr>
              <a:t> </a:t>
            </a:r>
            <a:r>
              <a:rPr lang="en-US" altLang="en-US" sz="2800" kern="0" dirty="0" err="1">
                <a:solidFill>
                  <a:srgbClr val="000000"/>
                </a:solidFill>
                <a:latin typeface="Times New Roman" panose="02020603050405020304" pitchFamily="18" charset="0"/>
                <a:cs typeface="Times New Roman" panose="02020603050405020304" pitchFamily="18" charset="0"/>
              </a:rPr>
              <a:t>vệ</a:t>
            </a:r>
            <a:r>
              <a:rPr lang="en-US" altLang="en-US" sz="2800" kern="0" dirty="0">
                <a:solidFill>
                  <a:srgbClr val="000000"/>
                </a:solidFill>
                <a:latin typeface="Times New Roman" panose="02020603050405020304" pitchFamily="18" charset="0"/>
                <a:cs typeface="Times New Roman" panose="02020603050405020304" pitchFamily="18" charset="0"/>
              </a:rPr>
              <a:t> </a:t>
            </a:r>
            <a:r>
              <a:rPr lang="en-US" altLang="en-US" sz="2800" kern="0" dirty="0" err="1">
                <a:solidFill>
                  <a:srgbClr val="000000"/>
                </a:solidFill>
                <a:latin typeface="Times New Roman" panose="02020603050405020304" pitchFamily="18" charset="0"/>
                <a:cs typeface="Times New Roman" panose="02020603050405020304" pitchFamily="18" charset="0"/>
              </a:rPr>
              <a:t>lợi</a:t>
            </a:r>
            <a:r>
              <a:rPr lang="en-US" altLang="en-US" sz="2800" kern="0" dirty="0">
                <a:solidFill>
                  <a:srgbClr val="000000"/>
                </a:solidFill>
                <a:latin typeface="Times New Roman" panose="02020603050405020304" pitchFamily="18" charset="0"/>
                <a:cs typeface="Times New Roman" panose="02020603050405020304" pitchFamily="18" charset="0"/>
              </a:rPr>
              <a:t> </a:t>
            </a:r>
            <a:r>
              <a:rPr lang="en-US" altLang="en-US" sz="2800" kern="0" dirty="0" err="1">
                <a:solidFill>
                  <a:srgbClr val="000000"/>
                </a:solidFill>
                <a:latin typeface="Times New Roman" panose="02020603050405020304" pitchFamily="18" charset="0"/>
                <a:cs typeface="Times New Roman" panose="02020603050405020304" pitchFamily="18" charset="0"/>
              </a:rPr>
              <a:t>ích</a:t>
            </a:r>
            <a:r>
              <a:rPr lang="en-US" altLang="en-US" sz="2800" kern="0" dirty="0">
                <a:solidFill>
                  <a:srgbClr val="000000"/>
                </a:solidFill>
                <a:latin typeface="Times New Roman" panose="02020603050405020304" pitchFamily="18" charset="0"/>
                <a:cs typeface="Times New Roman" panose="02020603050405020304" pitchFamily="18" charset="0"/>
              </a:rPr>
              <a:t> </a:t>
            </a:r>
            <a:r>
              <a:rPr lang="en-US" altLang="en-US" sz="2800" kern="0" dirty="0" err="1">
                <a:solidFill>
                  <a:srgbClr val="000000"/>
                </a:solidFill>
                <a:latin typeface="Times New Roman" panose="02020603050405020304" pitchFamily="18" charset="0"/>
                <a:cs typeface="Times New Roman" panose="02020603050405020304" pitchFamily="18" charset="0"/>
              </a:rPr>
              <a:t>của</a:t>
            </a:r>
            <a:r>
              <a:rPr lang="en-US" altLang="en-US" sz="2800" kern="0" dirty="0">
                <a:solidFill>
                  <a:srgbClr val="000000"/>
                </a:solidFill>
                <a:latin typeface="Times New Roman" panose="02020603050405020304" pitchFamily="18" charset="0"/>
                <a:cs typeface="Times New Roman" panose="02020603050405020304" pitchFamily="18" charset="0"/>
              </a:rPr>
              <a:t> </a:t>
            </a:r>
            <a:r>
              <a:rPr lang="en-US" altLang="en-US" sz="2800" kern="0" dirty="0" err="1">
                <a:solidFill>
                  <a:srgbClr val="000000"/>
                </a:solidFill>
                <a:latin typeface="Times New Roman" panose="02020603050405020304" pitchFamily="18" charset="0"/>
                <a:cs typeface="Times New Roman" panose="02020603050405020304" pitchFamily="18" charset="0"/>
              </a:rPr>
              <a:t>một</a:t>
            </a:r>
            <a:r>
              <a:rPr lang="en-US" altLang="en-US" sz="2800" kern="0" dirty="0">
                <a:solidFill>
                  <a:srgbClr val="000000"/>
                </a:solidFill>
                <a:latin typeface="Times New Roman" panose="02020603050405020304" pitchFamily="18" charset="0"/>
                <a:cs typeface="Times New Roman" panose="02020603050405020304" pitchFamily="18" charset="0"/>
              </a:rPr>
              <a:t> </a:t>
            </a:r>
            <a:r>
              <a:rPr lang="en-US" altLang="en-US" sz="2800" kern="0" dirty="0" err="1">
                <a:solidFill>
                  <a:srgbClr val="000000"/>
                </a:solidFill>
                <a:latin typeface="Times New Roman" panose="02020603050405020304" pitchFamily="18" charset="0"/>
                <a:cs typeface="Times New Roman" panose="02020603050405020304" pitchFamily="18" charset="0"/>
              </a:rPr>
              <a:t>giai</a:t>
            </a:r>
            <a:r>
              <a:rPr lang="en-US" altLang="en-US" sz="2800" kern="0" dirty="0">
                <a:solidFill>
                  <a:srgbClr val="000000"/>
                </a:solidFill>
                <a:latin typeface="Times New Roman" panose="02020603050405020304" pitchFamily="18" charset="0"/>
                <a:cs typeface="Times New Roman" panose="02020603050405020304" pitchFamily="18" charset="0"/>
              </a:rPr>
              <a:t> </a:t>
            </a:r>
            <a:r>
              <a:rPr lang="en-US" altLang="en-US" sz="2800" kern="0" dirty="0" err="1">
                <a:solidFill>
                  <a:srgbClr val="000000"/>
                </a:solidFill>
                <a:latin typeface="Times New Roman" panose="02020603050405020304" pitchFamily="18" charset="0"/>
                <a:cs typeface="Times New Roman" panose="02020603050405020304" pitchFamily="18" charset="0"/>
              </a:rPr>
              <a:t>cấp</a:t>
            </a:r>
            <a:r>
              <a:rPr lang="en-US" altLang="en-US" sz="2800" kern="0" dirty="0">
                <a:solidFill>
                  <a:srgbClr val="000000"/>
                </a:solidFill>
                <a:latin typeface="Times New Roman" panose="02020603050405020304" pitchFamily="18" charset="0"/>
                <a:cs typeface="Times New Roman" panose="02020603050405020304" pitchFamily="18" charset="0"/>
              </a:rPr>
              <a:t> </a:t>
            </a:r>
            <a:r>
              <a:rPr lang="en-US" altLang="en-US" sz="2800" kern="0" dirty="0" err="1">
                <a:solidFill>
                  <a:srgbClr val="000000"/>
                </a:solidFill>
                <a:latin typeface="Times New Roman" panose="02020603050405020304" pitchFamily="18" charset="0"/>
                <a:cs typeface="Times New Roman" panose="02020603050405020304" pitchFamily="18" charset="0"/>
              </a:rPr>
              <a:t>xác</a:t>
            </a:r>
            <a:r>
              <a:rPr lang="en-US" altLang="en-US" sz="2800" kern="0" dirty="0">
                <a:solidFill>
                  <a:srgbClr val="000000"/>
                </a:solidFill>
                <a:latin typeface="Times New Roman" panose="02020603050405020304" pitchFamily="18" charset="0"/>
                <a:cs typeface="Times New Roman" panose="02020603050405020304" pitchFamily="18" charset="0"/>
              </a:rPr>
              <a:t> </a:t>
            </a:r>
            <a:r>
              <a:rPr lang="en-US" altLang="en-US" sz="2800" kern="0" dirty="0" err="1">
                <a:solidFill>
                  <a:srgbClr val="000000"/>
                </a:solidFill>
                <a:latin typeface="Times New Roman" panose="02020603050405020304" pitchFamily="18" charset="0"/>
                <a:cs typeface="Times New Roman" panose="02020603050405020304" pitchFamily="18" charset="0"/>
              </a:rPr>
              <a:t>định</a:t>
            </a:r>
            <a:r>
              <a:rPr lang="en-US" altLang="en-US" sz="2800" kern="0" dirty="0">
                <a:solidFill>
                  <a:srgbClr val="000000"/>
                </a:solidFill>
                <a:latin typeface="Times New Roman" panose="02020603050405020304" pitchFamily="18" charset="0"/>
                <a:cs typeface="Times New Roman" panose="02020603050405020304" pitchFamily="18" charset="0"/>
              </a:rPr>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ox(in)">
                                      <p:cBhvr>
                                        <p:cTn id="7" dur="20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12"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strips(downLeft)">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noChangeArrowheads="1"/>
          </p:cNvPicPr>
          <p:nvPr/>
        </p:nvPicPr>
        <p:blipFill>
          <a:blip r:embed="rId3"/>
          <a:srcRect/>
          <a:stretch>
            <a:fillRect/>
          </a:stretch>
        </p:blipFill>
        <p:spPr bwMode="auto">
          <a:xfrm>
            <a:off x="-103188" y="1023938"/>
            <a:ext cx="4572001" cy="5784850"/>
          </a:xfrm>
          <a:prstGeom prst="rect">
            <a:avLst/>
          </a:prstGeom>
        </p:spPr>
        <p:style>
          <a:lnRef idx="1">
            <a:schemeClr val="accent4"/>
          </a:lnRef>
          <a:fillRef idx="2">
            <a:schemeClr val="accent4"/>
          </a:fillRef>
          <a:effectRef idx="1">
            <a:schemeClr val="accent4"/>
          </a:effectRef>
          <a:fontRef idx="minor">
            <a:schemeClr val="dk1"/>
          </a:fontRef>
        </p:style>
      </p:pic>
      <p:sp>
        <p:nvSpPr>
          <p:cNvPr id="5" name="Rectangle 4"/>
          <p:cNvSpPr/>
          <p:nvPr/>
        </p:nvSpPr>
        <p:spPr>
          <a:xfrm>
            <a:off x="-76200" y="76200"/>
            <a:ext cx="4724400" cy="954088"/>
          </a:xfrm>
          <a:prstGeom prst="rect">
            <a:avLst/>
          </a:prstGeom>
        </p:spPr>
        <p:txBody>
          <a:bodyPr>
            <a:spAutoFit/>
          </a:bodyPr>
          <a:lstStyle/>
          <a:p>
            <a:pPr algn="ctr" eaLnBrk="1" hangingPunct="1"/>
            <a:r>
              <a:rPr lang="vi-VN" sz="2800" b="1">
                <a:solidFill>
                  <a:srgbClr val="002060"/>
                </a:solidFill>
                <a:latin typeface="Times New Roman" pitchFamily="18" charset="0"/>
                <a:cs typeface="Arial" pitchFamily="34" charset="0"/>
              </a:rPr>
              <a:t>CÁC HÌNH THỨC VẬN ĐỘNG CỦA VẬT CHẤT</a:t>
            </a:r>
            <a:endParaRPr lang="en-US">
              <a:solidFill>
                <a:srgbClr val="000000"/>
              </a:solidFill>
              <a:latin typeface="Calibri" pitchFamily="34" charset="0"/>
            </a:endParaRPr>
          </a:p>
        </p:txBody>
      </p:sp>
      <p:sp>
        <p:nvSpPr>
          <p:cNvPr id="2" name="Rounded Rectangle 1"/>
          <p:cNvSpPr/>
          <p:nvPr/>
        </p:nvSpPr>
        <p:spPr>
          <a:xfrm>
            <a:off x="4146550" y="788988"/>
            <a:ext cx="4997450" cy="6019800"/>
          </a:xfrm>
          <a:prstGeom prst="roundRect">
            <a:avLst/>
          </a:prstGeom>
          <a:blipFill>
            <a:blip r:embed="rId4"/>
            <a:tile tx="0" ty="0" sx="100000" sy="100000" flip="none" algn="tl"/>
          </a:blipFill>
        </p:spPr>
        <p:style>
          <a:lnRef idx="1">
            <a:schemeClr val="accent6"/>
          </a:lnRef>
          <a:fillRef idx="2">
            <a:schemeClr val="accent6"/>
          </a:fillRef>
          <a:effectRef idx="1">
            <a:schemeClr val="accent6"/>
          </a:effectRef>
          <a:fontRef idx="minor">
            <a:schemeClr val="dk1"/>
          </a:fontRef>
        </p:style>
        <p:txBody>
          <a:bodyPr anchor="ctr"/>
          <a:lstStyle/>
          <a:p>
            <a:pPr marL="285750" indent="-285750" algn="just" eaLnBrk="1" hangingPunct="1">
              <a:buFont typeface="Wingdings" pitchFamily="2" charset="2"/>
              <a:buChar char="v"/>
            </a:pPr>
            <a:r>
              <a:rPr lang="en-US" sz="2200">
                <a:solidFill>
                  <a:srgbClr val="000000"/>
                </a:solidFill>
                <a:latin typeface="Times New Roman" pitchFamily="18" charset="0"/>
                <a:cs typeface="Arial" pitchFamily="34" charset="0"/>
              </a:rPr>
              <a:t>       </a:t>
            </a:r>
            <a:r>
              <a:rPr lang="vi-VN" sz="2200">
                <a:solidFill>
                  <a:srgbClr val="000000"/>
                </a:solidFill>
                <a:latin typeface="Times New Roman" pitchFamily="18" charset="0"/>
                <a:cs typeface="Arial" pitchFamily="34" charset="0"/>
              </a:rPr>
              <a:t>Các hình thức vận động nói trên khác nhau về chất, từ vận động cơ học đến vận động xã hội là sự khác nhau về trình độ của sư vận động.</a:t>
            </a:r>
            <a:endParaRPr lang="vi-VN" sz="2200">
              <a:solidFill>
                <a:srgbClr val="000000"/>
              </a:solidFill>
              <a:cs typeface="Arial" pitchFamily="34" charset="0"/>
            </a:endParaRPr>
          </a:p>
          <a:p>
            <a:pPr marL="285750" indent="-285750" algn="just" eaLnBrk="1" hangingPunct="1">
              <a:buFont typeface="Wingdings" pitchFamily="2" charset="2"/>
              <a:buChar char="v"/>
            </a:pPr>
            <a:r>
              <a:rPr lang="vi-VN" sz="2200">
                <a:solidFill>
                  <a:srgbClr val="000000"/>
                </a:solidFill>
                <a:cs typeface="Arial" pitchFamily="34" charset="0"/>
              </a:rPr>
              <a:t>	</a:t>
            </a:r>
            <a:r>
              <a:rPr lang="vi-VN" sz="2200">
                <a:solidFill>
                  <a:srgbClr val="000000"/>
                </a:solidFill>
                <a:latin typeface="Times New Roman" pitchFamily="18" charset="0"/>
                <a:cs typeface="Times New Roman" pitchFamily="18" charset="0"/>
              </a:rPr>
              <a:t>Các hình thức vận động cao xuất hiện trên cơ sở các hình thức vận động thấp hơn. Trong khi các hình thức vận động thấp hơn không có khẳ năng bao hàm các hình thức vận động ở trình độ cao.</a:t>
            </a:r>
            <a:endParaRPr lang="en-US" sz="2200">
              <a:solidFill>
                <a:srgbClr val="000000"/>
              </a:solidFill>
              <a:cs typeface="Arial" pitchFamily="34" charset="0"/>
            </a:endParaRPr>
          </a:p>
          <a:p>
            <a:pPr marL="285750" indent="-285750" algn="just" eaLnBrk="1" hangingPunct="1">
              <a:buFont typeface="Wingdings" pitchFamily="2" charset="2"/>
              <a:buChar char="v"/>
            </a:pPr>
            <a:r>
              <a:rPr lang="vi-VN" sz="2200">
                <a:solidFill>
                  <a:srgbClr val="000000"/>
                </a:solidFill>
                <a:cs typeface="Arial" pitchFamily="34" charset="0"/>
              </a:rPr>
              <a:t>	</a:t>
            </a:r>
            <a:r>
              <a:rPr lang="vi-VN" sz="2200">
                <a:solidFill>
                  <a:srgbClr val="000000"/>
                </a:solidFill>
                <a:latin typeface="Times New Roman" pitchFamily="18" charset="0"/>
                <a:cs typeface="Times New Roman" pitchFamily="18" charset="0"/>
              </a:rPr>
              <a:t>Trong sự tồn t</a:t>
            </a:r>
            <a:r>
              <a:rPr lang="en-US" sz="2200">
                <a:solidFill>
                  <a:srgbClr val="000000"/>
                </a:solidFill>
                <a:latin typeface="Times New Roman" pitchFamily="18" charset="0"/>
                <a:cs typeface="Times New Roman" pitchFamily="18" charset="0"/>
              </a:rPr>
              <a:t>ại</a:t>
            </a:r>
            <a:r>
              <a:rPr lang="vi-VN" sz="2200">
                <a:solidFill>
                  <a:srgbClr val="000000"/>
                </a:solidFill>
                <a:latin typeface="Times New Roman" pitchFamily="18" charset="0"/>
                <a:cs typeface="Times New Roman" pitchFamily="18" charset="0"/>
              </a:rPr>
              <a:t> của mình mỗi một sự vật có thể gắn liền với nhiều hình thức vận động khác nh</a:t>
            </a:r>
            <a:r>
              <a:rPr lang="en-US" sz="2200">
                <a:solidFill>
                  <a:srgbClr val="000000"/>
                </a:solidFill>
                <a:latin typeface="Times New Roman" pitchFamily="18" charset="0"/>
                <a:cs typeface="Times New Roman" pitchFamily="18" charset="0"/>
              </a:rPr>
              <a:t>au</a:t>
            </a:r>
            <a:r>
              <a:rPr lang="vi-VN" sz="2200">
                <a:solidFill>
                  <a:srgbClr val="000000"/>
                </a:solidFill>
                <a:latin typeface="Times New Roman" pitchFamily="18" charset="0"/>
                <a:cs typeface="Times New Roman" pitchFamily="18" charset="0"/>
              </a:rPr>
              <a:t>. Tuy nhiên bản thân sự tồn tại của sự vật bao giờ cũng đặc trưng bởi hình thức vận động cao nhất. </a:t>
            </a: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1000"/>
                                        <p:tgtEl>
                                          <p:spTgt spid="2">
                                            <p:txEl>
                                              <p:pRg st="0" end="0"/>
                                            </p:txEl>
                                          </p:spTgt>
                                        </p:tgtEl>
                                      </p:cBhvr>
                                    </p:animEffect>
                                    <p:anim calcmode="lin" valueType="num">
                                      <p:cBhvr>
                                        <p:cTn id="8"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22" presetClass="entr" presetSubtype="4" fill="hold" nodeType="clickEffect">
                                  <p:stCondLst>
                                    <p:cond delay="0"/>
                                  </p:stCondLst>
                                  <p:childTnLst>
                                    <p:set>
                                      <p:cBhvr>
                                        <p:cTn id="13" dur="1" fill="hold">
                                          <p:stCondLst>
                                            <p:cond delay="0"/>
                                          </p:stCondLst>
                                        </p:cTn>
                                        <p:tgtEl>
                                          <p:spTgt spid="2">
                                            <p:txEl>
                                              <p:pRg st="1" end="1"/>
                                            </p:txEl>
                                          </p:spTgt>
                                        </p:tgtEl>
                                        <p:attrNameLst>
                                          <p:attrName>style.visibility</p:attrName>
                                        </p:attrNameLst>
                                      </p:cBhvr>
                                      <p:to>
                                        <p:strVal val="visible"/>
                                      </p:to>
                                    </p:set>
                                    <p:animEffect transition="in" filter="wipe(down)">
                                      <p:cBhvr>
                                        <p:cTn id="14" dur="500"/>
                                        <p:tgtEl>
                                          <p:spTgt spid="2">
                                            <p:txEl>
                                              <p:pRg st="1" end="1"/>
                                            </p:txEl>
                                          </p:spTgt>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6" presetClass="entr" presetSubtype="16" fill="hold" nodeType="clickEffect">
                                  <p:stCondLst>
                                    <p:cond delay="0"/>
                                  </p:stCondLst>
                                  <p:childTnLst>
                                    <p:set>
                                      <p:cBhvr>
                                        <p:cTn id="18" dur="1" fill="hold">
                                          <p:stCondLst>
                                            <p:cond delay="0"/>
                                          </p:stCondLst>
                                        </p:cTn>
                                        <p:tgtEl>
                                          <p:spTgt spid="2">
                                            <p:txEl>
                                              <p:pRg st="2" end="2"/>
                                            </p:txEl>
                                          </p:spTgt>
                                        </p:tgtEl>
                                        <p:attrNameLst>
                                          <p:attrName>style.visibility</p:attrName>
                                        </p:attrNameLst>
                                      </p:cBhvr>
                                      <p:to>
                                        <p:strVal val="visible"/>
                                      </p:to>
                                    </p:set>
                                    <p:animEffect transition="in" filter="circle(in)">
                                      <p:cBhvr>
                                        <p:cTn id="19" dur="2000"/>
                                        <p:tgtEl>
                                          <p:spTgt spid="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Slide Number Placeholder 5"/>
          <p:cNvSpPr>
            <a:spLocks noGrp="1"/>
          </p:cNvSpPr>
          <p:nvPr>
            <p:ph type="sldNum" sz="quarter" idx="4294967295"/>
          </p:nvPr>
        </p:nvSpPr>
        <p:spPr>
          <a:xfrm>
            <a:off x="5778500" y="6210300"/>
            <a:ext cx="2133600" cy="476250"/>
          </a:xfrm>
          <a:prstGeom prst="rect">
            <a:avLst/>
          </a:prstGeom>
          <a:noFill/>
        </p:spPr>
        <p:txBody>
          <a:bodyPr/>
          <a:lstStyle/>
          <a:p>
            <a:pPr>
              <a:buFont typeface="Times New Roman" pitchFamily="18" charset="0"/>
              <a:buNone/>
            </a:pPr>
            <a:fld id="{617DD0DD-38A8-46D1-A320-D13133824B10}" type="slidenum">
              <a:rPr lang="en-US" altLang="en-US">
                <a:solidFill>
                  <a:srgbClr val="000000"/>
                </a:solidFill>
                <a:ea typeface="MS Gothic" pitchFamily="49" charset="-128"/>
              </a:rPr>
              <a:pPr>
                <a:buFont typeface="Times New Roman" pitchFamily="18" charset="0"/>
                <a:buNone/>
              </a:pPr>
              <a:t>61</a:t>
            </a:fld>
            <a:endParaRPr lang="th-TH" altLang="en-US">
              <a:solidFill>
                <a:srgbClr val="000000"/>
              </a:solidFill>
              <a:ea typeface="MS Gothic" pitchFamily="49" charset="-128"/>
            </a:endParaRPr>
          </a:p>
        </p:txBody>
      </p:sp>
      <p:sp>
        <p:nvSpPr>
          <p:cNvPr id="38915" name="Rectangle 3"/>
          <p:cNvSpPr>
            <a:spLocks noChangeArrowheads="1"/>
          </p:cNvSpPr>
          <p:nvPr/>
        </p:nvSpPr>
        <p:spPr bwMode="auto">
          <a:xfrm>
            <a:off x="773113" y="1233488"/>
            <a:ext cx="685800" cy="11303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lvl1pPr eaLnBrk="0" hangingPunct="0">
              <a:defRPr sz="2000">
                <a:solidFill>
                  <a:schemeClr val="tx1"/>
                </a:solidFill>
                <a:latin typeface=".VnArial" pitchFamily="34" charset="0"/>
                <a:cs typeface="Cordia New" pitchFamily="34" charset="-34"/>
              </a:defRPr>
            </a:lvl1pPr>
            <a:lvl2pPr marL="742950" indent="-285750" eaLnBrk="0" hangingPunct="0">
              <a:defRPr sz="2000">
                <a:solidFill>
                  <a:schemeClr val="tx1"/>
                </a:solidFill>
                <a:latin typeface=".VnArial" pitchFamily="34" charset="0"/>
                <a:cs typeface="Cordia New" pitchFamily="34" charset="-34"/>
              </a:defRPr>
            </a:lvl2pPr>
            <a:lvl3pPr marL="1143000" indent="-228600" eaLnBrk="0" hangingPunct="0">
              <a:defRPr sz="2000">
                <a:solidFill>
                  <a:schemeClr val="tx1"/>
                </a:solidFill>
                <a:latin typeface=".VnArial" pitchFamily="34" charset="0"/>
                <a:cs typeface="Cordia New" pitchFamily="34" charset="-34"/>
              </a:defRPr>
            </a:lvl3pPr>
            <a:lvl4pPr marL="1600200" indent="-228600" eaLnBrk="0" hangingPunct="0">
              <a:defRPr sz="2000">
                <a:solidFill>
                  <a:schemeClr val="tx1"/>
                </a:solidFill>
                <a:latin typeface=".VnArial" pitchFamily="34" charset="0"/>
                <a:cs typeface="Cordia New" pitchFamily="34" charset="-34"/>
              </a:defRPr>
            </a:lvl4pPr>
            <a:lvl5pPr marL="2057400" indent="-228600" eaLnBrk="0" hangingPunct="0">
              <a:defRPr sz="2000">
                <a:solidFill>
                  <a:schemeClr val="tx1"/>
                </a:solidFill>
                <a:latin typeface=".VnArial" pitchFamily="34" charset="0"/>
                <a:cs typeface="Cordia New" pitchFamily="34" charset="-34"/>
              </a:defRPr>
            </a:lvl5pPr>
            <a:lvl6pPr marL="2514600" indent="-228600" eaLnBrk="0" fontAlgn="base" hangingPunct="0">
              <a:spcBef>
                <a:spcPct val="0"/>
              </a:spcBef>
              <a:spcAft>
                <a:spcPct val="0"/>
              </a:spcAft>
              <a:defRPr sz="2000">
                <a:solidFill>
                  <a:schemeClr val="tx1"/>
                </a:solidFill>
                <a:latin typeface=".VnArial" pitchFamily="34" charset="0"/>
                <a:cs typeface="Cordia New" pitchFamily="34" charset="-34"/>
              </a:defRPr>
            </a:lvl6pPr>
            <a:lvl7pPr marL="2971800" indent="-228600" eaLnBrk="0" fontAlgn="base" hangingPunct="0">
              <a:spcBef>
                <a:spcPct val="0"/>
              </a:spcBef>
              <a:spcAft>
                <a:spcPct val="0"/>
              </a:spcAft>
              <a:defRPr sz="2000">
                <a:solidFill>
                  <a:schemeClr val="tx1"/>
                </a:solidFill>
                <a:latin typeface=".VnArial" pitchFamily="34" charset="0"/>
                <a:cs typeface="Cordia New" pitchFamily="34" charset="-34"/>
              </a:defRPr>
            </a:lvl7pPr>
            <a:lvl8pPr marL="3429000" indent="-228600" eaLnBrk="0" fontAlgn="base" hangingPunct="0">
              <a:spcBef>
                <a:spcPct val="0"/>
              </a:spcBef>
              <a:spcAft>
                <a:spcPct val="0"/>
              </a:spcAft>
              <a:defRPr sz="2000">
                <a:solidFill>
                  <a:schemeClr val="tx1"/>
                </a:solidFill>
                <a:latin typeface=".VnArial" pitchFamily="34" charset="0"/>
                <a:cs typeface="Cordia New" pitchFamily="34" charset="-34"/>
              </a:defRPr>
            </a:lvl8pPr>
            <a:lvl9pPr marL="3886200" indent="-228600" eaLnBrk="0" fontAlgn="base" hangingPunct="0">
              <a:spcBef>
                <a:spcPct val="0"/>
              </a:spcBef>
              <a:spcAft>
                <a:spcPct val="0"/>
              </a:spcAft>
              <a:defRPr sz="2000">
                <a:solidFill>
                  <a:schemeClr val="tx1"/>
                </a:solidFill>
                <a:latin typeface=".VnArial" pitchFamily="34" charset="0"/>
                <a:cs typeface="Cordia New" pitchFamily="34" charset="-34"/>
              </a:defRPr>
            </a:lvl9pPr>
          </a:lstStyle>
          <a:p>
            <a:pPr algn="ctr" fontAlgn="auto">
              <a:spcBef>
                <a:spcPts val="0"/>
              </a:spcBef>
              <a:spcAft>
                <a:spcPts val="0"/>
              </a:spcAft>
              <a:defRPr/>
            </a:pPr>
            <a:r>
              <a:rPr lang="en-US" sz="2400" b="1" dirty="0" err="1">
                <a:solidFill>
                  <a:prstClr val="black"/>
                </a:solidFill>
                <a:latin typeface="Times New Roman" panose="02020603050405020304" pitchFamily="18" charset="0"/>
                <a:cs typeface="Times New Roman" panose="02020603050405020304" pitchFamily="18" charset="0"/>
              </a:rPr>
              <a:t>Vận</a:t>
            </a:r>
            <a:endParaRPr lang="en-US" sz="2400" b="1" dirty="0">
              <a:solidFill>
                <a:prstClr val="black"/>
              </a:solidFill>
              <a:latin typeface="Times New Roman" panose="02020603050405020304" pitchFamily="18" charset="0"/>
              <a:cs typeface="Times New Roman" panose="02020603050405020304" pitchFamily="18" charset="0"/>
            </a:endParaRPr>
          </a:p>
          <a:p>
            <a:pPr algn="ctr" fontAlgn="auto">
              <a:spcBef>
                <a:spcPts val="0"/>
              </a:spcBef>
              <a:spcAft>
                <a:spcPts val="0"/>
              </a:spcAft>
              <a:defRPr/>
            </a:pPr>
            <a:r>
              <a:rPr lang="en-US" sz="2400" b="1" dirty="0" err="1">
                <a:solidFill>
                  <a:prstClr val="black"/>
                </a:solidFill>
                <a:latin typeface="Times New Roman" panose="02020603050405020304" pitchFamily="18" charset="0"/>
                <a:cs typeface="Times New Roman" panose="02020603050405020304" pitchFamily="18" charset="0"/>
              </a:rPr>
              <a:t>động</a:t>
            </a:r>
            <a:endParaRPr lang="en-US" sz="2400" b="1" dirty="0">
              <a:solidFill>
                <a:prstClr val="black"/>
              </a:solidFill>
              <a:latin typeface="Times New Roman" panose="02020603050405020304" pitchFamily="18" charset="0"/>
              <a:cs typeface="Times New Roman" panose="02020603050405020304" pitchFamily="18" charset="0"/>
            </a:endParaRPr>
          </a:p>
        </p:txBody>
      </p:sp>
      <p:sp>
        <p:nvSpPr>
          <p:cNvPr id="38916" name="Rectangle 4"/>
          <p:cNvSpPr>
            <a:spLocks noChangeArrowheads="1"/>
          </p:cNvSpPr>
          <p:nvPr/>
        </p:nvSpPr>
        <p:spPr bwMode="auto">
          <a:xfrm>
            <a:off x="2286000" y="1090613"/>
            <a:ext cx="1835150" cy="647700"/>
          </a:xfrm>
          <a:prstGeom prst="rect">
            <a:avLst/>
          </a:prstGeom>
          <a:solidFill>
            <a:srgbClr val="CCCC00"/>
          </a:solidFill>
          <a:ln w="9525">
            <a:solidFill>
              <a:schemeClr val="tx1"/>
            </a:solidFill>
            <a:miter lim="800000"/>
            <a:headEnd/>
            <a:tailEnd/>
          </a:ln>
        </p:spPr>
        <p:txBody>
          <a:bodyPr wrap="none" anchor="ctr"/>
          <a:lstStyle>
            <a:lvl1pPr eaLnBrk="0" hangingPunct="0">
              <a:defRPr sz="2000">
                <a:solidFill>
                  <a:schemeClr val="tx1"/>
                </a:solidFill>
                <a:latin typeface=".VnArial" pitchFamily="34" charset="0"/>
                <a:cs typeface="Cordia New" pitchFamily="34" charset="-34"/>
              </a:defRPr>
            </a:lvl1pPr>
            <a:lvl2pPr marL="742950" indent="-285750" eaLnBrk="0" hangingPunct="0">
              <a:defRPr sz="2000">
                <a:solidFill>
                  <a:schemeClr val="tx1"/>
                </a:solidFill>
                <a:latin typeface=".VnArial" pitchFamily="34" charset="0"/>
                <a:cs typeface="Cordia New" pitchFamily="34" charset="-34"/>
              </a:defRPr>
            </a:lvl2pPr>
            <a:lvl3pPr marL="1143000" indent="-228600" eaLnBrk="0" hangingPunct="0">
              <a:defRPr sz="2000">
                <a:solidFill>
                  <a:schemeClr val="tx1"/>
                </a:solidFill>
                <a:latin typeface=".VnArial" pitchFamily="34" charset="0"/>
                <a:cs typeface="Cordia New" pitchFamily="34" charset="-34"/>
              </a:defRPr>
            </a:lvl3pPr>
            <a:lvl4pPr marL="1600200" indent="-228600" eaLnBrk="0" hangingPunct="0">
              <a:defRPr sz="2000">
                <a:solidFill>
                  <a:schemeClr val="tx1"/>
                </a:solidFill>
                <a:latin typeface=".VnArial" pitchFamily="34" charset="0"/>
                <a:cs typeface="Cordia New" pitchFamily="34" charset="-34"/>
              </a:defRPr>
            </a:lvl4pPr>
            <a:lvl5pPr marL="2057400" indent="-228600" eaLnBrk="0" hangingPunct="0">
              <a:defRPr sz="2000">
                <a:solidFill>
                  <a:schemeClr val="tx1"/>
                </a:solidFill>
                <a:latin typeface=".VnArial" pitchFamily="34" charset="0"/>
                <a:cs typeface="Cordia New" pitchFamily="34" charset="-34"/>
              </a:defRPr>
            </a:lvl5pPr>
            <a:lvl6pPr marL="2514600" indent="-228600" eaLnBrk="0" fontAlgn="base" hangingPunct="0">
              <a:spcBef>
                <a:spcPct val="0"/>
              </a:spcBef>
              <a:spcAft>
                <a:spcPct val="0"/>
              </a:spcAft>
              <a:defRPr sz="2000">
                <a:solidFill>
                  <a:schemeClr val="tx1"/>
                </a:solidFill>
                <a:latin typeface=".VnArial" pitchFamily="34" charset="0"/>
                <a:cs typeface="Cordia New" pitchFamily="34" charset="-34"/>
              </a:defRPr>
            </a:lvl6pPr>
            <a:lvl7pPr marL="2971800" indent="-228600" eaLnBrk="0" fontAlgn="base" hangingPunct="0">
              <a:spcBef>
                <a:spcPct val="0"/>
              </a:spcBef>
              <a:spcAft>
                <a:spcPct val="0"/>
              </a:spcAft>
              <a:defRPr sz="2000">
                <a:solidFill>
                  <a:schemeClr val="tx1"/>
                </a:solidFill>
                <a:latin typeface=".VnArial" pitchFamily="34" charset="0"/>
                <a:cs typeface="Cordia New" pitchFamily="34" charset="-34"/>
              </a:defRPr>
            </a:lvl7pPr>
            <a:lvl8pPr marL="3429000" indent="-228600" eaLnBrk="0" fontAlgn="base" hangingPunct="0">
              <a:spcBef>
                <a:spcPct val="0"/>
              </a:spcBef>
              <a:spcAft>
                <a:spcPct val="0"/>
              </a:spcAft>
              <a:defRPr sz="2000">
                <a:solidFill>
                  <a:schemeClr val="tx1"/>
                </a:solidFill>
                <a:latin typeface=".VnArial" pitchFamily="34" charset="0"/>
                <a:cs typeface="Cordia New" pitchFamily="34" charset="-34"/>
              </a:defRPr>
            </a:lvl8pPr>
            <a:lvl9pPr marL="3886200" indent="-228600" eaLnBrk="0" fontAlgn="base" hangingPunct="0">
              <a:spcBef>
                <a:spcPct val="0"/>
              </a:spcBef>
              <a:spcAft>
                <a:spcPct val="0"/>
              </a:spcAft>
              <a:defRPr sz="2000">
                <a:solidFill>
                  <a:schemeClr val="tx1"/>
                </a:solidFill>
                <a:latin typeface=".VnArial" pitchFamily="34" charset="0"/>
                <a:cs typeface="Cordia New" pitchFamily="34" charset="-34"/>
              </a:defRPr>
            </a:lvl9pPr>
          </a:lstStyle>
          <a:p>
            <a:pPr algn="ctr" fontAlgn="auto">
              <a:spcBef>
                <a:spcPts val="0"/>
              </a:spcBef>
              <a:spcAft>
                <a:spcPts val="0"/>
              </a:spcAft>
              <a:defRPr/>
            </a:pPr>
            <a:r>
              <a:rPr lang="en-US" sz="2400" b="1" dirty="0" err="1">
                <a:solidFill>
                  <a:prstClr val="black"/>
                </a:solidFill>
                <a:latin typeface="Times New Roman" panose="02020603050405020304" pitchFamily="18" charset="0"/>
                <a:cs typeface="Times New Roman" panose="02020603050405020304" pitchFamily="18" charset="0"/>
              </a:rPr>
              <a:t>Tuyệt</a:t>
            </a:r>
            <a:r>
              <a:rPr lang="en-US" sz="2400" b="1" dirty="0">
                <a:solidFill>
                  <a:prstClr val="black"/>
                </a:solidFill>
                <a:latin typeface="Times New Roman" panose="02020603050405020304" pitchFamily="18" charset="0"/>
                <a:cs typeface="Times New Roman" panose="02020603050405020304" pitchFamily="18" charset="0"/>
              </a:rPr>
              <a:t> </a:t>
            </a:r>
            <a:r>
              <a:rPr lang="en-US" sz="2400" b="1" dirty="0" err="1">
                <a:solidFill>
                  <a:prstClr val="black"/>
                </a:solidFill>
                <a:latin typeface="Times New Roman" panose="02020603050405020304" pitchFamily="18" charset="0"/>
                <a:cs typeface="Times New Roman" panose="02020603050405020304" pitchFamily="18" charset="0"/>
              </a:rPr>
              <a:t>đối</a:t>
            </a:r>
            <a:endParaRPr lang="en-US" sz="2400" b="1" dirty="0">
              <a:solidFill>
                <a:prstClr val="black"/>
              </a:solidFill>
              <a:latin typeface="Times New Roman" panose="02020603050405020304" pitchFamily="18" charset="0"/>
              <a:cs typeface="Times New Roman" panose="02020603050405020304" pitchFamily="18" charset="0"/>
            </a:endParaRPr>
          </a:p>
        </p:txBody>
      </p:sp>
      <p:sp>
        <p:nvSpPr>
          <p:cNvPr id="38917" name="Rectangle 5"/>
          <p:cNvSpPr>
            <a:spLocks noChangeArrowheads="1"/>
          </p:cNvSpPr>
          <p:nvPr/>
        </p:nvSpPr>
        <p:spPr bwMode="auto">
          <a:xfrm>
            <a:off x="2286000" y="2025650"/>
            <a:ext cx="1835150" cy="647700"/>
          </a:xfrm>
          <a:prstGeom prst="rect">
            <a:avLst/>
          </a:prstGeom>
          <a:solidFill>
            <a:srgbClr val="CCCC00"/>
          </a:solidFill>
          <a:ln w="9525">
            <a:solidFill>
              <a:schemeClr val="tx1"/>
            </a:solidFill>
            <a:miter lim="800000"/>
            <a:headEnd/>
            <a:tailEnd/>
          </a:ln>
        </p:spPr>
        <p:txBody>
          <a:bodyPr wrap="none" anchor="ctr"/>
          <a:lstStyle>
            <a:lvl1pPr eaLnBrk="0" hangingPunct="0">
              <a:defRPr sz="2000">
                <a:solidFill>
                  <a:schemeClr val="tx1"/>
                </a:solidFill>
                <a:latin typeface=".VnArial" pitchFamily="34" charset="0"/>
                <a:cs typeface="Cordia New" pitchFamily="34" charset="-34"/>
              </a:defRPr>
            </a:lvl1pPr>
            <a:lvl2pPr marL="742950" indent="-285750" eaLnBrk="0" hangingPunct="0">
              <a:defRPr sz="2000">
                <a:solidFill>
                  <a:schemeClr val="tx1"/>
                </a:solidFill>
                <a:latin typeface=".VnArial" pitchFamily="34" charset="0"/>
                <a:cs typeface="Cordia New" pitchFamily="34" charset="-34"/>
              </a:defRPr>
            </a:lvl2pPr>
            <a:lvl3pPr marL="1143000" indent="-228600" eaLnBrk="0" hangingPunct="0">
              <a:defRPr sz="2000">
                <a:solidFill>
                  <a:schemeClr val="tx1"/>
                </a:solidFill>
                <a:latin typeface=".VnArial" pitchFamily="34" charset="0"/>
                <a:cs typeface="Cordia New" pitchFamily="34" charset="-34"/>
              </a:defRPr>
            </a:lvl3pPr>
            <a:lvl4pPr marL="1600200" indent="-228600" eaLnBrk="0" hangingPunct="0">
              <a:defRPr sz="2000">
                <a:solidFill>
                  <a:schemeClr val="tx1"/>
                </a:solidFill>
                <a:latin typeface=".VnArial" pitchFamily="34" charset="0"/>
                <a:cs typeface="Cordia New" pitchFamily="34" charset="-34"/>
              </a:defRPr>
            </a:lvl4pPr>
            <a:lvl5pPr marL="2057400" indent="-228600" eaLnBrk="0" hangingPunct="0">
              <a:defRPr sz="2000">
                <a:solidFill>
                  <a:schemeClr val="tx1"/>
                </a:solidFill>
                <a:latin typeface=".VnArial" pitchFamily="34" charset="0"/>
                <a:cs typeface="Cordia New" pitchFamily="34" charset="-34"/>
              </a:defRPr>
            </a:lvl5pPr>
            <a:lvl6pPr marL="2514600" indent="-228600" eaLnBrk="0" fontAlgn="base" hangingPunct="0">
              <a:spcBef>
                <a:spcPct val="0"/>
              </a:spcBef>
              <a:spcAft>
                <a:spcPct val="0"/>
              </a:spcAft>
              <a:defRPr sz="2000">
                <a:solidFill>
                  <a:schemeClr val="tx1"/>
                </a:solidFill>
                <a:latin typeface=".VnArial" pitchFamily="34" charset="0"/>
                <a:cs typeface="Cordia New" pitchFamily="34" charset="-34"/>
              </a:defRPr>
            </a:lvl6pPr>
            <a:lvl7pPr marL="2971800" indent="-228600" eaLnBrk="0" fontAlgn="base" hangingPunct="0">
              <a:spcBef>
                <a:spcPct val="0"/>
              </a:spcBef>
              <a:spcAft>
                <a:spcPct val="0"/>
              </a:spcAft>
              <a:defRPr sz="2000">
                <a:solidFill>
                  <a:schemeClr val="tx1"/>
                </a:solidFill>
                <a:latin typeface=".VnArial" pitchFamily="34" charset="0"/>
                <a:cs typeface="Cordia New" pitchFamily="34" charset="-34"/>
              </a:defRPr>
            </a:lvl7pPr>
            <a:lvl8pPr marL="3429000" indent="-228600" eaLnBrk="0" fontAlgn="base" hangingPunct="0">
              <a:spcBef>
                <a:spcPct val="0"/>
              </a:spcBef>
              <a:spcAft>
                <a:spcPct val="0"/>
              </a:spcAft>
              <a:defRPr sz="2000">
                <a:solidFill>
                  <a:schemeClr val="tx1"/>
                </a:solidFill>
                <a:latin typeface=".VnArial" pitchFamily="34" charset="0"/>
                <a:cs typeface="Cordia New" pitchFamily="34" charset="-34"/>
              </a:defRPr>
            </a:lvl8pPr>
            <a:lvl9pPr marL="3886200" indent="-228600" eaLnBrk="0" fontAlgn="base" hangingPunct="0">
              <a:spcBef>
                <a:spcPct val="0"/>
              </a:spcBef>
              <a:spcAft>
                <a:spcPct val="0"/>
              </a:spcAft>
              <a:defRPr sz="2000">
                <a:solidFill>
                  <a:schemeClr val="tx1"/>
                </a:solidFill>
                <a:latin typeface=".VnArial" pitchFamily="34" charset="0"/>
                <a:cs typeface="Cordia New" pitchFamily="34" charset="-34"/>
              </a:defRPr>
            </a:lvl9pPr>
          </a:lstStyle>
          <a:p>
            <a:pPr algn="ctr" fontAlgn="auto">
              <a:spcBef>
                <a:spcPts val="0"/>
              </a:spcBef>
              <a:spcAft>
                <a:spcPts val="0"/>
              </a:spcAft>
              <a:defRPr/>
            </a:pPr>
            <a:r>
              <a:rPr lang="en-US" sz="2400" b="1" dirty="0" err="1">
                <a:solidFill>
                  <a:prstClr val="black"/>
                </a:solidFill>
                <a:latin typeface="Times New Roman" panose="02020603050405020304" pitchFamily="18" charset="0"/>
                <a:cs typeface="Times New Roman" panose="02020603050405020304" pitchFamily="18" charset="0"/>
              </a:rPr>
              <a:t>Vĩnh</a:t>
            </a:r>
            <a:r>
              <a:rPr lang="en-US" sz="2400" b="1" dirty="0">
                <a:solidFill>
                  <a:prstClr val="black"/>
                </a:solidFill>
                <a:latin typeface="Times New Roman" panose="02020603050405020304" pitchFamily="18" charset="0"/>
                <a:cs typeface="Times New Roman" panose="02020603050405020304" pitchFamily="18" charset="0"/>
              </a:rPr>
              <a:t> </a:t>
            </a:r>
            <a:r>
              <a:rPr lang="en-US" sz="2400" b="1" dirty="0" err="1">
                <a:solidFill>
                  <a:prstClr val="black"/>
                </a:solidFill>
                <a:latin typeface="Times New Roman" panose="02020603050405020304" pitchFamily="18" charset="0"/>
                <a:cs typeface="Times New Roman" panose="02020603050405020304" pitchFamily="18" charset="0"/>
              </a:rPr>
              <a:t>viễn</a:t>
            </a:r>
            <a:endParaRPr lang="en-US" sz="2400" b="1" dirty="0">
              <a:solidFill>
                <a:prstClr val="black"/>
              </a:solidFill>
              <a:latin typeface="Times New Roman" panose="02020603050405020304" pitchFamily="18" charset="0"/>
              <a:cs typeface="Times New Roman" panose="02020603050405020304" pitchFamily="18" charset="0"/>
            </a:endParaRPr>
          </a:p>
        </p:txBody>
      </p:sp>
      <p:sp>
        <p:nvSpPr>
          <p:cNvPr id="38918" name="Rectangle 6"/>
          <p:cNvSpPr>
            <a:spLocks noChangeArrowheads="1"/>
          </p:cNvSpPr>
          <p:nvPr/>
        </p:nvSpPr>
        <p:spPr bwMode="auto">
          <a:xfrm>
            <a:off x="5256213" y="1522413"/>
            <a:ext cx="2655887" cy="914400"/>
          </a:xfrm>
          <a:prstGeom prst="rect">
            <a:avLst/>
          </a:prstGeom>
          <a:ln>
            <a:headEnd/>
            <a:tailEnd/>
          </a:ln>
        </p:spPr>
        <p:style>
          <a:lnRef idx="1">
            <a:schemeClr val="accent3"/>
          </a:lnRef>
          <a:fillRef idx="2">
            <a:schemeClr val="accent3"/>
          </a:fillRef>
          <a:effectRef idx="1">
            <a:schemeClr val="accent3"/>
          </a:effectRef>
          <a:fontRef idx="minor">
            <a:schemeClr val="dk1"/>
          </a:fontRef>
        </p:style>
        <p:txBody>
          <a:bodyPr wrap="none" anchor="ctr"/>
          <a:lstStyle>
            <a:lvl1pPr eaLnBrk="0" hangingPunct="0">
              <a:defRPr sz="2000">
                <a:solidFill>
                  <a:schemeClr val="tx1"/>
                </a:solidFill>
                <a:latin typeface=".VnArial" pitchFamily="34" charset="0"/>
                <a:cs typeface="Cordia New" pitchFamily="34" charset="-34"/>
              </a:defRPr>
            </a:lvl1pPr>
            <a:lvl2pPr marL="742950" indent="-285750" eaLnBrk="0" hangingPunct="0">
              <a:defRPr sz="2000">
                <a:solidFill>
                  <a:schemeClr val="tx1"/>
                </a:solidFill>
                <a:latin typeface=".VnArial" pitchFamily="34" charset="0"/>
                <a:cs typeface="Cordia New" pitchFamily="34" charset="-34"/>
              </a:defRPr>
            </a:lvl2pPr>
            <a:lvl3pPr marL="1143000" indent="-228600" eaLnBrk="0" hangingPunct="0">
              <a:defRPr sz="2000">
                <a:solidFill>
                  <a:schemeClr val="tx1"/>
                </a:solidFill>
                <a:latin typeface=".VnArial" pitchFamily="34" charset="0"/>
                <a:cs typeface="Cordia New" pitchFamily="34" charset="-34"/>
              </a:defRPr>
            </a:lvl3pPr>
            <a:lvl4pPr marL="1600200" indent="-228600" eaLnBrk="0" hangingPunct="0">
              <a:defRPr sz="2000">
                <a:solidFill>
                  <a:schemeClr val="tx1"/>
                </a:solidFill>
                <a:latin typeface=".VnArial" pitchFamily="34" charset="0"/>
                <a:cs typeface="Cordia New" pitchFamily="34" charset="-34"/>
              </a:defRPr>
            </a:lvl4pPr>
            <a:lvl5pPr marL="2057400" indent="-228600" eaLnBrk="0" hangingPunct="0">
              <a:defRPr sz="2000">
                <a:solidFill>
                  <a:schemeClr val="tx1"/>
                </a:solidFill>
                <a:latin typeface=".VnArial" pitchFamily="34" charset="0"/>
                <a:cs typeface="Cordia New" pitchFamily="34" charset="-34"/>
              </a:defRPr>
            </a:lvl5pPr>
            <a:lvl6pPr marL="2514600" indent="-228600" eaLnBrk="0" fontAlgn="base" hangingPunct="0">
              <a:spcBef>
                <a:spcPct val="0"/>
              </a:spcBef>
              <a:spcAft>
                <a:spcPct val="0"/>
              </a:spcAft>
              <a:defRPr sz="2000">
                <a:solidFill>
                  <a:schemeClr val="tx1"/>
                </a:solidFill>
                <a:latin typeface=".VnArial" pitchFamily="34" charset="0"/>
                <a:cs typeface="Cordia New" pitchFamily="34" charset="-34"/>
              </a:defRPr>
            </a:lvl6pPr>
            <a:lvl7pPr marL="2971800" indent="-228600" eaLnBrk="0" fontAlgn="base" hangingPunct="0">
              <a:spcBef>
                <a:spcPct val="0"/>
              </a:spcBef>
              <a:spcAft>
                <a:spcPct val="0"/>
              </a:spcAft>
              <a:defRPr sz="2000">
                <a:solidFill>
                  <a:schemeClr val="tx1"/>
                </a:solidFill>
                <a:latin typeface=".VnArial" pitchFamily="34" charset="0"/>
                <a:cs typeface="Cordia New" pitchFamily="34" charset="-34"/>
              </a:defRPr>
            </a:lvl7pPr>
            <a:lvl8pPr marL="3429000" indent="-228600" eaLnBrk="0" fontAlgn="base" hangingPunct="0">
              <a:spcBef>
                <a:spcPct val="0"/>
              </a:spcBef>
              <a:spcAft>
                <a:spcPct val="0"/>
              </a:spcAft>
              <a:defRPr sz="2000">
                <a:solidFill>
                  <a:schemeClr val="tx1"/>
                </a:solidFill>
                <a:latin typeface=".VnArial" pitchFamily="34" charset="0"/>
                <a:cs typeface="Cordia New" pitchFamily="34" charset="-34"/>
              </a:defRPr>
            </a:lvl8pPr>
            <a:lvl9pPr marL="3886200" indent="-228600" eaLnBrk="0" fontAlgn="base" hangingPunct="0">
              <a:spcBef>
                <a:spcPct val="0"/>
              </a:spcBef>
              <a:spcAft>
                <a:spcPct val="0"/>
              </a:spcAft>
              <a:defRPr sz="2000">
                <a:solidFill>
                  <a:schemeClr val="tx1"/>
                </a:solidFill>
                <a:latin typeface=".VnArial" pitchFamily="34" charset="0"/>
                <a:cs typeface="Cordia New" pitchFamily="34" charset="-34"/>
              </a:defRPr>
            </a:lvl9pPr>
          </a:lstStyle>
          <a:p>
            <a:pPr algn="ctr" fontAlgn="auto">
              <a:spcBef>
                <a:spcPts val="0"/>
              </a:spcBef>
              <a:spcAft>
                <a:spcPts val="0"/>
              </a:spcAft>
              <a:defRPr/>
            </a:pPr>
            <a:r>
              <a:rPr lang="en-US" sz="2400" b="1" dirty="0" err="1">
                <a:solidFill>
                  <a:prstClr val="black"/>
                </a:solidFill>
                <a:latin typeface="Times New Roman" panose="02020603050405020304" pitchFamily="18" charset="0"/>
                <a:cs typeface="Times New Roman" panose="02020603050405020304" pitchFamily="18" charset="0"/>
              </a:rPr>
              <a:t>Vật</a:t>
            </a:r>
            <a:r>
              <a:rPr lang="en-US" sz="2400" b="1" dirty="0">
                <a:solidFill>
                  <a:prstClr val="black"/>
                </a:solidFill>
                <a:latin typeface="Times New Roman" panose="02020603050405020304" pitchFamily="18" charset="0"/>
                <a:cs typeface="Times New Roman" panose="02020603050405020304" pitchFamily="18" charset="0"/>
              </a:rPr>
              <a:t> </a:t>
            </a:r>
            <a:r>
              <a:rPr lang="en-US" sz="2400" b="1" dirty="0" err="1">
                <a:solidFill>
                  <a:prstClr val="black"/>
                </a:solidFill>
                <a:latin typeface="Times New Roman" panose="02020603050405020304" pitchFamily="18" charset="0"/>
                <a:cs typeface="Times New Roman" panose="02020603050405020304" pitchFamily="18" charset="0"/>
              </a:rPr>
              <a:t>chất</a:t>
            </a:r>
            <a:r>
              <a:rPr lang="en-US" sz="2400" b="1" dirty="0">
                <a:solidFill>
                  <a:prstClr val="black"/>
                </a:solidFill>
                <a:latin typeface="Times New Roman" panose="02020603050405020304" pitchFamily="18" charset="0"/>
                <a:cs typeface="Times New Roman" panose="02020603050405020304" pitchFamily="18" charset="0"/>
              </a:rPr>
              <a:t> </a:t>
            </a:r>
            <a:r>
              <a:rPr lang="en-US" sz="2400" b="1" dirty="0" err="1">
                <a:solidFill>
                  <a:prstClr val="black"/>
                </a:solidFill>
                <a:latin typeface="Times New Roman" panose="02020603050405020304" pitchFamily="18" charset="0"/>
                <a:cs typeface="Times New Roman" panose="02020603050405020304" pitchFamily="18" charset="0"/>
              </a:rPr>
              <a:t>vô</a:t>
            </a:r>
            <a:r>
              <a:rPr lang="en-US" sz="2400" b="1" dirty="0">
                <a:solidFill>
                  <a:prstClr val="black"/>
                </a:solidFill>
                <a:latin typeface="Times New Roman" panose="02020603050405020304" pitchFamily="18" charset="0"/>
                <a:cs typeface="Times New Roman" panose="02020603050405020304" pitchFamily="18" charset="0"/>
              </a:rPr>
              <a:t> </a:t>
            </a:r>
            <a:r>
              <a:rPr lang="en-US" sz="2400" b="1" dirty="0" err="1">
                <a:solidFill>
                  <a:prstClr val="black"/>
                </a:solidFill>
                <a:latin typeface="Times New Roman" panose="02020603050405020304" pitchFamily="18" charset="0"/>
                <a:cs typeface="Times New Roman" panose="02020603050405020304" pitchFamily="18" charset="0"/>
              </a:rPr>
              <a:t>cùng</a:t>
            </a:r>
            <a:endParaRPr lang="en-US" sz="2400" b="1" dirty="0">
              <a:solidFill>
                <a:prstClr val="black"/>
              </a:solidFill>
              <a:latin typeface="Times New Roman" panose="02020603050405020304" pitchFamily="18" charset="0"/>
              <a:cs typeface="Times New Roman" panose="02020603050405020304" pitchFamily="18" charset="0"/>
            </a:endParaRPr>
          </a:p>
          <a:p>
            <a:pPr algn="ctr" fontAlgn="auto">
              <a:spcBef>
                <a:spcPts val="0"/>
              </a:spcBef>
              <a:spcAft>
                <a:spcPts val="0"/>
              </a:spcAft>
              <a:defRPr/>
            </a:pPr>
            <a:r>
              <a:rPr lang="en-US" sz="2400" b="1" dirty="0" err="1">
                <a:solidFill>
                  <a:prstClr val="black"/>
                </a:solidFill>
                <a:latin typeface="Times New Roman" panose="02020603050405020304" pitchFamily="18" charset="0"/>
                <a:cs typeface="Times New Roman" panose="02020603050405020304" pitchFamily="18" charset="0"/>
              </a:rPr>
              <a:t>Vô</a:t>
            </a:r>
            <a:r>
              <a:rPr lang="en-US" sz="2400" b="1" dirty="0">
                <a:solidFill>
                  <a:prstClr val="black"/>
                </a:solidFill>
                <a:latin typeface="Times New Roman" panose="02020603050405020304" pitchFamily="18" charset="0"/>
                <a:cs typeface="Times New Roman" panose="02020603050405020304" pitchFamily="18" charset="0"/>
              </a:rPr>
              <a:t> </a:t>
            </a:r>
            <a:r>
              <a:rPr lang="en-US" sz="2400" b="1" dirty="0" err="1">
                <a:solidFill>
                  <a:prstClr val="black"/>
                </a:solidFill>
                <a:latin typeface="Times New Roman" panose="02020603050405020304" pitchFamily="18" charset="0"/>
                <a:cs typeface="Times New Roman" panose="02020603050405020304" pitchFamily="18" charset="0"/>
              </a:rPr>
              <a:t>tận</a:t>
            </a:r>
            <a:endParaRPr lang="en-US" sz="2400" b="1" dirty="0">
              <a:solidFill>
                <a:prstClr val="black"/>
              </a:solidFill>
              <a:latin typeface="Times New Roman" panose="02020603050405020304" pitchFamily="18" charset="0"/>
              <a:cs typeface="Times New Roman" panose="02020603050405020304" pitchFamily="18" charset="0"/>
            </a:endParaRPr>
          </a:p>
        </p:txBody>
      </p:sp>
      <p:sp>
        <p:nvSpPr>
          <p:cNvPr id="38919" name="Rectangle 7"/>
          <p:cNvSpPr>
            <a:spLocks noChangeArrowheads="1"/>
          </p:cNvSpPr>
          <p:nvPr/>
        </p:nvSpPr>
        <p:spPr bwMode="auto">
          <a:xfrm>
            <a:off x="719138" y="3754438"/>
            <a:ext cx="685800" cy="2282825"/>
          </a:xfrm>
          <a:prstGeom prst="rect">
            <a:avLst/>
          </a:prstGeom>
          <a:solidFill>
            <a:srgbClr val="008000"/>
          </a:solidFill>
          <a:ln w="9525">
            <a:solidFill>
              <a:schemeClr val="tx1"/>
            </a:solidFill>
            <a:miter lim="800000"/>
            <a:headEnd/>
            <a:tailEnd/>
          </a:ln>
        </p:spPr>
        <p:txBody>
          <a:bodyPr wrap="none" anchor="ctr"/>
          <a:lstStyle>
            <a:lvl1pPr eaLnBrk="0" hangingPunct="0">
              <a:defRPr sz="2000">
                <a:solidFill>
                  <a:schemeClr val="tx1"/>
                </a:solidFill>
                <a:latin typeface=".VnArial" pitchFamily="34" charset="0"/>
                <a:cs typeface="Cordia New" pitchFamily="34" charset="-34"/>
              </a:defRPr>
            </a:lvl1pPr>
            <a:lvl2pPr marL="742950" indent="-285750" eaLnBrk="0" hangingPunct="0">
              <a:defRPr sz="2000">
                <a:solidFill>
                  <a:schemeClr val="tx1"/>
                </a:solidFill>
                <a:latin typeface=".VnArial" pitchFamily="34" charset="0"/>
                <a:cs typeface="Cordia New" pitchFamily="34" charset="-34"/>
              </a:defRPr>
            </a:lvl2pPr>
            <a:lvl3pPr marL="1143000" indent="-228600" eaLnBrk="0" hangingPunct="0">
              <a:defRPr sz="2000">
                <a:solidFill>
                  <a:schemeClr val="tx1"/>
                </a:solidFill>
                <a:latin typeface=".VnArial" pitchFamily="34" charset="0"/>
                <a:cs typeface="Cordia New" pitchFamily="34" charset="-34"/>
              </a:defRPr>
            </a:lvl3pPr>
            <a:lvl4pPr marL="1600200" indent="-228600" eaLnBrk="0" hangingPunct="0">
              <a:defRPr sz="2000">
                <a:solidFill>
                  <a:schemeClr val="tx1"/>
                </a:solidFill>
                <a:latin typeface=".VnArial" pitchFamily="34" charset="0"/>
                <a:cs typeface="Cordia New" pitchFamily="34" charset="-34"/>
              </a:defRPr>
            </a:lvl4pPr>
            <a:lvl5pPr marL="2057400" indent="-228600" eaLnBrk="0" hangingPunct="0">
              <a:defRPr sz="2000">
                <a:solidFill>
                  <a:schemeClr val="tx1"/>
                </a:solidFill>
                <a:latin typeface=".VnArial" pitchFamily="34" charset="0"/>
                <a:cs typeface="Cordia New" pitchFamily="34" charset="-34"/>
              </a:defRPr>
            </a:lvl5pPr>
            <a:lvl6pPr marL="2514600" indent="-228600" eaLnBrk="0" fontAlgn="base" hangingPunct="0">
              <a:spcBef>
                <a:spcPct val="0"/>
              </a:spcBef>
              <a:spcAft>
                <a:spcPct val="0"/>
              </a:spcAft>
              <a:defRPr sz="2000">
                <a:solidFill>
                  <a:schemeClr val="tx1"/>
                </a:solidFill>
                <a:latin typeface=".VnArial" pitchFamily="34" charset="0"/>
                <a:cs typeface="Cordia New" pitchFamily="34" charset="-34"/>
              </a:defRPr>
            </a:lvl6pPr>
            <a:lvl7pPr marL="2971800" indent="-228600" eaLnBrk="0" fontAlgn="base" hangingPunct="0">
              <a:spcBef>
                <a:spcPct val="0"/>
              </a:spcBef>
              <a:spcAft>
                <a:spcPct val="0"/>
              </a:spcAft>
              <a:defRPr sz="2000">
                <a:solidFill>
                  <a:schemeClr val="tx1"/>
                </a:solidFill>
                <a:latin typeface=".VnArial" pitchFamily="34" charset="0"/>
                <a:cs typeface="Cordia New" pitchFamily="34" charset="-34"/>
              </a:defRPr>
            </a:lvl7pPr>
            <a:lvl8pPr marL="3429000" indent="-228600" eaLnBrk="0" fontAlgn="base" hangingPunct="0">
              <a:spcBef>
                <a:spcPct val="0"/>
              </a:spcBef>
              <a:spcAft>
                <a:spcPct val="0"/>
              </a:spcAft>
              <a:defRPr sz="2000">
                <a:solidFill>
                  <a:schemeClr val="tx1"/>
                </a:solidFill>
                <a:latin typeface=".VnArial" pitchFamily="34" charset="0"/>
                <a:cs typeface="Cordia New" pitchFamily="34" charset="-34"/>
              </a:defRPr>
            </a:lvl8pPr>
            <a:lvl9pPr marL="3886200" indent="-228600" eaLnBrk="0" fontAlgn="base" hangingPunct="0">
              <a:spcBef>
                <a:spcPct val="0"/>
              </a:spcBef>
              <a:spcAft>
                <a:spcPct val="0"/>
              </a:spcAft>
              <a:defRPr sz="2000">
                <a:solidFill>
                  <a:schemeClr val="tx1"/>
                </a:solidFill>
                <a:latin typeface=".VnArial" pitchFamily="34" charset="0"/>
                <a:cs typeface="Cordia New" pitchFamily="34" charset="-34"/>
              </a:defRPr>
            </a:lvl9pPr>
          </a:lstStyle>
          <a:p>
            <a:pPr algn="ctr" fontAlgn="auto">
              <a:spcBef>
                <a:spcPts val="0"/>
              </a:spcBef>
              <a:spcAft>
                <a:spcPts val="0"/>
              </a:spcAft>
              <a:defRPr/>
            </a:pPr>
            <a:r>
              <a:rPr lang="en-US" altLang="en-US" sz="2800" b="1" dirty="0" err="1">
                <a:solidFill>
                  <a:prstClr val="white"/>
                </a:solidFill>
                <a:latin typeface="Times New Roman" panose="02020603050405020304" pitchFamily="18" charset="0"/>
                <a:cs typeface="Times New Roman" panose="02020603050405020304" pitchFamily="18" charset="0"/>
              </a:rPr>
              <a:t>Đứng</a:t>
            </a:r>
            <a:endParaRPr lang="en-US" altLang="en-US" sz="2800" b="1" dirty="0">
              <a:solidFill>
                <a:prstClr val="white"/>
              </a:solidFill>
              <a:latin typeface="Times New Roman" panose="02020603050405020304" pitchFamily="18" charset="0"/>
              <a:cs typeface="Times New Roman" panose="02020603050405020304" pitchFamily="18" charset="0"/>
            </a:endParaRPr>
          </a:p>
          <a:p>
            <a:pPr algn="ctr" fontAlgn="auto">
              <a:spcBef>
                <a:spcPts val="0"/>
              </a:spcBef>
              <a:spcAft>
                <a:spcPts val="0"/>
              </a:spcAft>
              <a:defRPr/>
            </a:pPr>
            <a:r>
              <a:rPr lang="en-US" altLang="en-US" sz="2800" b="1" dirty="0" err="1">
                <a:solidFill>
                  <a:prstClr val="white"/>
                </a:solidFill>
                <a:latin typeface="Times New Roman" panose="02020603050405020304" pitchFamily="18" charset="0"/>
                <a:cs typeface="Times New Roman" panose="02020603050405020304" pitchFamily="18" charset="0"/>
              </a:rPr>
              <a:t>im</a:t>
            </a:r>
            <a:endParaRPr lang="en-US" altLang="en-US" sz="2800" b="1" dirty="0">
              <a:solidFill>
                <a:prstClr val="white"/>
              </a:solidFill>
              <a:latin typeface="Times New Roman" panose="02020603050405020304" pitchFamily="18" charset="0"/>
              <a:cs typeface="Times New Roman" panose="02020603050405020304" pitchFamily="18" charset="0"/>
            </a:endParaRPr>
          </a:p>
        </p:txBody>
      </p:sp>
      <p:sp>
        <p:nvSpPr>
          <p:cNvPr id="38920" name="Rectangle 8"/>
          <p:cNvSpPr>
            <a:spLocks noChangeArrowheads="1"/>
          </p:cNvSpPr>
          <p:nvPr/>
        </p:nvSpPr>
        <p:spPr bwMode="auto">
          <a:xfrm>
            <a:off x="2070100" y="3322638"/>
            <a:ext cx="685800" cy="1296987"/>
          </a:xfrm>
          <a:prstGeom prst="rect">
            <a:avLst/>
          </a:prstGeom>
          <a:ln>
            <a:headEnd/>
            <a:tailEnd/>
          </a:ln>
        </p:spPr>
        <p:style>
          <a:lnRef idx="1">
            <a:schemeClr val="accent4"/>
          </a:lnRef>
          <a:fillRef idx="2">
            <a:schemeClr val="accent4"/>
          </a:fillRef>
          <a:effectRef idx="1">
            <a:schemeClr val="accent4"/>
          </a:effectRef>
          <a:fontRef idx="minor">
            <a:schemeClr val="dk1"/>
          </a:fontRef>
        </p:style>
        <p:txBody>
          <a:bodyPr wrap="none" anchor="ctr"/>
          <a:lstStyle>
            <a:lvl1pPr eaLnBrk="0" hangingPunct="0">
              <a:defRPr sz="2000">
                <a:solidFill>
                  <a:schemeClr val="tx1"/>
                </a:solidFill>
                <a:latin typeface=".VnArial" pitchFamily="34" charset="0"/>
                <a:cs typeface="Cordia New" pitchFamily="34" charset="-34"/>
              </a:defRPr>
            </a:lvl1pPr>
            <a:lvl2pPr marL="742950" indent="-285750" eaLnBrk="0" hangingPunct="0">
              <a:defRPr sz="2000">
                <a:solidFill>
                  <a:schemeClr val="tx1"/>
                </a:solidFill>
                <a:latin typeface=".VnArial" pitchFamily="34" charset="0"/>
                <a:cs typeface="Cordia New" pitchFamily="34" charset="-34"/>
              </a:defRPr>
            </a:lvl2pPr>
            <a:lvl3pPr marL="1143000" indent="-228600" eaLnBrk="0" hangingPunct="0">
              <a:defRPr sz="2000">
                <a:solidFill>
                  <a:schemeClr val="tx1"/>
                </a:solidFill>
                <a:latin typeface=".VnArial" pitchFamily="34" charset="0"/>
                <a:cs typeface="Cordia New" pitchFamily="34" charset="-34"/>
              </a:defRPr>
            </a:lvl3pPr>
            <a:lvl4pPr marL="1600200" indent="-228600" eaLnBrk="0" hangingPunct="0">
              <a:defRPr sz="2000">
                <a:solidFill>
                  <a:schemeClr val="tx1"/>
                </a:solidFill>
                <a:latin typeface=".VnArial" pitchFamily="34" charset="0"/>
                <a:cs typeface="Cordia New" pitchFamily="34" charset="-34"/>
              </a:defRPr>
            </a:lvl4pPr>
            <a:lvl5pPr marL="2057400" indent="-228600" eaLnBrk="0" hangingPunct="0">
              <a:defRPr sz="2000">
                <a:solidFill>
                  <a:schemeClr val="tx1"/>
                </a:solidFill>
                <a:latin typeface=".VnArial" pitchFamily="34" charset="0"/>
                <a:cs typeface="Cordia New" pitchFamily="34" charset="-34"/>
              </a:defRPr>
            </a:lvl5pPr>
            <a:lvl6pPr marL="2514600" indent="-228600" eaLnBrk="0" fontAlgn="base" hangingPunct="0">
              <a:spcBef>
                <a:spcPct val="0"/>
              </a:spcBef>
              <a:spcAft>
                <a:spcPct val="0"/>
              </a:spcAft>
              <a:defRPr sz="2000">
                <a:solidFill>
                  <a:schemeClr val="tx1"/>
                </a:solidFill>
                <a:latin typeface=".VnArial" pitchFamily="34" charset="0"/>
                <a:cs typeface="Cordia New" pitchFamily="34" charset="-34"/>
              </a:defRPr>
            </a:lvl6pPr>
            <a:lvl7pPr marL="2971800" indent="-228600" eaLnBrk="0" fontAlgn="base" hangingPunct="0">
              <a:spcBef>
                <a:spcPct val="0"/>
              </a:spcBef>
              <a:spcAft>
                <a:spcPct val="0"/>
              </a:spcAft>
              <a:defRPr sz="2000">
                <a:solidFill>
                  <a:schemeClr val="tx1"/>
                </a:solidFill>
                <a:latin typeface=".VnArial" pitchFamily="34" charset="0"/>
                <a:cs typeface="Cordia New" pitchFamily="34" charset="-34"/>
              </a:defRPr>
            </a:lvl7pPr>
            <a:lvl8pPr marL="3429000" indent="-228600" eaLnBrk="0" fontAlgn="base" hangingPunct="0">
              <a:spcBef>
                <a:spcPct val="0"/>
              </a:spcBef>
              <a:spcAft>
                <a:spcPct val="0"/>
              </a:spcAft>
              <a:defRPr sz="2000">
                <a:solidFill>
                  <a:schemeClr val="tx1"/>
                </a:solidFill>
                <a:latin typeface=".VnArial" pitchFamily="34" charset="0"/>
                <a:cs typeface="Cordia New" pitchFamily="34" charset="-34"/>
              </a:defRPr>
            </a:lvl8pPr>
            <a:lvl9pPr marL="3886200" indent="-228600" eaLnBrk="0" fontAlgn="base" hangingPunct="0">
              <a:spcBef>
                <a:spcPct val="0"/>
              </a:spcBef>
              <a:spcAft>
                <a:spcPct val="0"/>
              </a:spcAft>
              <a:defRPr sz="2000">
                <a:solidFill>
                  <a:schemeClr val="tx1"/>
                </a:solidFill>
                <a:latin typeface=".VnArial" pitchFamily="34" charset="0"/>
                <a:cs typeface="Cordia New" pitchFamily="34" charset="-34"/>
              </a:defRPr>
            </a:lvl9pPr>
          </a:lstStyle>
          <a:p>
            <a:pPr algn="ctr" fontAlgn="auto">
              <a:spcBef>
                <a:spcPts val="0"/>
              </a:spcBef>
              <a:spcAft>
                <a:spcPts val="0"/>
              </a:spcAft>
              <a:defRPr/>
            </a:pPr>
            <a:r>
              <a:rPr lang="en-US" sz="2400" b="1" dirty="0" err="1">
                <a:solidFill>
                  <a:prstClr val="black"/>
                </a:solidFill>
                <a:latin typeface="Times New Roman" panose="02020603050405020304" pitchFamily="18" charset="0"/>
                <a:cs typeface="Times New Roman" panose="02020603050405020304" pitchFamily="18" charset="0"/>
              </a:rPr>
              <a:t>Đứng</a:t>
            </a:r>
            <a:endParaRPr lang="en-US" sz="2400" b="1" dirty="0">
              <a:solidFill>
                <a:prstClr val="black"/>
              </a:solidFill>
              <a:latin typeface="Times New Roman" panose="02020603050405020304" pitchFamily="18" charset="0"/>
              <a:cs typeface="Times New Roman" panose="02020603050405020304" pitchFamily="18" charset="0"/>
            </a:endParaRPr>
          </a:p>
          <a:p>
            <a:pPr algn="ctr" fontAlgn="auto">
              <a:spcBef>
                <a:spcPts val="0"/>
              </a:spcBef>
              <a:spcAft>
                <a:spcPts val="0"/>
              </a:spcAft>
              <a:defRPr/>
            </a:pPr>
            <a:r>
              <a:rPr lang="en-US" sz="2400" b="1" dirty="0" err="1">
                <a:solidFill>
                  <a:prstClr val="black"/>
                </a:solidFill>
                <a:latin typeface="Times New Roman" panose="02020603050405020304" pitchFamily="18" charset="0"/>
                <a:cs typeface="Times New Roman" panose="02020603050405020304" pitchFamily="18" charset="0"/>
              </a:rPr>
              <a:t>im</a:t>
            </a:r>
            <a:endParaRPr lang="en-US" sz="2400" b="1" dirty="0">
              <a:solidFill>
                <a:prstClr val="black"/>
              </a:solidFill>
              <a:latin typeface="Times New Roman" panose="02020603050405020304" pitchFamily="18" charset="0"/>
              <a:cs typeface="Times New Roman" panose="02020603050405020304" pitchFamily="18" charset="0"/>
            </a:endParaRPr>
          </a:p>
        </p:txBody>
      </p:sp>
      <p:sp>
        <p:nvSpPr>
          <p:cNvPr id="36873" name="Rectangle 9"/>
          <p:cNvSpPr>
            <a:spLocks noChangeArrowheads="1"/>
          </p:cNvSpPr>
          <p:nvPr/>
        </p:nvSpPr>
        <p:spPr bwMode="auto">
          <a:xfrm>
            <a:off x="3203575" y="2817813"/>
            <a:ext cx="5407025" cy="79216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000">
                <a:solidFill>
                  <a:schemeClr val="tx1"/>
                </a:solidFill>
                <a:latin typeface=".VnArial" pitchFamily="34" charset="0"/>
                <a:cs typeface="Cordia New" pitchFamily="34" charset="-34"/>
              </a:defRPr>
            </a:lvl1pPr>
            <a:lvl2pPr marL="742950" indent="-285750" eaLnBrk="0" hangingPunct="0">
              <a:defRPr sz="2000">
                <a:solidFill>
                  <a:schemeClr val="tx1"/>
                </a:solidFill>
                <a:latin typeface=".VnArial" pitchFamily="34" charset="0"/>
                <a:cs typeface="Cordia New" pitchFamily="34" charset="-34"/>
              </a:defRPr>
            </a:lvl2pPr>
            <a:lvl3pPr marL="1143000" indent="-228600" eaLnBrk="0" hangingPunct="0">
              <a:defRPr sz="2000">
                <a:solidFill>
                  <a:schemeClr val="tx1"/>
                </a:solidFill>
                <a:latin typeface=".VnArial" pitchFamily="34" charset="0"/>
                <a:cs typeface="Cordia New" pitchFamily="34" charset="-34"/>
              </a:defRPr>
            </a:lvl3pPr>
            <a:lvl4pPr marL="1600200" indent="-228600" eaLnBrk="0" hangingPunct="0">
              <a:defRPr sz="2000">
                <a:solidFill>
                  <a:schemeClr val="tx1"/>
                </a:solidFill>
                <a:latin typeface=".VnArial" pitchFamily="34" charset="0"/>
                <a:cs typeface="Cordia New" pitchFamily="34" charset="-34"/>
              </a:defRPr>
            </a:lvl4pPr>
            <a:lvl5pPr marL="2057400" indent="-228600" eaLnBrk="0" hangingPunct="0">
              <a:defRPr sz="2000">
                <a:solidFill>
                  <a:schemeClr val="tx1"/>
                </a:solidFill>
                <a:latin typeface=".VnArial" pitchFamily="34" charset="0"/>
                <a:cs typeface="Cordia New" pitchFamily="34" charset="-34"/>
              </a:defRPr>
            </a:lvl5pPr>
            <a:lvl6pPr marL="2514600" indent="-228600" eaLnBrk="0" fontAlgn="base" hangingPunct="0">
              <a:spcBef>
                <a:spcPct val="0"/>
              </a:spcBef>
              <a:spcAft>
                <a:spcPct val="0"/>
              </a:spcAft>
              <a:defRPr sz="2000">
                <a:solidFill>
                  <a:schemeClr val="tx1"/>
                </a:solidFill>
                <a:latin typeface=".VnArial" pitchFamily="34" charset="0"/>
                <a:cs typeface="Cordia New" pitchFamily="34" charset="-34"/>
              </a:defRPr>
            </a:lvl6pPr>
            <a:lvl7pPr marL="2971800" indent="-228600" eaLnBrk="0" fontAlgn="base" hangingPunct="0">
              <a:spcBef>
                <a:spcPct val="0"/>
              </a:spcBef>
              <a:spcAft>
                <a:spcPct val="0"/>
              </a:spcAft>
              <a:defRPr sz="2000">
                <a:solidFill>
                  <a:schemeClr val="tx1"/>
                </a:solidFill>
                <a:latin typeface=".VnArial" pitchFamily="34" charset="0"/>
                <a:cs typeface="Cordia New" pitchFamily="34" charset="-34"/>
              </a:defRPr>
            </a:lvl7pPr>
            <a:lvl8pPr marL="3429000" indent="-228600" eaLnBrk="0" fontAlgn="base" hangingPunct="0">
              <a:spcBef>
                <a:spcPct val="0"/>
              </a:spcBef>
              <a:spcAft>
                <a:spcPct val="0"/>
              </a:spcAft>
              <a:defRPr sz="2000">
                <a:solidFill>
                  <a:schemeClr val="tx1"/>
                </a:solidFill>
                <a:latin typeface=".VnArial" pitchFamily="34" charset="0"/>
                <a:cs typeface="Cordia New" pitchFamily="34" charset="-34"/>
              </a:defRPr>
            </a:lvl8pPr>
            <a:lvl9pPr marL="3886200" indent="-228600" eaLnBrk="0" fontAlgn="base" hangingPunct="0">
              <a:spcBef>
                <a:spcPct val="0"/>
              </a:spcBef>
              <a:spcAft>
                <a:spcPct val="0"/>
              </a:spcAft>
              <a:defRPr sz="2000">
                <a:solidFill>
                  <a:schemeClr val="tx1"/>
                </a:solidFill>
                <a:latin typeface=".VnArial" pitchFamily="34" charset="0"/>
                <a:cs typeface="Cordia New" pitchFamily="34" charset="-34"/>
              </a:defRPr>
            </a:lvl9pPr>
          </a:lstStyle>
          <a:p>
            <a:pPr eaLnBrk="1" fontAlgn="auto" hangingPunct="1">
              <a:spcBef>
                <a:spcPts val="0"/>
              </a:spcBef>
              <a:spcAft>
                <a:spcPts val="0"/>
              </a:spcAft>
              <a:defRPr/>
            </a:pPr>
            <a:r>
              <a:rPr lang="vi-VN" altLang="en-US" sz="2400" b="1" dirty="0">
                <a:solidFill>
                  <a:prstClr val="black"/>
                </a:solidFill>
                <a:latin typeface="Times New Roman" panose="02020603050405020304" pitchFamily="18" charset="0"/>
                <a:cs typeface="Times New Roman" panose="02020603050405020304" pitchFamily="18" charset="0"/>
              </a:rPr>
              <a:t>Chỉ xảy ra trong 1 quan hệ nhất định </a:t>
            </a:r>
            <a:endParaRPr lang="en-US" altLang="en-US" sz="2400" b="1" dirty="0">
              <a:solidFill>
                <a:prstClr val="black"/>
              </a:solidFill>
              <a:latin typeface="Times New Roman" panose="02020603050405020304" pitchFamily="18" charset="0"/>
              <a:cs typeface="Times New Roman" panose="02020603050405020304" pitchFamily="18" charset="0"/>
            </a:endParaRPr>
          </a:p>
          <a:p>
            <a:pPr eaLnBrk="1" fontAlgn="auto" hangingPunct="1">
              <a:spcBef>
                <a:spcPts val="0"/>
              </a:spcBef>
              <a:spcAft>
                <a:spcPts val="0"/>
              </a:spcAft>
              <a:defRPr/>
            </a:pPr>
            <a:r>
              <a:rPr lang="vi-VN" altLang="en-US" sz="2400" b="1" dirty="0">
                <a:solidFill>
                  <a:prstClr val="black"/>
                </a:solidFill>
                <a:latin typeface="Times New Roman" panose="02020603050405020304" pitchFamily="18" charset="0"/>
                <a:cs typeface="Times New Roman" panose="02020603050405020304" pitchFamily="18" charset="0"/>
              </a:rPr>
              <a:t>chứ </a:t>
            </a:r>
            <a:r>
              <a:rPr lang="en-US" altLang="en-US" sz="2400" b="1" dirty="0" err="1">
                <a:solidFill>
                  <a:prstClr val="black"/>
                </a:solidFill>
                <a:latin typeface="Times New Roman" panose="02020603050405020304" pitchFamily="18" charset="0"/>
                <a:cs typeface="Times New Roman" panose="02020603050405020304" pitchFamily="18" charset="0"/>
              </a:rPr>
              <a:t>không</a:t>
            </a:r>
            <a:r>
              <a:rPr lang="en-US" altLang="en-US" sz="2400" b="1" dirty="0">
                <a:solidFill>
                  <a:prstClr val="black"/>
                </a:solidFill>
                <a:latin typeface="Times New Roman" panose="02020603050405020304" pitchFamily="18" charset="0"/>
                <a:cs typeface="Times New Roman" panose="02020603050405020304" pitchFamily="18" charset="0"/>
              </a:rPr>
              <a:t> </a:t>
            </a:r>
            <a:r>
              <a:rPr lang="en-US" altLang="en-US" sz="2400" b="1" dirty="0" err="1">
                <a:solidFill>
                  <a:prstClr val="black"/>
                </a:solidFill>
                <a:latin typeface="Times New Roman" panose="02020603050405020304" pitchFamily="18" charset="0"/>
                <a:cs typeface="Times New Roman" panose="02020603050405020304" pitchFamily="18" charset="0"/>
              </a:rPr>
              <a:t>phải</a:t>
            </a:r>
            <a:r>
              <a:rPr lang="en-US" altLang="en-US" sz="2400" b="1" dirty="0">
                <a:solidFill>
                  <a:prstClr val="black"/>
                </a:solidFill>
                <a:latin typeface="Times New Roman" panose="02020603050405020304" pitchFamily="18" charset="0"/>
                <a:cs typeface="Times New Roman" panose="02020603050405020304" pitchFamily="18" charset="0"/>
              </a:rPr>
              <a:t> </a:t>
            </a:r>
            <a:r>
              <a:rPr lang="en-US" altLang="en-US" sz="2400" b="1" dirty="0" err="1">
                <a:solidFill>
                  <a:prstClr val="black"/>
                </a:solidFill>
                <a:latin typeface="Times New Roman" panose="02020603050405020304" pitchFamily="18" charset="0"/>
                <a:cs typeface="Times New Roman" panose="02020603050405020304" pitchFamily="18" charset="0"/>
              </a:rPr>
              <a:t>mọi</a:t>
            </a:r>
            <a:r>
              <a:rPr lang="en-US" altLang="en-US" sz="2400" b="1" dirty="0">
                <a:solidFill>
                  <a:prstClr val="black"/>
                </a:solidFill>
                <a:latin typeface="Times New Roman" panose="02020603050405020304" pitchFamily="18" charset="0"/>
                <a:cs typeface="Times New Roman" panose="02020603050405020304" pitchFamily="18" charset="0"/>
              </a:rPr>
              <a:t> </a:t>
            </a:r>
            <a:r>
              <a:rPr lang="en-US" altLang="en-US" sz="2400" b="1" dirty="0" err="1">
                <a:solidFill>
                  <a:prstClr val="black"/>
                </a:solidFill>
                <a:latin typeface="Times New Roman" panose="02020603050405020304" pitchFamily="18" charset="0"/>
                <a:cs typeface="Times New Roman" panose="02020603050405020304" pitchFamily="18" charset="0"/>
              </a:rPr>
              <a:t>quan</a:t>
            </a:r>
            <a:r>
              <a:rPr lang="en-US" altLang="en-US" sz="2400" b="1" dirty="0">
                <a:solidFill>
                  <a:prstClr val="black"/>
                </a:solidFill>
                <a:latin typeface="Times New Roman" panose="02020603050405020304" pitchFamily="18" charset="0"/>
                <a:cs typeface="Times New Roman" panose="02020603050405020304" pitchFamily="18" charset="0"/>
              </a:rPr>
              <a:t> </a:t>
            </a:r>
            <a:r>
              <a:rPr lang="en-US" altLang="en-US" sz="2400" b="1" dirty="0" err="1">
                <a:solidFill>
                  <a:prstClr val="black"/>
                </a:solidFill>
                <a:latin typeface="Times New Roman" panose="02020603050405020304" pitchFamily="18" charset="0"/>
                <a:cs typeface="Times New Roman" panose="02020603050405020304" pitchFamily="18" charset="0"/>
              </a:rPr>
              <a:t>hệ</a:t>
            </a:r>
            <a:r>
              <a:rPr lang="en-US" altLang="en-US" sz="2400" b="1" dirty="0">
                <a:solidFill>
                  <a:prstClr val="black"/>
                </a:solidFill>
                <a:latin typeface="Times New Roman" panose="02020603050405020304" pitchFamily="18" charset="0"/>
                <a:cs typeface="Times New Roman" panose="02020603050405020304" pitchFamily="18" charset="0"/>
              </a:rPr>
              <a:t> </a:t>
            </a:r>
            <a:r>
              <a:rPr lang="en-US" altLang="en-US" sz="2400" b="1" dirty="0" err="1">
                <a:solidFill>
                  <a:prstClr val="black"/>
                </a:solidFill>
                <a:latin typeface="Times New Roman" panose="02020603050405020304" pitchFamily="18" charset="0"/>
                <a:cs typeface="Times New Roman" panose="02020603050405020304" pitchFamily="18" charset="0"/>
              </a:rPr>
              <a:t>cùng</a:t>
            </a:r>
            <a:r>
              <a:rPr lang="en-US" altLang="en-US" sz="2400" b="1" dirty="0">
                <a:solidFill>
                  <a:prstClr val="black"/>
                </a:solidFill>
                <a:latin typeface="Times New Roman" panose="02020603050405020304" pitchFamily="18" charset="0"/>
                <a:cs typeface="Times New Roman" panose="02020603050405020304" pitchFamily="18" charset="0"/>
              </a:rPr>
              <a:t> 1 </a:t>
            </a:r>
            <a:r>
              <a:rPr lang="en-US" altLang="en-US" sz="2400" b="1" dirty="0" err="1">
                <a:solidFill>
                  <a:prstClr val="black"/>
                </a:solidFill>
                <a:latin typeface="Times New Roman" panose="02020603050405020304" pitchFamily="18" charset="0"/>
                <a:cs typeface="Times New Roman" panose="02020603050405020304" pitchFamily="18" charset="0"/>
              </a:rPr>
              <a:t>lúc</a:t>
            </a:r>
            <a:endParaRPr lang="en-US" altLang="en-US" sz="2400" b="1" dirty="0">
              <a:solidFill>
                <a:prstClr val="black"/>
              </a:solidFill>
              <a:latin typeface="Times New Roman" panose="02020603050405020304" pitchFamily="18" charset="0"/>
              <a:cs typeface="Times New Roman" panose="02020603050405020304" pitchFamily="18" charset="0"/>
            </a:endParaRPr>
          </a:p>
        </p:txBody>
      </p:sp>
      <p:sp>
        <p:nvSpPr>
          <p:cNvPr id="38922" name="Rectangle 10"/>
          <p:cNvSpPr>
            <a:spLocks noChangeArrowheads="1"/>
          </p:cNvSpPr>
          <p:nvPr/>
        </p:nvSpPr>
        <p:spPr bwMode="auto">
          <a:xfrm>
            <a:off x="2070100" y="5265738"/>
            <a:ext cx="685800" cy="1341437"/>
          </a:xfrm>
          <a:prstGeom prst="rect">
            <a:avLst/>
          </a:prstGeom>
          <a:ln>
            <a:headEnd/>
            <a:tailEnd/>
          </a:ln>
        </p:spPr>
        <p:style>
          <a:lnRef idx="1">
            <a:schemeClr val="accent4"/>
          </a:lnRef>
          <a:fillRef idx="2">
            <a:schemeClr val="accent4"/>
          </a:fillRef>
          <a:effectRef idx="1">
            <a:schemeClr val="accent4"/>
          </a:effectRef>
          <a:fontRef idx="minor">
            <a:schemeClr val="dk1"/>
          </a:fontRef>
        </p:style>
        <p:txBody>
          <a:bodyPr wrap="none" anchor="ctr"/>
          <a:lstStyle>
            <a:lvl1pPr eaLnBrk="0" hangingPunct="0">
              <a:defRPr sz="2000">
                <a:solidFill>
                  <a:schemeClr val="tx1"/>
                </a:solidFill>
                <a:latin typeface=".VnArial" pitchFamily="34" charset="0"/>
                <a:cs typeface="Cordia New" pitchFamily="34" charset="-34"/>
              </a:defRPr>
            </a:lvl1pPr>
            <a:lvl2pPr marL="742950" indent="-285750" eaLnBrk="0" hangingPunct="0">
              <a:defRPr sz="2000">
                <a:solidFill>
                  <a:schemeClr val="tx1"/>
                </a:solidFill>
                <a:latin typeface=".VnArial" pitchFamily="34" charset="0"/>
                <a:cs typeface="Cordia New" pitchFamily="34" charset="-34"/>
              </a:defRPr>
            </a:lvl2pPr>
            <a:lvl3pPr marL="1143000" indent="-228600" eaLnBrk="0" hangingPunct="0">
              <a:defRPr sz="2000">
                <a:solidFill>
                  <a:schemeClr val="tx1"/>
                </a:solidFill>
                <a:latin typeface=".VnArial" pitchFamily="34" charset="0"/>
                <a:cs typeface="Cordia New" pitchFamily="34" charset="-34"/>
              </a:defRPr>
            </a:lvl3pPr>
            <a:lvl4pPr marL="1600200" indent="-228600" eaLnBrk="0" hangingPunct="0">
              <a:defRPr sz="2000">
                <a:solidFill>
                  <a:schemeClr val="tx1"/>
                </a:solidFill>
                <a:latin typeface=".VnArial" pitchFamily="34" charset="0"/>
                <a:cs typeface="Cordia New" pitchFamily="34" charset="-34"/>
              </a:defRPr>
            </a:lvl4pPr>
            <a:lvl5pPr marL="2057400" indent="-228600" eaLnBrk="0" hangingPunct="0">
              <a:defRPr sz="2000">
                <a:solidFill>
                  <a:schemeClr val="tx1"/>
                </a:solidFill>
                <a:latin typeface=".VnArial" pitchFamily="34" charset="0"/>
                <a:cs typeface="Cordia New" pitchFamily="34" charset="-34"/>
              </a:defRPr>
            </a:lvl5pPr>
            <a:lvl6pPr marL="2514600" indent="-228600" eaLnBrk="0" fontAlgn="base" hangingPunct="0">
              <a:spcBef>
                <a:spcPct val="0"/>
              </a:spcBef>
              <a:spcAft>
                <a:spcPct val="0"/>
              </a:spcAft>
              <a:defRPr sz="2000">
                <a:solidFill>
                  <a:schemeClr val="tx1"/>
                </a:solidFill>
                <a:latin typeface=".VnArial" pitchFamily="34" charset="0"/>
                <a:cs typeface="Cordia New" pitchFamily="34" charset="-34"/>
              </a:defRPr>
            </a:lvl6pPr>
            <a:lvl7pPr marL="2971800" indent="-228600" eaLnBrk="0" fontAlgn="base" hangingPunct="0">
              <a:spcBef>
                <a:spcPct val="0"/>
              </a:spcBef>
              <a:spcAft>
                <a:spcPct val="0"/>
              </a:spcAft>
              <a:defRPr sz="2000">
                <a:solidFill>
                  <a:schemeClr val="tx1"/>
                </a:solidFill>
                <a:latin typeface=".VnArial" pitchFamily="34" charset="0"/>
                <a:cs typeface="Cordia New" pitchFamily="34" charset="-34"/>
              </a:defRPr>
            </a:lvl7pPr>
            <a:lvl8pPr marL="3429000" indent="-228600" eaLnBrk="0" fontAlgn="base" hangingPunct="0">
              <a:spcBef>
                <a:spcPct val="0"/>
              </a:spcBef>
              <a:spcAft>
                <a:spcPct val="0"/>
              </a:spcAft>
              <a:defRPr sz="2000">
                <a:solidFill>
                  <a:schemeClr val="tx1"/>
                </a:solidFill>
                <a:latin typeface=".VnArial" pitchFamily="34" charset="0"/>
                <a:cs typeface="Cordia New" pitchFamily="34" charset="-34"/>
              </a:defRPr>
            </a:lvl8pPr>
            <a:lvl9pPr marL="3886200" indent="-228600" eaLnBrk="0" fontAlgn="base" hangingPunct="0">
              <a:spcBef>
                <a:spcPct val="0"/>
              </a:spcBef>
              <a:spcAft>
                <a:spcPct val="0"/>
              </a:spcAft>
              <a:defRPr sz="2000">
                <a:solidFill>
                  <a:schemeClr val="tx1"/>
                </a:solidFill>
                <a:latin typeface=".VnArial" pitchFamily="34" charset="0"/>
                <a:cs typeface="Cordia New" pitchFamily="34" charset="-34"/>
              </a:defRPr>
            </a:lvl9pPr>
          </a:lstStyle>
          <a:p>
            <a:pPr algn="ctr" fontAlgn="auto">
              <a:spcBef>
                <a:spcPts val="0"/>
              </a:spcBef>
              <a:spcAft>
                <a:spcPts val="0"/>
              </a:spcAft>
              <a:defRPr/>
            </a:pPr>
            <a:r>
              <a:rPr lang="en-US" sz="2400" b="1" dirty="0" err="1">
                <a:solidFill>
                  <a:prstClr val="black"/>
                </a:solidFill>
                <a:latin typeface="Times New Roman" panose="02020603050405020304" pitchFamily="18" charset="0"/>
                <a:cs typeface="Times New Roman" panose="02020603050405020304" pitchFamily="18" charset="0"/>
              </a:rPr>
              <a:t>Tạm</a:t>
            </a:r>
            <a:r>
              <a:rPr lang="en-US" sz="2400" b="1" dirty="0">
                <a:solidFill>
                  <a:prstClr val="black"/>
                </a:solidFill>
                <a:latin typeface="Times New Roman" panose="02020603050405020304" pitchFamily="18" charset="0"/>
                <a:cs typeface="Times New Roman" panose="02020603050405020304" pitchFamily="18" charset="0"/>
              </a:rPr>
              <a:t> </a:t>
            </a:r>
          </a:p>
          <a:p>
            <a:pPr algn="ctr" fontAlgn="auto">
              <a:spcBef>
                <a:spcPts val="0"/>
              </a:spcBef>
              <a:spcAft>
                <a:spcPts val="0"/>
              </a:spcAft>
              <a:defRPr/>
            </a:pPr>
            <a:r>
              <a:rPr lang="en-US" sz="2400" b="1" dirty="0" err="1">
                <a:solidFill>
                  <a:prstClr val="black"/>
                </a:solidFill>
                <a:latin typeface="Times New Roman" panose="02020603050405020304" pitchFamily="18" charset="0"/>
                <a:cs typeface="Times New Roman" panose="02020603050405020304" pitchFamily="18" charset="0"/>
              </a:rPr>
              <a:t>thời</a:t>
            </a:r>
            <a:endParaRPr lang="en-US" sz="2400" b="1" dirty="0">
              <a:solidFill>
                <a:prstClr val="black"/>
              </a:solidFill>
              <a:latin typeface="Times New Roman" panose="02020603050405020304" pitchFamily="18" charset="0"/>
              <a:cs typeface="Times New Roman" panose="02020603050405020304" pitchFamily="18" charset="0"/>
            </a:endParaRPr>
          </a:p>
        </p:txBody>
      </p:sp>
      <p:sp>
        <p:nvSpPr>
          <p:cNvPr id="38923" name="Rectangle 11"/>
          <p:cNvSpPr>
            <a:spLocks noChangeArrowheads="1"/>
          </p:cNvSpPr>
          <p:nvPr/>
        </p:nvSpPr>
        <p:spPr bwMode="auto">
          <a:xfrm>
            <a:off x="3203575" y="3754438"/>
            <a:ext cx="5407025" cy="79216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000">
                <a:solidFill>
                  <a:schemeClr val="tx1"/>
                </a:solidFill>
                <a:latin typeface=".VnArial" pitchFamily="34" charset="0"/>
                <a:cs typeface="Cordia New" pitchFamily="34" charset="-34"/>
              </a:defRPr>
            </a:lvl1pPr>
            <a:lvl2pPr marL="742950" indent="-285750" eaLnBrk="0" hangingPunct="0">
              <a:defRPr sz="2000">
                <a:solidFill>
                  <a:schemeClr val="tx1"/>
                </a:solidFill>
                <a:latin typeface=".VnArial" pitchFamily="34" charset="0"/>
                <a:cs typeface="Cordia New" pitchFamily="34" charset="-34"/>
              </a:defRPr>
            </a:lvl2pPr>
            <a:lvl3pPr marL="1143000" indent="-228600" eaLnBrk="0" hangingPunct="0">
              <a:defRPr sz="2000">
                <a:solidFill>
                  <a:schemeClr val="tx1"/>
                </a:solidFill>
                <a:latin typeface=".VnArial" pitchFamily="34" charset="0"/>
                <a:cs typeface="Cordia New" pitchFamily="34" charset="-34"/>
              </a:defRPr>
            </a:lvl3pPr>
            <a:lvl4pPr marL="1600200" indent="-228600" eaLnBrk="0" hangingPunct="0">
              <a:defRPr sz="2000">
                <a:solidFill>
                  <a:schemeClr val="tx1"/>
                </a:solidFill>
                <a:latin typeface=".VnArial" pitchFamily="34" charset="0"/>
                <a:cs typeface="Cordia New" pitchFamily="34" charset="-34"/>
              </a:defRPr>
            </a:lvl4pPr>
            <a:lvl5pPr marL="2057400" indent="-228600" eaLnBrk="0" hangingPunct="0">
              <a:defRPr sz="2000">
                <a:solidFill>
                  <a:schemeClr val="tx1"/>
                </a:solidFill>
                <a:latin typeface=".VnArial" pitchFamily="34" charset="0"/>
                <a:cs typeface="Cordia New" pitchFamily="34" charset="-34"/>
              </a:defRPr>
            </a:lvl5pPr>
            <a:lvl6pPr marL="2514600" indent="-228600" eaLnBrk="0" fontAlgn="base" hangingPunct="0">
              <a:spcBef>
                <a:spcPct val="0"/>
              </a:spcBef>
              <a:spcAft>
                <a:spcPct val="0"/>
              </a:spcAft>
              <a:defRPr sz="2000">
                <a:solidFill>
                  <a:schemeClr val="tx1"/>
                </a:solidFill>
                <a:latin typeface=".VnArial" pitchFamily="34" charset="0"/>
                <a:cs typeface="Cordia New" pitchFamily="34" charset="-34"/>
              </a:defRPr>
            </a:lvl6pPr>
            <a:lvl7pPr marL="2971800" indent="-228600" eaLnBrk="0" fontAlgn="base" hangingPunct="0">
              <a:spcBef>
                <a:spcPct val="0"/>
              </a:spcBef>
              <a:spcAft>
                <a:spcPct val="0"/>
              </a:spcAft>
              <a:defRPr sz="2000">
                <a:solidFill>
                  <a:schemeClr val="tx1"/>
                </a:solidFill>
                <a:latin typeface=".VnArial" pitchFamily="34" charset="0"/>
                <a:cs typeface="Cordia New" pitchFamily="34" charset="-34"/>
              </a:defRPr>
            </a:lvl7pPr>
            <a:lvl8pPr marL="3429000" indent="-228600" eaLnBrk="0" fontAlgn="base" hangingPunct="0">
              <a:spcBef>
                <a:spcPct val="0"/>
              </a:spcBef>
              <a:spcAft>
                <a:spcPct val="0"/>
              </a:spcAft>
              <a:defRPr sz="2000">
                <a:solidFill>
                  <a:schemeClr val="tx1"/>
                </a:solidFill>
                <a:latin typeface=".VnArial" pitchFamily="34" charset="0"/>
                <a:cs typeface="Cordia New" pitchFamily="34" charset="-34"/>
              </a:defRPr>
            </a:lvl8pPr>
            <a:lvl9pPr marL="3886200" indent="-228600" eaLnBrk="0" fontAlgn="base" hangingPunct="0">
              <a:spcBef>
                <a:spcPct val="0"/>
              </a:spcBef>
              <a:spcAft>
                <a:spcPct val="0"/>
              </a:spcAft>
              <a:defRPr sz="2000">
                <a:solidFill>
                  <a:schemeClr val="tx1"/>
                </a:solidFill>
                <a:latin typeface=".VnArial" pitchFamily="34" charset="0"/>
                <a:cs typeface="Cordia New" pitchFamily="34" charset="-34"/>
              </a:defRPr>
            </a:lvl9pPr>
          </a:lstStyle>
          <a:p>
            <a:pPr fontAlgn="auto">
              <a:spcBef>
                <a:spcPts val="0"/>
              </a:spcBef>
              <a:spcAft>
                <a:spcPts val="0"/>
              </a:spcAft>
              <a:defRPr/>
            </a:pPr>
            <a:r>
              <a:rPr lang="en-US" sz="2400" b="1" dirty="0" err="1">
                <a:solidFill>
                  <a:prstClr val="black"/>
                </a:solidFill>
                <a:latin typeface="Times New Roman" panose="02020603050405020304" pitchFamily="18" charset="0"/>
                <a:cs typeface="Times New Roman" panose="02020603050405020304" pitchFamily="18" charset="0"/>
              </a:rPr>
              <a:t>Chỉ</a:t>
            </a:r>
            <a:r>
              <a:rPr lang="en-US" sz="2400" b="1" dirty="0">
                <a:solidFill>
                  <a:prstClr val="black"/>
                </a:solidFill>
                <a:latin typeface="Times New Roman" panose="02020603050405020304" pitchFamily="18" charset="0"/>
                <a:cs typeface="Times New Roman" panose="02020603050405020304" pitchFamily="18" charset="0"/>
              </a:rPr>
              <a:t> </a:t>
            </a:r>
            <a:r>
              <a:rPr lang="en-US" sz="2400" b="1" dirty="0" err="1">
                <a:solidFill>
                  <a:prstClr val="black"/>
                </a:solidFill>
                <a:latin typeface="Times New Roman" panose="02020603050405020304" pitchFamily="18" charset="0"/>
                <a:cs typeface="Times New Roman" panose="02020603050405020304" pitchFamily="18" charset="0"/>
              </a:rPr>
              <a:t>xảy</a:t>
            </a:r>
            <a:r>
              <a:rPr lang="en-US" sz="2400" b="1" dirty="0">
                <a:solidFill>
                  <a:prstClr val="black"/>
                </a:solidFill>
                <a:latin typeface="Times New Roman" panose="02020603050405020304" pitchFamily="18" charset="0"/>
                <a:cs typeface="Times New Roman" panose="02020603050405020304" pitchFamily="18" charset="0"/>
              </a:rPr>
              <a:t> </a:t>
            </a:r>
            <a:r>
              <a:rPr lang="en-US" sz="2400" b="1" dirty="0" err="1">
                <a:solidFill>
                  <a:prstClr val="black"/>
                </a:solidFill>
                <a:latin typeface="Times New Roman" panose="02020603050405020304" pitchFamily="18" charset="0"/>
                <a:cs typeface="Times New Roman" panose="02020603050405020304" pitchFamily="18" charset="0"/>
              </a:rPr>
              <a:t>ra</a:t>
            </a:r>
            <a:r>
              <a:rPr lang="en-US" sz="2400" b="1" dirty="0">
                <a:solidFill>
                  <a:prstClr val="black"/>
                </a:solidFill>
                <a:latin typeface="Times New Roman" panose="02020603050405020304" pitchFamily="18" charset="0"/>
                <a:cs typeface="Times New Roman" panose="02020603050405020304" pitchFamily="18" charset="0"/>
              </a:rPr>
              <a:t> </a:t>
            </a:r>
            <a:r>
              <a:rPr lang="en-US" sz="2400" b="1" dirty="0" err="1">
                <a:solidFill>
                  <a:prstClr val="black"/>
                </a:solidFill>
                <a:latin typeface="Times New Roman" panose="02020603050405020304" pitchFamily="18" charset="0"/>
                <a:cs typeface="Times New Roman" panose="02020603050405020304" pitchFamily="18" charset="0"/>
              </a:rPr>
              <a:t>với</a:t>
            </a:r>
            <a:r>
              <a:rPr lang="en-US" sz="2400" b="1" dirty="0">
                <a:solidFill>
                  <a:prstClr val="black"/>
                </a:solidFill>
                <a:latin typeface="Times New Roman" panose="02020603050405020304" pitchFamily="18" charset="0"/>
                <a:cs typeface="Times New Roman" panose="02020603050405020304" pitchFamily="18" charset="0"/>
              </a:rPr>
              <a:t> 1 </a:t>
            </a:r>
            <a:r>
              <a:rPr lang="en-US" sz="2400" b="1" dirty="0" err="1">
                <a:solidFill>
                  <a:prstClr val="black"/>
                </a:solidFill>
                <a:latin typeface="Times New Roman" panose="02020603050405020304" pitchFamily="18" charset="0"/>
                <a:cs typeface="Times New Roman" panose="02020603050405020304" pitchFamily="18" charset="0"/>
              </a:rPr>
              <a:t>hình</a:t>
            </a:r>
            <a:r>
              <a:rPr lang="en-US" sz="2400" b="1" dirty="0">
                <a:solidFill>
                  <a:prstClr val="black"/>
                </a:solidFill>
                <a:latin typeface="Times New Roman" panose="02020603050405020304" pitchFamily="18" charset="0"/>
                <a:cs typeface="Times New Roman" panose="02020603050405020304" pitchFamily="18" charset="0"/>
              </a:rPr>
              <a:t> </a:t>
            </a:r>
            <a:r>
              <a:rPr lang="en-US" sz="2400" b="1" dirty="0" err="1">
                <a:solidFill>
                  <a:prstClr val="black"/>
                </a:solidFill>
                <a:latin typeface="Times New Roman" panose="02020603050405020304" pitchFamily="18" charset="0"/>
                <a:cs typeface="Times New Roman" panose="02020603050405020304" pitchFamily="18" charset="0"/>
              </a:rPr>
              <a:t>thức</a:t>
            </a:r>
            <a:r>
              <a:rPr lang="en-US" sz="2400" b="1" dirty="0">
                <a:solidFill>
                  <a:prstClr val="black"/>
                </a:solidFill>
                <a:latin typeface="Times New Roman" panose="02020603050405020304" pitchFamily="18" charset="0"/>
                <a:cs typeface="Times New Roman" panose="02020603050405020304" pitchFamily="18" charset="0"/>
              </a:rPr>
              <a:t> </a:t>
            </a:r>
            <a:r>
              <a:rPr lang="en-US" sz="2400" b="1" dirty="0" err="1">
                <a:solidFill>
                  <a:prstClr val="black"/>
                </a:solidFill>
                <a:latin typeface="Times New Roman" panose="02020603050405020304" pitchFamily="18" charset="0"/>
                <a:cs typeface="Times New Roman" panose="02020603050405020304" pitchFamily="18" charset="0"/>
              </a:rPr>
              <a:t>vận</a:t>
            </a:r>
            <a:r>
              <a:rPr lang="en-US" sz="2400" b="1" dirty="0">
                <a:solidFill>
                  <a:prstClr val="black"/>
                </a:solidFill>
                <a:latin typeface="Times New Roman" panose="02020603050405020304" pitchFamily="18" charset="0"/>
                <a:cs typeface="Times New Roman" panose="02020603050405020304" pitchFamily="18" charset="0"/>
              </a:rPr>
              <a:t> </a:t>
            </a:r>
            <a:r>
              <a:rPr lang="en-US" sz="2400" b="1" dirty="0" err="1">
                <a:solidFill>
                  <a:prstClr val="black"/>
                </a:solidFill>
                <a:latin typeface="Times New Roman" panose="02020603050405020304" pitchFamily="18" charset="0"/>
                <a:cs typeface="Times New Roman" panose="02020603050405020304" pitchFamily="18" charset="0"/>
              </a:rPr>
              <a:t>động</a:t>
            </a:r>
            <a:r>
              <a:rPr lang="en-US" sz="2400" b="1" dirty="0">
                <a:solidFill>
                  <a:prstClr val="black"/>
                </a:solidFill>
                <a:latin typeface="Times New Roman" panose="02020603050405020304" pitchFamily="18" charset="0"/>
                <a:cs typeface="Times New Roman" panose="02020603050405020304" pitchFamily="18" charset="0"/>
              </a:rPr>
              <a:t> </a:t>
            </a:r>
            <a:r>
              <a:rPr lang="en-US" sz="2400" b="1" dirty="0" err="1">
                <a:solidFill>
                  <a:prstClr val="black"/>
                </a:solidFill>
                <a:latin typeface="Times New Roman" panose="02020603050405020304" pitchFamily="18" charset="0"/>
                <a:cs typeface="Times New Roman" panose="02020603050405020304" pitchFamily="18" charset="0"/>
              </a:rPr>
              <a:t>chứ</a:t>
            </a:r>
            <a:r>
              <a:rPr lang="en-US" sz="2400" b="1" dirty="0">
                <a:solidFill>
                  <a:prstClr val="black"/>
                </a:solidFill>
                <a:latin typeface="Times New Roman" panose="02020603050405020304" pitchFamily="18" charset="0"/>
                <a:cs typeface="Times New Roman" panose="02020603050405020304" pitchFamily="18" charset="0"/>
              </a:rPr>
              <a:t> </a:t>
            </a:r>
          </a:p>
          <a:p>
            <a:pPr fontAlgn="auto">
              <a:spcBef>
                <a:spcPts val="0"/>
              </a:spcBef>
              <a:spcAft>
                <a:spcPts val="0"/>
              </a:spcAft>
              <a:defRPr/>
            </a:pPr>
            <a:r>
              <a:rPr lang="en-US" sz="2400" b="1" dirty="0" err="1">
                <a:solidFill>
                  <a:prstClr val="black"/>
                </a:solidFill>
                <a:latin typeface="Times New Roman" panose="02020603050405020304" pitchFamily="18" charset="0"/>
                <a:cs typeface="Times New Roman" panose="02020603050405020304" pitchFamily="18" charset="0"/>
              </a:rPr>
              <a:t>không</a:t>
            </a:r>
            <a:r>
              <a:rPr lang="en-US" sz="2400" b="1" dirty="0">
                <a:solidFill>
                  <a:prstClr val="black"/>
                </a:solidFill>
                <a:latin typeface="Times New Roman" panose="02020603050405020304" pitchFamily="18" charset="0"/>
                <a:cs typeface="Times New Roman" panose="02020603050405020304" pitchFamily="18" charset="0"/>
              </a:rPr>
              <a:t> </a:t>
            </a:r>
            <a:r>
              <a:rPr lang="en-US" sz="2400" b="1" dirty="0" err="1">
                <a:solidFill>
                  <a:prstClr val="black"/>
                </a:solidFill>
                <a:latin typeface="Times New Roman" panose="02020603050405020304" pitchFamily="18" charset="0"/>
                <a:cs typeface="Times New Roman" panose="02020603050405020304" pitchFamily="18" charset="0"/>
              </a:rPr>
              <a:t>phải</a:t>
            </a:r>
            <a:r>
              <a:rPr lang="en-US" sz="2400" b="1" dirty="0">
                <a:solidFill>
                  <a:prstClr val="black"/>
                </a:solidFill>
                <a:latin typeface="Times New Roman" panose="02020603050405020304" pitchFamily="18" charset="0"/>
                <a:cs typeface="Times New Roman" panose="02020603050405020304" pitchFamily="18" charset="0"/>
              </a:rPr>
              <a:t> </a:t>
            </a:r>
            <a:r>
              <a:rPr lang="en-US" sz="2400" b="1" dirty="0" err="1">
                <a:solidFill>
                  <a:prstClr val="black"/>
                </a:solidFill>
                <a:latin typeface="Times New Roman" panose="02020603050405020304" pitchFamily="18" charset="0"/>
                <a:cs typeface="Times New Roman" panose="02020603050405020304" pitchFamily="18" charset="0"/>
              </a:rPr>
              <a:t>với</a:t>
            </a:r>
            <a:r>
              <a:rPr lang="en-US" sz="2400" b="1" dirty="0">
                <a:solidFill>
                  <a:prstClr val="black"/>
                </a:solidFill>
                <a:latin typeface="Times New Roman" panose="02020603050405020304" pitchFamily="18" charset="0"/>
                <a:cs typeface="Times New Roman" panose="02020603050405020304" pitchFamily="18" charset="0"/>
              </a:rPr>
              <a:t> </a:t>
            </a:r>
            <a:r>
              <a:rPr lang="en-US" sz="2400" b="1" dirty="0" err="1">
                <a:solidFill>
                  <a:prstClr val="black"/>
                </a:solidFill>
                <a:latin typeface="Times New Roman" panose="02020603050405020304" pitchFamily="18" charset="0"/>
                <a:cs typeface="Times New Roman" panose="02020603050405020304" pitchFamily="18" charset="0"/>
              </a:rPr>
              <a:t>mọi</a:t>
            </a:r>
            <a:r>
              <a:rPr lang="en-US" sz="2400" b="1" dirty="0">
                <a:solidFill>
                  <a:prstClr val="black"/>
                </a:solidFill>
                <a:latin typeface="Times New Roman" panose="02020603050405020304" pitchFamily="18" charset="0"/>
                <a:cs typeface="Times New Roman" panose="02020603050405020304" pitchFamily="18" charset="0"/>
              </a:rPr>
              <a:t> </a:t>
            </a:r>
            <a:r>
              <a:rPr lang="en-US" sz="2400" b="1" dirty="0" err="1">
                <a:solidFill>
                  <a:prstClr val="black"/>
                </a:solidFill>
                <a:latin typeface="Times New Roman" panose="02020603050405020304" pitchFamily="18" charset="0"/>
                <a:cs typeface="Times New Roman" panose="02020603050405020304" pitchFamily="18" charset="0"/>
              </a:rPr>
              <a:t>hình</a:t>
            </a:r>
            <a:r>
              <a:rPr lang="en-US" sz="2400" b="1" dirty="0">
                <a:solidFill>
                  <a:prstClr val="black"/>
                </a:solidFill>
                <a:latin typeface="Times New Roman" panose="02020603050405020304" pitchFamily="18" charset="0"/>
                <a:cs typeface="Times New Roman" panose="02020603050405020304" pitchFamily="18" charset="0"/>
              </a:rPr>
              <a:t> </a:t>
            </a:r>
            <a:r>
              <a:rPr lang="en-US" sz="2400" b="1" dirty="0" err="1">
                <a:solidFill>
                  <a:prstClr val="black"/>
                </a:solidFill>
                <a:latin typeface="Times New Roman" panose="02020603050405020304" pitchFamily="18" charset="0"/>
                <a:cs typeface="Times New Roman" panose="02020603050405020304" pitchFamily="18" charset="0"/>
              </a:rPr>
              <a:t>thức</a:t>
            </a:r>
            <a:r>
              <a:rPr lang="en-US" sz="2400" b="1" dirty="0">
                <a:solidFill>
                  <a:prstClr val="black"/>
                </a:solidFill>
                <a:latin typeface="Times New Roman" panose="02020603050405020304" pitchFamily="18" charset="0"/>
                <a:cs typeface="Times New Roman" panose="02020603050405020304" pitchFamily="18" charset="0"/>
              </a:rPr>
              <a:t> </a:t>
            </a:r>
            <a:r>
              <a:rPr lang="en-US" sz="2400" b="1" dirty="0" err="1">
                <a:solidFill>
                  <a:prstClr val="black"/>
                </a:solidFill>
                <a:latin typeface="Times New Roman" panose="02020603050405020304" pitchFamily="18" charset="0"/>
                <a:cs typeface="Times New Roman" panose="02020603050405020304" pitchFamily="18" charset="0"/>
              </a:rPr>
              <a:t>vận</a:t>
            </a:r>
            <a:r>
              <a:rPr lang="en-US" sz="2400" b="1" dirty="0">
                <a:solidFill>
                  <a:prstClr val="black"/>
                </a:solidFill>
                <a:latin typeface="Times New Roman" panose="02020603050405020304" pitchFamily="18" charset="0"/>
                <a:cs typeface="Times New Roman" panose="02020603050405020304" pitchFamily="18" charset="0"/>
              </a:rPr>
              <a:t> </a:t>
            </a:r>
            <a:r>
              <a:rPr lang="en-US" sz="2400" b="1" dirty="0" err="1">
                <a:solidFill>
                  <a:prstClr val="black"/>
                </a:solidFill>
                <a:latin typeface="Times New Roman" panose="02020603050405020304" pitchFamily="18" charset="0"/>
                <a:cs typeface="Times New Roman" panose="02020603050405020304" pitchFamily="18" charset="0"/>
              </a:rPr>
              <a:t>động</a:t>
            </a:r>
            <a:endParaRPr lang="en-US" sz="2400" b="1" dirty="0">
              <a:solidFill>
                <a:prstClr val="black"/>
              </a:solidFill>
              <a:latin typeface="Times New Roman" panose="02020603050405020304" pitchFamily="18" charset="0"/>
              <a:cs typeface="Times New Roman" panose="02020603050405020304" pitchFamily="18" charset="0"/>
            </a:endParaRPr>
          </a:p>
        </p:txBody>
      </p:sp>
      <p:sp>
        <p:nvSpPr>
          <p:cNvPr id="38924" name="Rectangle 12"/>
          <p:cNvSpPr>
            <a:spLocks noChangeArrowheads="1"/>
          </p:cNvSpPr>
          <p:nvPr/>
        </p:nvSpPr>
        <p:spPr bwMode="auto">
          <a:xfrm>
            <a:off x="3203575" y="4689475"/>
            <a:ext cx="5407025" cy="792163"/>
          </a:xfrm>
          <a:prstGeom prst="rect">
            <a:avLst/>
          </a:prstGeom>
          <a:noFill/>
          <a:ln w="9525">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000">
                <a:solidFill>
                  <a:schemeClr val="tx1"/>
                </a:solidFill>
                <a:latin typeface=".VnArial" pitchFamily="34" charset="0"/>
                <a:cs typeface="Cordia New" pitchFamily="34" charset="-34"/>
              </a:defRPr>
            </a:lvl1pPr>
            <a:lvl2pPr marL="742950" indent="-285750" eaLnBrk="0" hangingPunct="0">
              <a:defRPr sz="2000">
                <a:solidFill>
                  <a:schemeClr val="tx1"/>
                </a:solidFill>
                <a:latin typeface=".VnArial" pitchFamily="34" charset="0"/>
                <a:cs typeface="Cordia New" pitchFamily="34" charset="-34"/>
              </a:defRPr>
            </a:lvl2pPr>
            <a:lvl3pPr marL="1143000" indent="-228600" eaLnBrk="0" hangingPunct="0">
              <a:defRPr sz="2000">
                <a:solidFill>
                  <a:schemeClr val="tx1"/>
                </a:solidFill>
                <a:latin typeface=".VnArial" pitchFamily="34" charset="0"/>
                <a:cs typeface="Cordia New" pitchFamily="34" charset="-34"/>
              </a:defRPr>
            </a:lvl3pPr>
            <a:lvl4pPr marL="1600200" indent="-228600" eaLnBrk="0" hangingPunct="0">
              <a:defRPr sz="2000">
                <a:solidFill>
                  <a:schemeClr val="tx1"/>
                </a:solidFill>
                <a:latin typeface=".VnArial" pitchFamily="34" charset="0"/>
                <a:cs typeface="Cordia New" pitchFamily="34" charset="-34"/>
              </a:defRPr>
            </a:lvl4pPr>
            <a:lvl5pPr marL="2057400" indent="-228600" eaLnBrk="0" hangingPunct="0">
              <a:defRPr sz="2000">
                <a:solidFill>
                  <a:schemeClr val="tx1"/>
                </a:solidFill>
                <a:latin typeface=".VnArial" pitchFamily="34" charset="0"/>
                <a:cs typeface="Cordia New" pitchFamily="34" charset="-34"/>
              </a:defRPr>
            </a:lvl5pPr>
            <a:lvl6pPr marL="2514600" indent="-228600" eaLnBrk="0" fontAlgn="base" hangingPunct="0">
              <a:spcBef>
                <a:spcPct val="0"/>
              </a:spcBef>
              <a:spcAft>
                <a:spcPct val="0"/>
              </a:spcAft>
              <a:defRPr sz="2000">
                <a:solidFill>
                  <a:schemeClr val="tx1"/>
                </a:solidFill>
                <a:latin typeface=".VnArial" pitchFamily="34" charset="0"/>
                <a:cs typeface="Cordia New" pitchFamily="34" charset="-34"/>
              </a:defRPr>
            </a:lvl6pPr>
            <a:lvl7pPr marL="2971800" indent="-228600" eaLnBrk="0" fontAlgn="base" hangingPunct="0">
              <a:spcBef>
                <a:spcPct val="0"/>
              </a:spcBef>
              <a:spcAft>
                <a:spcPct val="0"/>
              </a:spcAft>
              <a:defRPr sz="2000">
                <a:solidFill>
                  <a:schemeClr val="tx1"/>
                </a:solidFill>
                <a:latin typeface=".VnArial" pitchFamily="34" charset="0"/>
                <a:cs typeface="Cordia New" pitchFamily="34" charset="-34"/>
              </a:defRPr>
            </a:lvl7pPr>
            <a:lvl8pPr marL="3429000" indent="-228600" eaLnBrk="0" fontAlgn="base" hangingPunct="0">
              <a:spcBef>
                <a:spcPct val="0"/>
              </a:spcBef>
              <a:spcAft>
                <a:spcPct val="0"/>
              </a:spcAft>
              <a:defRPr sz="2000">
                <a:solidFill>
                  <a:schemeClr val="tx1"/>
                </a:solidFill>
                <a:latin typeface=".VnArial" pitchFamily="34" charset="0"/>
                <a:cs typeface="Cordia New" pitchFamily="34" charset="-34"/>
              </a:defRPr>
            </a:lvl8pPr>
            <a:lvl9pPr marL="3886200" indent="-228600" eaLnBrk="0" fontAlgn="base" hangingPunct="0">
              <a:spcBef>
                <a:spcPct val="0"/>
              </a:spcBef>
              <a:spcAft>
                <a:spcPct val="0"/>
              </a:spcAft>
              <a:defRPr sz="2000">
                <a:solidFill>
                  <a:schemeClr val="tx1"/>
                </a:solidFill>
                <a:latin typeface=".VnArial" pitchFamily="34" charset="0"/>
                <a:cs typeface="Cordia New" pitchFamily="34" charset="-34"/>
              </a:defRPr>
            </a:lvl9pPr>
          </a:lstStyle>
          <a:p>
            <a:pPr algn="ctr" fontAlgn="auto">
              <a:spcBef>
                <a:spcPts val="0"/>
              </a:spcBef>
              <a:spcAft>
                <a:spcPts val="0"/>
              </a:spcAft>
              <a:defRPr/>
            </a:pPr>
            <a:r>
              <a:rPr lang="vi-VN" sz="2400" b="1" dirty="0">
                <a:solidFill>
                  <a:prstClr val="black"/>
                </a:solidFill>
                <a:latin typeface="Times New Roman" panose="02020603050405020304" pitchFamily="18" charset="0"/>
                <a:cs typeface="Times New Roman" panose="02020603050405020304" pitchFamily="18" charset="0"/>
              </a:rPr>
              <a:t>Chỉ biểu hiện khi sự vật còn là nó chưa </a:t>
            </a:r>
          </a:p>
          <a:p>
            <a:pPr algn="ctr" fontAlgn="auto">
              <a:spcBef>
                <a:spcPts val="0"/>
              </a:spcBef>
              <a:spcAft>
                <a:spcPts val="0"/>
              </a:spcAft>
              <a:defRPr/>
            </a:pPr>
            <a:r>
              <a:rPr lang="en-US" sz="2400" b="1" dirty="0" err="1">
                <a:solidFill>
                  <a:prstClr val="black"/>
                </a:solidFill>
                <a:latin typeface="Times New Roman" panose="02020603050405020304" pitchFamily="18" charset="0"/>
                <a:cs typeface="Times New Roman" panose="02020603050405020304" pitchFamily="18" charset="0"/>
              </a:rPr>
              <a:t>biến</a:t>
            </a:r>
            <a:r>
              <a:rPr lang="en-US" sz="2400" b="1" dirty="0">
                <a:solidFill>
                  <a:prstClr val="black"/>
                </a:solidFill>
                <a:latin typeface="Times New Roman" panose="02020603050405020304" pitchFamily="18" charset="0"/>
                <a:cs typeface="Times New Roman" panose="02020603050405020304" pitchFamily="18" charset="0"/>
              </a:rPr>
              <a:t> </a:t>
            </a:r>
            <a:r>
              <a:rPr lang="en-US" sz="2400" b="1" dirty="0" err="1">
                <a:solidFill>
                  <a:prstClr val="black"/>
                </a:solidFill>
                <a:latin typeface="Times New Roman" panose="02020603050405020304" pitchFamily="18" charset="0"/>
                <a:cs typeface="Times New Roman" panose="02020603050405020304" pitchFamily="18" charset="0"/>
              </a:rPr>
              <a:t>đổi</a:t>
            </a:r>
            <a:r>
              <a:rPr lang="en-US" sz="2400" b="1" dirty="0">
                <a:solidFill>
                  <a:prstClr val="black"/>
                </a:solidFill>
                <a:latin typeface="Times New Roman" panose="02020603050405020304" pitchFamily="18" charset="0"/>
                <a:cs typeface="Times New Roman" panose="02020603050405020304" pitchFamily="18" charset="0"/>
              </a:rPr>
              <a:t> </a:t>
            </a:r>
            <a:r>
              <a:rPr lang="en-US" sz="2400" b="1" dirty="0" err="1">
                <a:solidFill>
                  <a:prstClr val="black"/>
                </a:solidFill>
                <a:latin typeface="Times New Roman" panose="02020603050405020304" pitchFamily="18" charset="0"/>
                <a:cs typeface="Times New Roman" panose="02020603050405020304" pitchFamily="18" charset="0"/>
              </a:rPr>
              <a:t>thành</a:t>
            </a:r>
            <a:r>
              <a:rPr lang="en-US" sz="2400" b="1" dirty="0">
                <a:solidFill>
                  <a:prstClr val="black"/>
                </a:solidFill>
                <a:latin typeface="Times New Roman" panose="02020603050405020304" pitchFamily="18" charset="0"/>
                <a:cs typeface="Times New Roman" panose="02020603050405020304" pitchFamily="18" charset="0"/>
              </a:rPr>
              <a:t> </a:t>
            </a:r>
            <a:r>
              <a:rPr lang="en-US" sz="2400" b="1" dirty="0" err="1">
                <a:solidFill>
                  <a:prstClr val="black"/>
                </a:solidFill>
                <a:latin typeface="Times New Roman" panose="02020603050405020304" pitchFamily="18" charset="0"/>
                <a:cs typeface="Times New Roman" panose="02020603050405020304" pitchFamily="18" charset="0"/>
              </a:rPr>
              <a:t>cái</a:t>
            </a:r>
            <a:r>
              <a:rPr lang="en-US" sz="2400" b="1" dirty="0">
                <a:solidFill>
                  <a:prstClr val="black"/>
                </a:solidFill>
                <a:latin typeface="Times New Roman" panose="02020603050405020304" pitchFamily="18" charset="0"/>
                <a:cs typeface="Times New Roman" panose="02020603050405020304" pitchFamily="18" charset="0"/>
              </a:rPr>
              <a:t> </a:t>
            </a:r>
            <a:r>
              <a:rPr lang="en-US" sz="2400" b="1" dirty="0" err="1">
                <a:solidFill>
                  <a:prstClr val="black"/>
                </a:solidFill>
                <a:latin typeface="Times New Roman" panose="02020603050405020304" pitchFamily="18" charset="0"/>
                <a:cs typeface="Times New Roman" panose="02020603050405020304" pitchFamily="18" charset="0"/>
              </a:rPr>
              <a:t>khác</a:t>
            </a:r>
            <a:endParaRPr lang="en-US" sz="2400" b="1" dirty="0">
              <a:solidFill>
                <a:prstClr val="black"/>
              </a:solidFill>
              <a:latin typeface="Times New Roman" panose="02020603050405020304" pitchFamily="18" charset="0"/>
              <a:cs typeface="Times New Roman" panose="02020603050405020304" pitchFamily="18" charset="0"/>
            </a:endParaRPr>
          </a:p>
        </p:txBody>
      </p:sp>
      <p:sp>
        <p:nvSpPr>
          <p:cNvPr id="38925" name="Rectangle 13"/>
          <p:cNvSpPr>
            <a:spLocks noChangeArrowheads="1"/>
          </p:cNvSpPr>
          <p:nvPr/>
        </p:nvSpPr>
        <p:spPr bwMode="auto">
          <a:xfrm>
            <a:off x="3203575" y="5699125"/>
            <a:ext cx="5407025" cy="112395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000">
                <a:solidFill>
                  <a:schemeClr val="tx1"/>
                </a:solidFill>
                <a:latin typeface=".VnArial" pitchFamily="34" charset="0"/>
                <a:cs typeface="Cordia New" pitchFamily="34" charset="-34"/>
              </a:defRPr>
            </a:lvl1pPr>
            <a:lvl2pPr marL="742950" indent="-285750" eaLnBrk="0" hangingPunct="0">
              <a:defRPr sz="2000">
                <a:solidFill>
                  <a:schemeClr val="tx1"/>
                </a:solidFill>
                <a:latin typeface=".VnArial" pitchFamily="34" charset="0"/>
                <a:cs typeface="Cordia New" pitchFamily="34" charset="-34"/>
              </a:defRPr>
            </a:lvl2pPr>
            <a:lvl3pPr marL="1143000" indent="-228600" eaLnBrk="0" hangingPunct="0">
              <a:defRPr sz="2000">
                <a:solidFill>
                  <a:schemeClr val="tx1"/>
                </a:solidFill>
                <a:latin typeface=".VnArial" pitchFamily="34" charset="0"/>
                <a:cs typeface="Cordia New" pitchFamily="34" charset="-34"/>
              </a:defRPr>
            </a:lvl3pPr>
            <a:lvl4pPr marL="1600200" indent="-228600" eaLnBrk="0" hangingPunct="0">
              <a:defRPr sz="2000">
                <a:solidFill>
                  <a:schemeClr val="tx1"/>
                </a:solidFill>
                <a:latin typeface=".VnArial" pitchFamily="34" charset="0"/>
                <a:cs typeface="Cordia New" pitchFamily="34" charset="-34"/>
              </a:defRPr>
            </a:lvl4pPr>
            <a:lvl5pPr marL="2057400" indent="-228600" eaLnBrk="0" hangingPunct="0">
              <a:defRPr sz="2000">
                <a:solidFill>
                  <a:schemeClr val="tx1"/>
                </a:solidFill>
                <a:latin typeface=".VnArial" pitchFamily="34" charset="0"/>
                <a:cs typeface="Cordia New" pitchFamily="34" charset="-34"/>
              </a:defRPr>
            </a:lvl5pPr>
            <a:lvl6pPr marL="2514600" indent="-228600" eaLnBrk="0" fontAlgn="base" hangingPunct="0">
              <a:spcBef>
                <a:spcPct val="0"/>
              </a:spcBef>
              <a:spcAft>
                <a:spcPct val="0"/>
              </a:spcAft>
              <a:defRPr sz="2000">
                <a:solidFill>
                  <a:schemeClr val="tx1"/>
                </a:solidFill>
                <a:latin typeface=".VnArial" pitchFamily="34" charset="0"/>
                <a:cs typeface="Cordia New" pitchFamily="34" charset="-34"/>
              </a:defRPr>
            </a:lvl6pPr>
            <a:lvl7pPr marL="2971800" indent="-228600" eaLnBrk="0" fontAlgn="base" hangingPunct="0">
              <a:spcBef>
                <a:spcPct val="0"/>
              </a:spcBef>
              <a:spcAft>
                <a:spcPct val="0"/>
              </a:spcAft>
              <a:defRPr sz="2000">
                <a:solidFill>
                  <a:schemeClr val="tx1"/>
                </a:solidFill>
                <a:latin typeface=".VnArial" pitchFamily="34" charset="0"/>
                <a:cs typeface="Cordia New" pitchFamily="34" charset="-34"/>
              </a:defRPr>
            </a:lvl7pPr>
            <a:lvl8pPr marL="3429000" indent="-228600" eaLnBrk="0" fontAlgn="base" hangingPunct="0">
              <a:spcBef>
                <a:spcPct val="0"/>
              </a:spcBef>
              <a:spcAft>
                <a:spcPct val="0"/>
              </a:spcAft>
              <a:defRPr sz="2000">
                <a:solidFill>
                  <a:schemeClr val="tx1"/>
                </a:solidFill>
                <a:latin typeface=".VnArial" pitchFamily="34" charset="0"/>
                <a:cs typeface="Cordia New" pitchFamily="34" charset="-34"/>
              </a:defRPr>
            </a:lvl8pPr>
            <a:lvl9pPr marL="3886200" indent="-228600" eaLnBrk="0" fontAlgn="base" hangingPunct="0">
              <a:spcBef>
                <a:spcPct val="0"/>
              </a:spcBef>
              <a:spcAft>
                <a:spcPct val="0"/>
              </a:spcAft>
              <a:defRPr sz="2000">
                <a:solidFill>
                  <a:schemeClr val="tx1"/>
                </a:solidFill>
                <a:latin typeface=".VnArial" pitchFamily="34" charset="0"/>
                <a:cs typeface="Cordia New" pitchFamily="34" charset="-34"/>
              </a:defRPr>
            </a:lvl9pPr>
          </a:lstStyle>
          <a:p>
            <a:pPr fontAlgn="auto">
              <a:spcBef>
                <a:spcPts val="0"/>
              </a:spcBef>
              <a:spcAft>
                <a:spcPts val="0"/>
              </a:spcAft>
              <a:defRPr/>
            </a:pPr>
            <a:r>
              <a:rPr lang="vi-VN" b="1" dirty="0">
                <a:solidFill>
                  <a:prstClr val="black"/>
                </a:solidFill>
                <a:latin typeface="Times New Roman" panose="02020603050405020304" pitchFamily="18" charset="0"/>
                <a:cs typeface="Times New Roman" panose="02020603050405020304" pitchFamily="18" charset="0"/>
              </a:rPr>
              <a:t>Vận động cá biệt có xu hướng h</a:t>
            </a:r>
            <a:r>
              <a:rPr lang="en-US" b="1" dirty="0">
                <a:solidFill>
                  <a:prstClr val="black"/>
                </a:solidFill>
                <a:latin typeface="Times New Roman" panose="02020603050405020304" pitchFamily="18" charset="0"/>
                <a:cs typeface="Times New Roman" panose="02020603050405020304" pitchFamily="18" charset="0"/>
              </a:rPr>
              <a:t>ì</a:t>
            </a:r>
            <a:r>
              <a:rPr lang="vi-VN" b="1" dirty="0">
                <a:solidFill>
                  <a:prstClr val="black"/>
                </a:solidFill>
                <a:latin typeface="Times New Roman" panose="02020603050405020304" pitchFamily="18" charset="0"/>
                <a:cs typeface="Times New Roman" panose="02020603050405020304" pitchFamily="18" charset="0"/>
              </a:rPr>
              <a:t>nh thành sự vật</a:t>
            </a:r>
          </a:p>
          <a:p>
            <a:pPr fontAlgn="auto">
              <a:spcBef>
                <a:spcPts val="0"/>
              </a:spcBef>
              <a:spcAft>
                <a:spcPts val="0"/>
              </a:spcAft>
              <a:defRPr/>
            </a:pPr>
            <a:r>
              <a:rPr lang="vi-VN" b="1" dirty="0">
                <a:solidFill>
                  <a:prstClr val="black"/>
                </a:solidFill>
                <a:latin typeface="Times New Roman" panose="02020603050405020304" pitchFamily="18" charset="0"/>
                <a:cs typeface="Times New Roman" panose="02020603050405020304" pitchFamily="18" charset="0"/>
              </a:rPr>
              <a:t>Vận động nói chung có xu hư</a:t>
            </a:r>
            <a:r>
              <a:rPr lang="en-US" b="1" dirty="0">
                <a:solidFill>
                  <a:prstClr val="black"/>
                </a:solidFill>
                <a:latin typeface="Times New Roman" panose="02020603050405020304" pitchFamily="18" charset="0"/>
                <a:cs typeface="Times New Roman" panose="02020603050405020304" pitchFamily="18" charset="0"/>
              </a:rPr>
              <a:t>ớ</a:t>
            </a:r>
            <a:r>
              <a:rPr lang="vi-VN" b="1" dirty="0">
                <a:solidFill>
                  <a:prstClr val="black"/>
                </a:solidFill>
                <a:latin typeface="Times New Roman" panose="02020603050405020304" pitchFamily="18" charset="0"/>
                <a:cs typeface="Times New Roman" panose="02020603050405020304" pitchFamily="18" charset="0"/>
              </a:rPr>
              <a:t>ng làm sự vật không</a:t>
            </a:r>
          </a:p>
          <a:p>
            <a:pPr fontAlgn="auto">
              <a:spcBef>
                <a:spcPts val="0"/>
              </a:spcBef>
              <a:spcAft>
                <a:spcPts val="0"/>
              </a:spcAft>
              <a:defRPr/>
            </a:pPr>
            <a:r>
              <a:rPr lang="en-US" b="1" dirty="0">
                <a:solidFill>
                  <a:prstClr val="black"/>
                </a:solidFill>
                <a:latin typeface="Times New Roman" panose="02020603050405020304" pitchFamily="18" charset="0"/>
                <a:cs typeface="Times New Roman" panose="02020603050405020304" pitchFamily="18" charset="0"/>
              </a:rPr>
              <a:t> </a:t>
            </a:r>
            <a:r>
              <a:rPr lang="en-US" b="1" dirty="0" err="1">
                <a:solidFill>
                  <a:prstClr val="black"/>
                </a:solidFill>
                <a:latin typeface="Times New Roman" panose="02020603050405020304" pitchFamily="18" charset="0"/>
                <a:cs typeface="Times New Roman" panose="02020603050405020304" pitchFamily="18" charset="0"/>
              </a:rPr>
              <a:t>ngừng</a:t>
            </a:r>
            <a:r>
              <a:rPr lang="en-US" b="1" dirty="0">
                <a:solidFill>
                  <a:prstClr val="black"/>
                </a:solidFill>
                <a:latin typeface="Times New Roman" panose="02020603050405020304" pitchFamily="18" charset="0"/>
                <a:cs typeface="Times New Roman" panose="02020603050405020304" pitchFamily="18" charset="0"/>
              </a:rPr>
              <a:t> </a:t>
            </a:r>
            <a:r>
              <a:rPr lang="en-US" b="1" dirty="0" err="1">
                <a:solidFill>
                  <a:prstClr val="black"/>
                </a:solidFill>
                <a:latin typeface="Times New Roman" panose="02020603050405020304" pitchFamily="18" charset="0"/>
                <a:cs typeface="Times New Roman" panose="02020603050405020304" pitchFamily="18" charset="0"/>
              </a:rPr>
              <a:t>biến</a:t>
            </a:r>
            <a:r>
              <a:rPr lang="en-US" b="1" dirty="0">
                <a:solidFill>
                  <a:prstClr val="black"/>
                </a:solidFill>
                <a:latin typeface="Times New Roman" panose="02020603050405020304" pitchFamily="18" charset="0"/>
                <a:cs typeface="Times New Roman" panose="02020603050405020304" pitchFamily="18" charset="0"/>
              </a:rPr>
              <a:t> </a:t>
            </a:r>
            <a:r>
              <a:rPr lang="en-US" b="1" dirty="0" err="1">
                <a:solidFill>
                  <a:prstClr val="black"/>
                </a:solidFill>
                <a:latin typeface="Times New Roman" panose="02020603050405020304" pitchFamily="18" charset="0"/>
                <a:cs typeface="Times New Roman" panose="02020603050405020304" pitchFamily="18" charset="0"/>
              </a:rPr>
              <a:t>đổi</a:t>
            </a:r>
            <a:endParaRPr lang="en-US" b="1" dirty="0">
              <a:solidFill>
                <a:prstClr val="black"/>
              </a:solidFill>
              <a:latin typeface="Times New Roman" panose="02020603050405020304" pitchFamily="18" charset="0"/>
              <a:cs typeface="Times New Roman" panose="02020603050405020304" pitchFamily="18" charset="0"/>
            </a:endParaRPr>
          </a:p>
        </p:txBody>
      </p:sp>
      <p:sp>
        <p:nvSpPr>
          <p:cNvPr id="25614" name="Line 14"/>
          <p:cNvSpPr>
            <a:spLocks noChangeShapeType="1"/>
          </p:cNvSpPr>
          <p:nvPr/>
        </p:nvSpPr>
        <p:spPr bwMode="auto">
          <a:xfrm flipV="1">
            <a:off x="1474788" y="1377950"/>
            <a:ext cx="809625" cy="3603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fontAlgn="auto" hangingPunct="1">
              <a:spcBef>
                <a:spcPts val="0"/>
              </a:spcBef>
              <a:spcAft>
                <a:spcPts val="0"/>
              </a:spcAft>
              <a:defRPr/>
            </a:pPr>
            <a:endParaRPr lang="en-US" sz="1800">
              <a:solidFill>
                <a:prstClr val="black"/>
              </a:solidFill>
              <a:latin typeface="Calibri"/>
              <a:cs typeface="+mn-cs"/>
            </a:endParaRPr>
          </a:p>
        </p:txBody>
      </p:sp>
      <p:sp>
        <p:nvSpPr>
          <p:cNvPr id="25615" name="Line 15"/>
          <p:cNvSpPr>
            <a:spLocks noChangeShapeType="1"/>
          </p:cNvSpPr>
          <p:nvPr/>
        </p:nvSpPr>
        <p:spPr bwMode="auto">
          <a:xfrm>
            <a:off x="1474788" y="1738313"/>
            <a:ext cx="809625" cy="5762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fontAlgn="auto" hangingPunct="1">
              <a:spcBef>
                <a:spcPts val="0"/>
              </a:spcBef>
              <a:spcAft>
                <a:spcPts val="0"/>
              </a:spcAft>
              <a:defRPr/>
            </a:pPr>
            <a:endParaRPr lang="en-US" sz="1800">
              <a:solidFill>
                <a:prstClr val="black"/>
              </a:solidFill>
              <a:latin typeface="Calibri"/>
              <a:cs typeface="+mn-cs"/>
            </a:endParaRPr>
          </a:p>
        </p:txBody>
      </p:sp>
      <p:sp>
        <p:nvSpPr>
          <p:cNvPr id="25616" name="Line 16"/>
          <p:cNvSpPr>
            <a:spLocks noChangeShapeType="1"/>
          </p:cNvSpPr>
          <p:nvPr/>
        </p:nvSpPr>
        <p:spPr bwMode="auto">
          <a:xfrm>
            <a:off x="4121150" y="1306513"/>
            <a:ext cx="1135063" cy="5746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fontAlgn="auto" hangingPunct="1">
              <a:spcBef>
                <a:spcPts val="0"/>
              </a:spcBef>
              <a:spcAft>
                <a:spcPts val="0"/>
              </a:spcAft>
              <a:defRPr/>
            </a:pPr>
            <a:endParaRPr lang="en-US" sz="1800">
              <a:solidFill>
                <a:prstClr val="black"/>
              </a:solidFill>
              <a:latin typeface="Calibri"/>
              <a:cs typeface="+mn-cs"/>
            </a:endParaRPr>
          </a:p>
        </p:txBody>
      </p:sp>
      <p:sp>
        <p:nvSpPr>
          <p:cNvPr id="25617" name="Line 17"/>
          <p:cNvSpPr>
            <a:spLocks noChangeShapeType="1"/>
          </p:cNvSpPr>
          <p:nvPr/>
        </p:nvSpPr>
        <p:spPr bwMode="auto">
          <a:xfrm flipV="1">
            <a:off x="4121150" y="1954213"/>
            <a:ext cx="1079500" cy="5032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fontAlgn="auto" hangingPunct="1">
              <a:spcBef>
                <a:spcPts val="0"/>
              </a:spcBef>
              <a:spcAft>
                <a:spcPts val="0"/>
              </a:spcAft>
              <a:defRPr/>
            </a:pPr>
            <a:endParaRPr lang="en-US" sz="1800">
              <a:solidFill>
                <a:prstClr val="black"/>
              </a:solidFill>
              <a:latin typeface="Calibri"/>
              <a:cs typeface="+mn-cs"/>
            </a:endParaRPr>
          </a:p>
        </p:txBody>
      </p:sp>
      <p:sp>
        <p:nvSpPr>
          <p:cNvPr id="25618" name="Line 18"/>
          <p:cNvSpPr>
            <a:spLocks noChangeShapeType="1"/>
          </p:cNvSpPr>
          <p:nvPr/>
        </p:nvSpPr>
        <p:spPr bwMode="auto">
          <a:xfrm flipV="1">
            <a:off x="1420813" y="4186238"/>
            <a:ext cx="649287" cy="7207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fontAlgn="auto" hangingPunct="1">
              <a:spcBef>
                <a:spcPts val="0"/>
              </a:spcBef>
              <a:spcAft>
                <a:spcPts val="0"/>
              </a:spcAft>
              <a:defRPr/>
            </a:pPr>
            <a:endParaRPr lang="en-US" sz="1800">
              <a:solidFill>
                <a:prstClr val="black"/>
              </a:solidFill>
              <a:latin typeface="Calibri"/>
              <a:cs typeface="+mn-cs"/>
            </a:endParaRPr>
          </a:p>
        </p:txBody>
      </p:sp>
      <p:sp>
        <p:nvSpPr>
          <p:cNvPr id="25619" name="Line 19"/>
          <p:cNvSpPr>
            <a:spLocks noChangeShapeType="1"/>
          </p:cNvSpPr>
          <p:nvPr/>
        </p:nvSpPr>
        <p:spPr bwMode="auto">
          <a:xfrm>
            <a:off x="1420813" y="4978400"/>
            <a:ext cx="649287" cy="863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fontAlgn="auto" hangingPunct="1">
              <a:spcBef>
                <a:spcPts val="0"/>
              </a:spcBef>
              <a:spcAft>
                <a:spcPts val="0"/>
              </a:spcAft>
              <a:defRPr/>
            </a:pPr>
            <a:endParaRPr lang="en-US" sz="1800">
              <a:solidFill>
                <a:prstClr val="black"/>
              </a:solidFill>
              <a:latin typeface="Calibri"/>
              <a:cs typeface="+mn-cs"/>
            </a:endParaRPr>
          </a:p>
        </p:txBody>
      </p:sp>
      <p:sp>
        <p:nvSpPr>
          <p:cNvPr id="25620" name="Line 20"/>
          <p:cNvSpPr>
            <a:spLocks noChangeShapeType="1"/>
          </p:cNvSpPr>
          <p:nvPr/>
        </p:nvSpPr>
        <p:spPr bwMode="auto">
          <a:xfrm flipV="1">
            <a:off x="2771775" y="3322638"/>
            <a:ext cx="431800" cy="6477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fontAlgn="auto" hangingPunct="1">
              <a:spcBef>
                <a:spcPts val="0"/>
              </a:spcBef>
              <a:spcAft>
                <a:spcPts val="0"/>
              </a:spcAft>
              <a:defRPr/>
            </a:pPr>
            <a:endParaRPr lang="en-US" sz="1800">
              <a:solidFill>
                <a:prstClr val="black"/>
              </a:solidFill>
              <a:latin typeface="Calibri"/>
              <a:cs typeface="+mn-cs"/>
            </a:endParaRPr>
          </a:p>
        </p:txBody>
      </p:sp>
      <p:sp>
        <p:nvSpPr>
          <p:cNvPr id="25621" name="Line 21"/>
          <p:cNvSpPr>
            <a:spLocks noChangeShapeType="1"/>
          </p:cNvSpPr>
          <p:nvPr/>
        </p:nvSpPr>
        <p:spPr bwMode="auto">
          <a:xfrm>
            <a:off x="2717800" y="4041775"/>
            <a:ext cx="485775" cy="2889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fontAlgn="auto" hangingPunct="1">
              <a:spcBef>
                <a:spcPts val="0"/>
              </a:spcBef>
              <a:spcAft>
                <a:spcPts val="0"/>
              </a:spcAft>
              <a:defRPr/>
            </a:pPr>
            <a:endParaRPr lang="en-US" sz="1800">
              <a:solidFill>
                <a:prstClr val="black"/>
              </a:solidFill>
              <a:latin typeface="Calibri"/>
              <a:cs typeface="+mn-cs"/>
            </a:endParaRPr>
          </a:p>
        </p:txBody>
      </p:sp>
      <p:sp>
        <p:nvSpPr>
          <p:cNvPr id="25622" name="Line 22"/>
          <p:cNvSpPr>
            <a:spLocks noChangeShapeType="1"/>
          </p:cNvSpPr>
          <p:nvPr/>
        </p:nvSpPr>
        <p:spPr bwMode="auto">
          <a:xfrm flipV="1">
            <a:off x="2717800" y="5194300"/>
            <a:ext cx="485775" cy="7921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fontAlgn="auto" hangingPunct="1">
              <a:spcBef>
                <a:spcPts val="0"/>
              </a:spcBef>
              <a:spcAft>
                <a:spcPts val="0"/>
              </a:spcAft>
              <a:defRPr/>
            </a:pPr>
            <a:endParaRPr lang="en-US" sz="1800">
              <a:solidFill>
                <a:prstClr val="black"/>
              </a:solidFill>
              <a:latin typeface="Calibri"/>
              <a:cs typeface="+mn-cs"/>
            </a:endParaRPr>
          </a:p>
        </p:txBody>
      </p:sp>
      <p:sp>
        <p:nvSpPr>
          <p:cNvPr id="25623" name="Line 23"/>
          <p:cNvSpPr>
            <a:spLocks noChangeShapeType="1"/>
          </p:cNvSpPr>
          <p:nvPr/>
        </p:nvSpPr>
        <p:spPr bwMode="auto">
          <a:xfrm>
            <a:off x="2771775" y="5986463"/>
            <a:ext cx="431800" cy="6477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fontAlgn="auto" hangingPunct="1">
              <a:spcBef>
                <a:spcPts val="0"/>
              </a:spcBef>
              <a:spcAft>
                <a:spcPts val="0"/>
              </a:spcAft>
              <a:defRPr/>
            </a:pPr>
            <a:endParaRPr lang="en-US" sz="1800">
              <a:solidFill>
                <a:prstClr val="black"/>
              </a:solidFill>
              <a:latin typeface="Calibri"/>
              <a:cs typeface="+mn-cs"/>
            </a:endParaRPr>
          </a:p>
        </p:txBody>
      </p:sp>
      <p:sp>
        <p:nvSpPr>
          <p:cNvPr id="25624" name="Line 24"/>
          <p:cNvSpPr>
            <a:spLocks noChangeShapeType="1"/>
          </p:cNvSpPr>
          <p:nvPr/>
        </p:nvSpPr>
        <p:spPr bwMode="auto">
          <a:xfrm>
            <a:off x="935038" y="2386013"/>
            <a:ext cx="0" cy="1368425"/>
          </a:xfrm>
          <a:prstGeom prst="line">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eaLnBrk="1" fontAlgn="auto" hangingPunct="1">
              <a:spcBef>
                <a:spcPts val="0"/>
              </a:spcBef>
              <a:spcAft>
                <a:spcPts val="0"/>
              </a:spcAft>
              <a:defRPr/>
            </a:pPr>
            <a:endParaRPr lang="en-US" sz="1800">
              <a:solidFill>
                <a:prstClr val="black"/>
              </a:solidFill>
              <a:latin typeface="Calibri"/>
              <a:cs typeface="+mn-cs"/>
            </a:endParaRPr>
          </a:p>
        </p:txBody>
      </p:sp>
      <p:sp>
        <p:nvSpPr>
          <p:cNvPr id="25625" name="Line 25"/>
          <p:cNvSpPr>
            <a:spLocks noChangeShapeType="1"/>
          </p:cNvSpPr>
          <p:nvPr/>
        </p:nvSpPr>
        <p:spPr bwMode="auto">
          <a:xfrm flipV="1">
            <a:off x="1204913" y="2386013"/>
            <a:ext cx="0" cy="1368425"/>
          </a:xfrm>
          <a:prstGeom prst="line">
            <a:avLst/>
          </a:prstGeom>
          <a:noFill/>
          <a:ln w="38100">
            <a:solidFill>
              <a:schemeClr val="tx1"/>
            </a:solidFill>
            <a:prstDash val="dash"/>
            <a:round/>
            <a:headEnd/>
            <a:tailEnd type="triangle" w="med" len="med"/>
          </a:ln>
          <a:extLst>
            <a:ext uri="{909E8E84-426E-40DD-AFC4-6F175D3DCCD1}">
              <a14:hiddenFill xmlns:a14="http://schemas.microsoft.com/office/drawing/2010/main">
                <a:noFill/>
              </a14:hiddenFill>
            </a:ext>
          </a:extLst>
        </p:spPr>
        <p:txBody>
          <a:bodyPr/>
          <a:lstStyle/>
          <a:p>
            <a:pPr eaLnBrk="1" fontAlgn="auto" hangingPunct="1">
              <a:spcBef>
                <a:spcPts val="0"/>
              </a:spcBef>
              <a:spcAft>
                <a:spcPts val="0"/>
              </a:spcAft>
              <a:defRPr/>
            </a:pPr>
            <a:endParaRPr lang="en-US" sz="1800">
              <a:solidFill>
                <a:prstClr val="black"/>
              </a:solidFill>
              <a:latin typeface="Calibri"/>
              <a:cs typeface="+mn-cs"/>
            </a:endParaRPr>
          </a:p>
        </p:txBody>
      </p:sp>
      <p:sp>
        <p:nvSpPr>
          <p:cNvPr id="38938" name="WordArt 28"/>
          <p:cNvSpPr>
            <a:spLocks noChangeArrowheads="1" noChangeShapeType="1" noTextEdit="1"/>
          </p:cNvSpPr>
          <p:nvPr/>
        </p:nvSpPr>
        <p:spPr bwMode="auto">
          <a:xfrm>
            <a:off x="1543050" y="304800"/>
            <a:ext cx="5314950" cy="523875"/>
          </a:xfrm>
          <a:prstGeom prst="rect">
            <a:avLst/>
          </a:prstGeom>
        </p:spPr>
        <p:txBody>
          <a:bodyPr wrap="none" fromWordArt="1">
            <a:prstTxWarp prst="textPlain">
              <a:avLst>
                <a:gd name="adj" fmla="val 50000"/>
              </a:avLst>
            </a:prstTxWarp>
          </a:bodyPr>
          <a:lstStyle/>
          <a:p>
            <a:pPr algn="ctr"/>
            <a:r>
              <a:rPr lang="vi-VN" sz="3600" kern="10">
                <a:ln w="9525" cap="sq">
                  <a:solidFill>
                    <a:srgbClr val="1F497D"/>
                  </a:solidFill>
                  <a:round/>
                  <a:headEnd type="none" w="sm" len="sm"/>
                  <a:tailEnd type="none" w="sm" len="sm"/>
                </a:ln>
                <a:solidFill>
                  <a:srgbClr val="000000"/>
                </a:solidFill>
                <a:effectLst>
                  <a:outerShdw dist="45791" dir="2021404" algn="ctr" rotWithShape="0">
                    <a:srgbClr val="B2B2B2">
                      <a:alpha val="79999"/>
                    </a:srgbClr>
                  </a:outerShdw>
                </a:effectLst>
                <a:latin typeface="Times New Roman"/>
                <a:cs typeface="Times New Roman"/>
              </a:rPr>
              <a:t>Mối quan hệ giữa vận động và đứng im</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8938"/>
                                        </p:tgtEl>
                                        <p:attrNameLst>
                                          <p:attrName>style.visibility</p:attrName>
                                        </p:attrNameLst>
                                      </p:cBhvr>
                                      <p:to>
                                        <p:strVal val="visible"/>
                                      </p:to>
                                    </p:set>
                                    <p:animEffect transition="in" filter="blinds(horizontal)">
                                      <p:cBhvr>
                                        <p:cTn id="7" dur="500"/>
                                        <p:tgtEl>
                                          <p:spTgt spid="3893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38915"/>
                                        </p:tgtEl>
                                        <p:attrNameLst>
                                          <p:attrName>style.visibility</p:attrName>
                                        </p:attrNameLst>
                                      </p:cBhvr>
                                      <p:to>
                                        <p:strVal val="visible"/>
                                      </p:to>
                                    </p:set>
                                    <p:animEffect transition="in" filter="box(in)">
                                      <p:cBhvr>
                                        <p:cTn id="12" dur="500"/>
                                        <p:tgtEl>
                                          <p:spTgt spid="3891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38919"/>
                                        </p:tgtEl>
                                        <p:attrNameLst>
                                          <p:attrName>style.visibility</p:attrName>
                                        </p:attrNameLst>
                                      </p:cBhvr>
                                      <p:to>
                                        <p:strVal val="visible"/>
                                      </p:to>
                                    </p:set>
                                    <p:animEffect transition="in" filter="box(in)">
                                      <p:cBhvr>
                                        <p:cTn id="17" dur="500"/>
                                        <p:tgtEl>
                                          <p:spTgt spid="38919"/>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38916"/>
                                        </p:tgtEl>
                                        <p:attrNameLst>
                                          <p:attrName>style.visibility</p:attrName>
                                        </p:attrNameLst>
                                      </p:cBhvr>
                                      <p:to>
                                        <p:strVal val="visible"/>
                                      </p:to>
                                    </p:set>
                                    <p:animEffect transition="in" filter="blinds(horizontal)">
                                      <p:cBhvr>
                                        <p:cTn id="22" dur="500"/>
                                        <p:tgtEl>
                                          <p:spTgt spid="38916"/>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38917"/>
                                        </p:tgtEl>
                                        <p:attrNameLst>
                                          <p:attrName>style.visibility</p:attrName>
                                        </p:attrNameLst>
                                      </p:cBhvr>
                                      <p:to>
                                        <p:strVal val="visible"/>
                                      </p:to>
                                    </p:set>
                                    <p:animEffect transition="in" filter="blinds(horizontal)">
                                      <p:cBhvr>
                                        <p:cTn id="27" dur="500"/>
                                        <p:tgtEl>
                                          <p:spTgt spid="38917"/>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4" presetClass="entr" presetSubtype="16" fill="hold" grpId="0" nodeType="clickEffect">
                                  <p:stCondLst>
                                    <p:cond delay="0"/>
                                  </p:stCondLst>
                                  <p:childTnLst>
                                    <p:set>
                                      <p:cBhvr>
                                        <p:cTn id="31" dur="1" fill="hold">
                                          <p:stCondLst>
                                            <p:cond delay="0"/>
                                          </p:stCondLst>
                                        </p:cTn>
                                        <p:tgtEl>
                                          <p:spTgt spid="38918"/>
                                        </p:tgtEl>
                                        <p:attrNameLst>
                                          <p:attrName>style.visibility</p:attrName>
                                        </p:attrNameLst>
                                      </p:cBhvr>
                                      <p:to>
                                        <p:strVal val="visible"/>
                                      </p:to>
                                    </p:set>
                                    <p:animEffect transition="in" filter="box(in)">
                                      <p:cBhvr>
                                        <p:cTn id="32" dur="500"/>
                                        <p:tgtEl>
                                          <p:spTgt spid="38918"/>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4" presetClass="entr" presetSubtype="16" fill="hold" grpId="0" nodeType="clickEffect">
                                  <p:stCondLst>
                                    <p:cond delay="0"/>
                                  </p:stCondLst>
                                  <p:childTnLst>
                                    <p:set>
                                      <p:cBhvr>
                                        <p:cTn id="36" dur="1" fill="hold">
                                          <p:stCondLst>
                                            <p:cond delay="0"/>
                                          </p:stCondLst>
                                        </p:cTn>
                                        <p:tgtEl>
                                          <p:spTgt spid="38920"/>
                                        </p:tgtEl>
                                        <p:attrNameLst>
                                          <p:attrName>style.visibility</p:attrName>
                                        </p:attrNameLst>
                                      </p:cBhvr>
                                      <p:to>
                                        <p:strVal val="visible"/>
                                      </p:to>
                                    </p:set>
                                    <p:animEffect transition="in" filter="box(in)">
                                      <p:cBhvr>
                                        <p:cTn id="37" dur="500"/>
                                        <p:tgtEl>
                                          <p:spTgt spid="38920"/>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36873"/>
                                        </p:tgtEl>
                                        <p:attrNameLst>
                                          <p:attrName>style.visibility</p:attrName>
                                        </p:attrNameLst>
                                      </p:cBhvr>
                                      <p:to>
                                        <p:strVal val="visible"/>
                                      </p:to>
                                    </p:set>
                                    <p:animEffect transition="in" filter="blinds(horizontal)">
                                      <p:cBhvr>
                                        <p:cTn id="42" dur="500"/>
                                        <p:tgtEl>
                                          <p:spTgt spid="36873"/>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4" presetClass="entr" presetSubtype="16" fill="hold" grpId="0" nodeType="clickEffect">
                                  <p:stCondLst>
                                    <p:cond delay="0"/>
                                  </p:stCondLst>
                                  <p:childTnLst>
                                    <p:set>
                                      <p:cBhvr>
                                        <p:cTn id="46" dur="1" fill="hold">
                                          <p:stCondLst>
                                            <p:cond delay="0"/>
                                          </p:stCondLst>
                                        </p:cTn>
                                        <p:tgtEl>
                                          <p:spTgt spid="38923"/>
                                        </p:tgtEl>
                                        <p:attrNameLst>
                                          <p:attrName>style.visibility</p:attrName>
                                        </p:attrNameLst>
                                      </p:cBhvr>
                                      <p:to>
                                        <p:strVal val="visible"/>
                                      </p:to>
                                    </p:set>
                                    <p:animEffect transition="in" filter="box(in)">
                                      <p:cBhvr>
                                        <p:cTn id="47" dur="500"/>
                                        <p:tgtEl>
                                          <p:spTgt spid="38923"/>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3" presetClass="entr" presetSubtype="10" fill="hold" grpId="0" nodeType="clickEffect">
                                  <p:stCondLst>
                                    <p:cond delay="0"/>
                                  </p:stCondLst>
                                  <p:childTnLst>
                                    <p:set>
                                      <p:cBhvr>
                                        <p:cTn id="51" dur="1" fill="hold">
                                          <p:stCondLst>
                                            <p:cond delay="0"/>
                                          </p:stCondLst>
                                        </p:cTn>
                                        <p:tgtEl>
                                          <p:spTgt spid="38922"/>
                                        </p:tgtEl>
                                        <p:attrNameLst>
                                          <p:attrName>style.visibility</p:attrName>
                                        </p:attrNameLst>
                                      </p:cBhvr>
                                      <p:to>
                                        <p:strVal val="visible"/>
                                      </p:to>
                                    </p:set>
                                    <p:animEffect transition="in" filter="blinds(horizontal)">
                                      <p:cBhvr>
                                        <p:cTn id="52" dur="500"/>
                                        <p:tgtEl>
                                          <p:spTgt spid="38922"/>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4" presetClass="entr" presetSubtype="16" fill="hold" grpId="0" nodeType="clickEffect">
                                  <p:stCondLst>
                                    <p:cond delay="0"/>
                                  </p:stCondLst>
                                  <p:childTnLst>
                                    <p:set>
                                      <p:cBhvr>
                                        <p:cTn id="56" dur="1" fill="hold">
                                          <p:stCondLst>
                                            <p:cond delay="0"/>
                                          </p:stCondLst>
                                        </p:cTn>
                                        <p:tgtEl>
                                          <p:spTgt spid="38924"/>
                                        </p:tgtEl>
                                        <p:attrNameLst>
                                          <p:attrName>style.visibility</p:attrName>
                                        </p:attrNameLst>
                                      </p:cBhvr>
                                      <p:to>
                                        <p:strVal val="visible"/>
                                      </p:to>
                                    </p:set>
                                    <p:animEffect transition="in" filter="box(in)">
                                      <p:cBhvr>
                                        <p:cTn id="57" dur="500"/>
                                        <p:tgtEl>
                                          <p:spTgt spid="38924"/>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4" presetClass="entr" presetSubtype="16" fill="hold" grpId="0" nodeType="clickEffect">
                                  <p:stCondLst>
                                    <p:cond delay="0"/>
                                  </p:stCondLst>
                                  <p:childTnLst>
                                    <p:set>
                                      <p:cBhvr>
                                        <p:cTn id="61" dur="1" fill="hold">
                                          <p:stCondLst>
                                            <p:cond delay="0"/>
                                          </p:stCondLst>
                                        </p:cTn>
                                        <p:tgtEl>
                                          <p:spTgt spid="38925"/>
                                        </p:tgtEl>
                                        <p:attrNameLst>
                                          <p:attrName>style.visibility</p:attrName>
                                        </p:attrNameLst>
                                      </p:cBhvr>
                                      <p:to>
                                        <p:strVal val="visible"/>
                                      </p:to>
                                    </p:set>
                                    <p:animEffect transition="in" filter="box(in)">
                                      <p:cBhvr>
                                        <p:cTn id="62" dur="500"/>
                                        <p:tgtEl>
                                          <p:spTgt spid="389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15" grpId="0" animBg="1"/>
      <p:bldP spid="38916" grpId="0" animBg="1"/>
      <p:bldP spid="38917" grpId="0" animBg="1"/>
      <p:bldP spid="38918" grpId="0" animBg="1"/>
      <p:bldP spid="38919" grpId="0" animBg="1"/>
      <p:bldP spid="38920" grpId="0" animBg="1"/>
      <p:bldP spid="36873" grpId="0" animBg="1"/>
      <p:bldP spid="38922" grpId="0" animBg="1"/>
      <p:bldP spid="38923" grpId="0" animBg="1"/>
      <p:bldP spid="38924" grpId="0" animBg="1"/>
      <p:bldP spid="38925" grpId="0" animBg="1"/>
      <p:bldP spid="38938"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6" name="Content Placeholder 3"/>
          <p:cNvPicPr>
            <a:picLocks noGrp="1" noChangeAspect="1"/>
          </p:cNvPicPr>
          <p:nvPr>
            <p:ph idx="4294967295"/>
          </p:nvPr>
        </p:nvPicPr>
        <p:blipFill>
          <a:blip r:embed="rId3"/>
          <a:srcRect/>
          <a:stretch>
            <a:fillRect/>
          </a:stretch>
        </p:blipFill>
        <p:spPr>
          <a:xfrm>
            <a:off x="0" y="0"/>
            <a:ext cx="9061450" cy="6858000"/>
          </a:xfrm>
          <a:prstGeom prst="rect">
            <a:avLst/>
          </a:prstGeom>
        </p:spPr>
      </p:pic>
      <p:sp>
        <p:nvSpPr>
          <p:cNvPr id="13" name="Rectangle 12"/>
          <p:cNvSpPr/>
          <p:nvPr/>
        </p:nvSpPr>
        <p:spPr>
          <a:xfrm>
            <a:off x="724106" y="231348"/>
            <a:ext cx="7810294" cy="646331"/>
          </a:xfrm>
          <a:prstGeom prst="rect">
            <a:avLst/>
          </a:prstGeom>
        </p:spPr>
        <p:style>
          <a:lnRef idx="0">
            <a:schemeClr val="accent4"/>
          </a:lnRef>
          <a:fillRef idx="3">
            <a:schemeClr val="accent4"/>
          </a:fillRef>
          <a:effectRef idx="3">
            <a:schemeClr val="accent4"/>
          </a:effectRef>
          <a:fontRef idx="minor">
            <a:schemeClr val="lt1"/>
          </a:fontRef>
        </p:style>
        <p:txBody>
          <a:bodyPr>
            <a:spAutoFit/>
          </a:bodyPr>
          <a:lstStyle/>
          <a:p>
            <a:pPr eaLnBrk="1" hangingPunct="1"/>
            <a:r>
              <a:rPr lang="en-US" sz="3600" b="1" i="1">
                <a:solidFill>
                  <a:srgbClr val="FEE9DE"/>
                </a:solidFill>
                <a:latin typeface="Times New Roman" pitchFamily="18" charset="0"/>
                <a:cs typeface="Times New Roman" pitchFamily="18" charset="0"/>
              </a:rPr>
              <a:t>e. Tính thống nhất vật chất của thế giới</a:t>
            </a:r>
            <a:endParaRPr lang="en-US" sz="3600" b="1" i="1">
              <a:solidFill>
                <a:srgbClr val="FFFFFF"/>
              </a:solidFill>
              <a:latin typeface="Times New Roman" pitchFamily="18" charset="0"/>
              <a:cs typeface="Times New Roman" pitchFamily="18" charset="0"/>
            </a:endParaRPr>
          </a:p>
        </p:txBody>
      </p:sp>
      <p:sp>
        <p:nvSpPr>
          <p:cNvPr id="14" name="Flowchart: Merge 13"/>
          <p:cNvSpPr/>
          <p:nvPr/>
        </p:nvSpPr>
        <p:spPr>
          <a:xfrm>
            <a:off x="2819400" y="3200400"/>
            <a:ext cx="2889668" cy="2667000"/>
          </a:xfrm>
          <a:prstGeom prst="flowChartMerge">
            <a:avLst/>
          </a:prstGeom>
        </p:spPr>
        <p:style>
          <a:lnRef idx="0">
            <a:schemeClr val="accent6"/>
          </a:lnRef>
          <a:fillRef idx="3">
            <a:schemeClr val="accent6"/>
          </a:fillRef>
          <a:effectRef idx="3">
            <a:schemeClr val="accent6"/>
          </a:effectRef>
          <a:fontRef idx="minor">
            <a:schemeClr val="lt1"/>
          </a:fontRef>
        </p:style>
        <p:txBody>
          <a:bodyPr anchor="ctr"/>
          <a:lstStyle/>
          <a:p>
            <a:pPr algn="ctr" eaLnBrk="1" hangingPunct="1"/>
            <a:endParaRPr lang="en-US" sz="2200">
              <a:solidFill>
                <a:srgbClr val="FFFFFF"/>
              </a:solidFill>
              <a:latin typeface="Calibri" pitchFamily="34" charset="0"/>
              <a:cs typeface="Cordia New" pitchFamily="34" charset="-34"/>
            </a:endParaRPr>
          </a:p>
          <a:p>
            <a:pPr algn="ctr" eaLnBrk="1" hangingPunct="1"/>
            <a:r>
              <a:rPr lang="en-US" sz="2200">
                <a:solidFill>
                  <a:srgbClr val="002060"/>
                </a:solidFill>
                <a:latin typeface="Times New Roman" pitchFamily="18" charset="0"/>
                <a:cs typeface="Times New Roman" pitchFamily="18" charset="0"/>
              </a:rPr>
              <a:t>Thế giới thống nhất ở tính vật chất của nó</a:t>
            </a:r>
          </a:p>
        </p:txBody>
      </p:sp>
      <p:sp>
        <p:nvSpPr>
          <p:cNvPr id="15" name="Rounded Rectangle 14"/>
          <p:cNvSpPr/>
          <p:nvPr/>
        </p:nvSpPr>
        <p:spPr>
          <a:xfrm>
            <a:off x="2640013" y="1174750"/>
            <a:ext cx="3249612" cy="1889125"/>
          </a:xfrm>
          <a:prstGeom prst="roundRect">
            <a:avLst/>
          </a:prstGeom>
        </p:spPr>
        <p:style>
          <a:lnRef idx="1">
            <a:schemeClr val="accent2"/>
          </a:lnRef>
          <a:fillRef idx="2">
            <a:schemeClr val="accent2"/>
          </a:fillRef>
          <a:effectRef idx="1">
            <a:schemeClr val="accent2"/>
          </a:effectRef>
          <a:fontRef idx="minor">
            <a:schemeClr val="dk1"/>
          </a:fontRef>
        </p:style>
        <p:txBody>
          <a:bodyPr anchor="ctr"/>
          <a:lstStyle/>
          <a:p>
            <a:pPr algn="ctr" eaLnBrk="1" hangingPunct="1"/>
            <a:r>
              <a:rPr lang="vi-VN" sz="2400">
                <a:solidFill>
                  <a:srgbClr val="000000"/>
                </a:solidFill>
                <a:latin typeface="Times New Roman" pitchFamily="18" charset="0"/>
                <a:cs typeface="Cordia New" pitchFamily="34" charset="-34"/>
              </a:rPr>
              <a:t>Chỉ có một thế giới duy nhất là thế giới vật chất, có trước, quyết định ý thức con người</a:t>
            </a:r>
            <a:endParaRPr lang="en-US" sz="2400">
              <a:solidFill>
                <a:srgbClr val="000000"/>
              </a:solidFill>
              <a:latin typeface="Calibri" pitchFamily="34" charset="0"/>
              <a:cs typeface="Cordia New" pitchFamily="34" charset="-34"/>
            </a:endParaRPr>
          </a:p>
        </p:txBody>
      </p:sp>
      <p:sp>
        <p:nvSpPr>
          <p:cNvPr id="16" name="Rounded Rectangle 15"/>
          <p:cNvSpPr/>
          <p:nvPr/>
        </p:nvSpPr>
        <p:spPr>
          <a:xfrm rot="19966973">
            <a:off x="461963" y="4003675"/>
            <a:ext cx="3008312" cy="2362200"/>
          </a:xfrm>
          <a:prstGeom prst="roundRect">
            <a:avLst/>
          </a:prstGeom>
        </p:spPr>
        <p:style>
          <a:lnRef idx="1">
            <a:schemeClr val="accent5"/>
          </a:lnRef>
          <a:fillRef idx="2">
            <a:schemeClr val="accent5"/>
          </a:fillRef>
          <a:effectRef idx="1">
            <a:schemeClr val="accent5"/>
          </a:effectRef>
          <a:fontRef idx="minor">
            <a:schemeClr val="dk1"/>
          </a:fontRef>
        </p:style>
        <p:txBody>
          <a:bodyPr anchor="ctr"/>
          <a:lstStyle/>
          <a:p>
            <a:pPr algn="ctr" eaLnBrk="1" hangingPunct="1"/>
            <a:r>
              <a:rPr lang="vi-VN" sz="2400">
                <a:solidFill>
                  <a:srgbClr val="000000"/>
                </a:solidFill>
                <a:latin typeface="Times New Roman" pitchFamily="18" charset="0"/>
                <a:cs typeface="Times New Roman" pitchFamily="18" charset="0"/>
              </a:rPr>
              <a:t>Thế giới vật chất tồn tại vĩnh viễn, không tự nhiên sinh ra, không mất đi.</a:t>
            </a:r>
            <a:endParaRPr lang="en-US" sz="2400">
              <a:solidFill>
                <a:srgbClr val="000000"/>
              </a:solidFill>
              <a:latin typeface="Times New Roman" pitchFamily="18" charset="0"/>
              <a:cs typeface="Times New Roman" pitchFamily="18" charset="0"/>
            </a:endParaRPr>
          </a:p>
        </p:txBody>
      </p:sp>
      <p:sp>
        <p:nvSpPr>
          <p:cNvPr id="17" name="Rounded Rectangle 16"/>
          <p:cNvSpPr/>
          <p:nvPr/>
        </p:nvSpPr>
        <p:spPr>
          <a:xfrm rot="1673779">
            <a:off x="5057164" y="4004392"/>
            <a:ext cx="3290947" cy="2333629"/>
          </a:xfrm>
          <a:prstGeom prst="roundRect">
            <a:avLst/>
          </a:prstGeom>
        </p:spPr>
        <p:style>
          <a:lnRef idx="0">
            <a:schemeClr val="accent5"/>
          </a:lnRef>
          <a:fillRef idx="3">
            <a:schemeClr val="accent5"/>
          </a:fillRef>
          <a:effectRef idx="3">
            <a:schemeClr val="accent5"/>
          </a:effectRef>
          <a:fontRef idx="minor">
            <a:schemeClr val="lt1"/>
          </a:fontRef>
        </p:style>
        <p:txBody>
          <a:bodyPr anchor="ctr"/>
          <a:lstStyle/>
          <a:p>
            <a:pPr algn="ctr" eaLnBrk="1" hangingPunct="1"/>
            <a:r>
              <a:rPr lang="vi-VN" sz="2400">
                <a:solidFill>
                  <a:srgbClr val="000000"/>
                </a:solidFill>
                <a:latin typeface="Times New Roman" pitchFamily="18" charset="0"/>
                <a:cs typeface="Times New Roman" pitchFamily="18" charset="0"/>
              </a:rPr>
              <a:t>Mọi tồn tại của thế giới vật chất đều là những dạng cụ thể của vật chất, nên chúng có mối liên hệ qua lại, tác động qua lại lẫn nhau. </a:t>
            </a:r>
            <a:endParaRPr lang="en-US" sz="2400">
              <a:solidFill>
                <a:srgbClr val="000000"/>
              </a:solidFill>
              <a:latin typeface="Times New Roman" pitchFamily="18" charset="0"/>
              <a:cs typeface="Times New Roman" pitchFamily="18" charset="0"/>
            </a:endParaRP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6" presetClass="entr" presetSubtype="16"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circle(in)">
                                      <p:cBhvr>
                                        <p:cTn id="7" dur="2000"/>
                                        <p:tgtEl>
                                          <p:spTgt spid="1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barn(inVertical)">
                                      <p:cBhvr>
                                        <p:cTn id="12" dur="500"/>
                                        <p:tgtEl>
                                          <p:spTgt spid="1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barn(inVertical)">
                                      <p:cBhvr>
                                        <p:cTn id="17" dur="500"/>
                                        <p:tgtEl>
                                          <p:spTgt spid="16"/>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6" presetClass="entr" presetSubtype="21" fill="hold"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barn(inVertical)">
                                      <p:cBhvr>
                                        <p:cTn id="2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itle 1"/>
          <p:cNvSpPr>
            <a:spLocks noGrp="1"/>
          </p:cNvSpPr>
          <p:nvPr>
            <p:ph type="title"/>
          </p:nvPr>
        </p:nvSpPr>
        <p:spPr>
          <a:xfrm>
            <a:off x="152400" y="325438"/>
            <a:ext cx="8915400" cy="927100"/>
          </a:xfrm>
        </p:spPr>
        <p:txBody>
          <a:bodyPr/>
          <a:lstStyle/>
          <a:p>
            <a:r>
              <a:rPr lang="en-US" altLang="en-US" sz="3600">
                <a:solidFill>
                  <a:schemeClr val="tx1"/>
                </a:solidFill>
                <a:latin typeface="Times New Roman" pitchFamily="18" charset="0"/>
                <a:cs typeface="Times New Roman" pitchFamily="18" charset="0"/>
              </a:rPr>
              <a:t>2. Nguồn gốc, bản chất và kết cấu của ý thức</a:t>
            </a:r>
            <a:endParaRPr lang="vi-VN" altLang="en-US" sz="3600">
              <a:solidFill>
                <a:schemeClr val="tx1"/>
              </a:solidFill>
            </a:endParaRPr>
          </a:p>
        </p:txBody>
      </p:sp>
      <p:sp>
        <p:nvSpPr>
          <p:cNvPr id="44035" name="Slide Number Placeholder 3"/>
          <p:cNvSpPr>
            <a:spLocks noGrp="1"/>
          </p:cNvSpPr>
          <p:nvPr>
            <p:ph type="sldNum" sz="quarter" idx="4294967295"/>
          </p:nvPr>
        </p:nvSpPr>
        <p:spPr>
          <a:xfrm>
            <a:off x="6553200" y="6245225"/>
            <a:ext cx="2133600" cy="476250"/>
          </a:xfrm>
          <a:prstGeom prst="rect">
            <a:avLst/>
          </a:prstGeom>
          <a:noFill/>
        </p:spPr>
        <p:txBody>
          <a:bodyPr/>
          <a:lstStyle/>
          <a:p>
            <a:fld id="{D5E37E1C-54B2-4166-8B35-2111FF5E533E}" type="slidenum">
              <a:rPr lang="en-US" altLang="en-US"/>
              <a:pPr/>
              <a:t>63</a:t>
            </a:fld>
            <a:endParaRPr lang="th-TH" altLang="en-US"/>
          </a:p>
        </p:txBody>
      </p:sp>
      <p:graphicFrame>
        <p:nvGraphicFramePr>
          <p:cNvPr id="2" name="Diagram 1"/>
          <p:cNvGraphicFramePr/>
          <p:nvPr/>
        </p:nvGraphicFramePr>
        <p:xfrm>
          <a:off x="1104900" y="1737663"/>
          <a:ext cx="70104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Slide Number Placeholder 3"/>
          <p:cNvSpPr>
            <a:spLocks noGrp="1"/>
          </p:cNvSpPr>
          <p:nvPr>
            <p:ph type="sldNum" sz="quarter" idx="4294967295"/>
          </p:nvPr>
        </p:nvSpPr>
        <p:spPr>
          <a:xfrm>
            <a:off x="6553200" y="6245225"/>
            <a:ext cx="2133600" cy="476250"/>
          </a:xfrm>
          <a:prstGeom prst="rect">
            <a:avLst/>
          </a:prstGeom>
          <a:noFill/>
        </p:spPr>
        <p:txBody>
          <a:bodyPr/>
          <a:lstStyle/>
          <a:p>
            <a:fld id="{BDC1DAE0-9DC5-41A8-8D55-BD49837BDA74}" type="slidenum">
              <a:rPr lang="en-US" altLang="en-US"/>
              <a:pPr/>
              <a:t>64</a:t>
            </a:fld>
            <a:endParaRPr lang="th-TH" altLang="en-US"/>
          </a:p>
        </p:txBody>
      </p:sp>
      <p:sp>
        <p:nvSpPr>
          <p:cNvPr id="5" name="Right Arrow 4"/>
          <p:cNvSpPr/>
          <p:nvPr/>
        </p:nvSpPr>
        <p:spPr>
          <a:xfrm>
            <a:off x="228600" y="965200"/>
            <a:ext cx="2135188" cy="160020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sz="2800" b="1" dirty="0">
                <a:solidFill>
                  <a:schemeClr val="tx1"/>
                </a:solidFill>
                <a:latin typeface="Times New Roman" panose="02020603050405020304" pitchFamily="18" charset="0"/>
                <a:cs typeface="Times New Roman" panose="02020603050405020304" pitchFamily="18" charset="0"/>
              </a:rPr>
              <a:t>CNDT</a:t>
            </a:r>
          </a:p>
        </p:txBody>
      </p:sp>
      <p:sp>
        <p:nvSpPr>
          <p:cNvPr id="6" name="Rounded Rectangle 5"/>
          <p:cNvSpPr/>
          <p:nvPr/>
        </p:nvSpPr>
        <p:spPr>
          <a:xfrm>
            <a:off x="2667000" y="1066800"/>
            <a:ext cx="6046788" cy="1395413"/>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just" eaLnBrk="1" hangingPunct="1"/>
            <a:r>
              <a:rPr lang="nl-NL" altLang="en-US" sz="2400">
                <a:solidFill>
                  <a:srgbClr val="000000"/>
                </a:solidFill>
                <a:latin typeface="Times New Roman" pitchFamily="18" charset="0"/>
                <a:cs typeface="Times New Roman" pitchFamily="18" charset="0"/>
              </a:rPr>
              <a:t>Ý thức là bản thể đầu tiên, tồn tại vĩnh viễn, là nguyên nhân sinh thành, chi phối sự tồn tại, biến đổi của toàn bộ thế giới vật chất</a:t>
            </a:r>
            <a:endParaRPr lang="en-US" sz="1800" dirty="0">
              <a:solidFill>
                <a:srgbClr val="FEE9DE"/>
              </a:solidFill>
              <a:cs typeface="Cordia New" pitchFamily="34" charset="-34"/>
            </a:endParaRPr>
          </a:p>
        </p:txBody>
      </p:sp>
      <p:sp>
        <p:nvSpPr>
          <p:cNvPr id="7" name="Right Arrow 6"/>
          <p:cNvSpPr/>
          <p:nvPr/>
        </p:nvSpPr>
        <p:spPr>
          <a:xfrm>
            <a:off x="228600" y="2879725"/>
            <a:ext cx="2141538" cy="1600200"/>
          </a:xfrm>
          <a:prstGeom prst="rightArrow">
            <a:avLst/>
          </a:prstGeom>
        </p:spPr>
        <p:style>
          <a:lnRef idx="0">
            <a:schemeClr val="accent2"/>
          </a:lnRef>
          <a:fillRef idx="3">
            <a:schemeClr val="accent2"/>
          </a:fillRef>
          <a:effectRef idx="3">
            <a:schemeClr val="accent2"/>
          </a:effectRef>
          <a:fontRef idx="minor">
            <a:schemeClr val="lt1"/>
          </a:fontRef>
        </p:style>
        <p:txBody>
          <a:bodyPr anchor="ctr"/>
          <a:lstStyle/>
          <a:p>
            <a:pPr algn="ctr" eaLnBrk="1" hangingPunct="1">
              <a:defRPr/>
            </a:pPr>
            <a:r>
              <a:rPr lang="en-US" sz="2800" b="1" dirty="0">
                <a:solidFill>
                  <a:srgbClr val="FEE9DE"/>
                </a:solidFill>
                <a:latin typeface="Times New Roman" panose="02020603050405020304" pitchFamily="18" charset="0"/>
                <a:cs typeface="Times New Roman" panose="02020603050405020304" pitchFamily="18" charset="0"/>
              </a:rPr>
              <a:t>CNDVSH</a:t>
            </a:r>
          </a:p>
        </p:txBody>
      </p:sp>
      <p:sp>
        <p:nvSpPr>
          <p:cNvPr id="8" name="Rounded Rectangle 7"/>
          <p:cNvSpPr/>
          <p:nvPr/>
        </p:nvSpPr>
        <p:spPr>
          <a:xfrm>
            <a:off x="2687638" y="2879725"/>
            <a:ext cx="6026150" cy="1635125"/>
          </a:xfrm>
          <a:prstGeom prst="roundRect">
            <a:avLst/>
          </a:prstGeom>
        </p:spPr>
        <p:style>
          <a:lnRef idx="1">
            <a:schemeClr val="accent2"/>
          </a:lnRef>
          <a:fillRef idx="2">
            <a:schemeClr val="accent2"/>
          </a:fillRef>
          <a:effectRef idx="1">
            <a:schemeClr val="accent2"/>
          </a:effectRef>
          <a:fontRef idx="minor">
            <a:schemeClr val="dk1"/>
          </a:fontRef>
        </p:style>
        <p:txBody>
          <a:bodyPr anchor="ctr"/>
          <a:lstStyle/>
          <a:p>
            <a:pPr algn="just">
              <a:spcBef>
                <a:spcPct val="20000"/>
              </a:spcBef>
            </a:pPr>
            <a:r>
              <a:rPr lang="nl-NL" altLang="en-US" sz="2400">
                <a:solidFill>
                  <a:srgbClr val="000000"/>
                </a:solidFill>
                <a:latin typeface="Times New Roman" pitchFamily="18" charset="0"/>
                <a:cs typeface="Times New Roman" pitchFamily="18" charset="0"/>
              </a:rPr>
              <a:t>Xuất phát từ thế giới hiện thực để lý giải nguồn gốc của ý thức; coi ý thức cũng chỉ là một dạng vật chất đặc biệt, do vật chất sản sinh ra.</a:t>
            </a:r>
          </a:p>
        </p:txBody>
      </p:sp>
      <p:sp>
        <p:nvSpPr>
          <p:cNvPr id="9" name="Right Arrow 8"/>
          <p:cNvSpPr/>
          <p:nvPr/>
        </p:nvSpPr>
        <p:spPr>
          <a:xfrm>
            <a:off x="228600" y="4883150"/>
            <a:ext cx="2141538" cy="1600200"/>
          </a:xfrm>
          <a:prstGeom prst="rightArrow">
            <a:avLst/>
          </a:prstGeom>
        </p:spPr>
        <p:style>
          <a:lnRef idx="0">
            <a:schemeClr val="accent1"/>
          </a:lnRef>
          <a:fillRef idx="3">
            <a:schemeClr val="accent1"/>
          </a:fillRef>
          <a:effectRef idx="3">
            <a:schemeClr val="accent1"/>
          </a:effectRef>
          <a:fontRef idx="minor">
            <a:schemeClr val="lt1"/>
          </a:fontRef>
        </p:style>
        <p:txBody>
          <a:bodyPr anchor="ctr"/>
          <a:lstStyle/>
          <a:p>
            <a:pPr algn="ctr" eaLnBrk="1" hangingPunct="1">
              <a:defRPr/>
            </a:pPr>
            <a:r>
              <a:rPr lang="en-US" sz="2800" b="1" dirty="0">
                <a:solidFill>
                  <a:srgbClr val="FEE9DE"/>
                </a:solidFill>
                <a:latin typeface="Times New Roman" panose="02020603050405020304" pitchFamily="18" charset="0"/>
                <a:cs typeface="Times New Roman" panose="02020603050405020304" pitchFamily="18" charset="0"/>
              </a:rPr>
              <a:t>CNDVBC</a:t>
            </a:r>
          </a:p>
        </p:txBody>
      </p:sp>
      <p:sp>
        <p:nvSpPr>
          <p:cNvPr id="10" name="Rounded Rectangle 9"/>
          <p:cNvSpPr/>
          <p:nvPr/>
        </p:nvSpPr>
        <p:spPr>
          <a:xfrm>
            <a:off x="2687638" y="4932363"/>
            <a:ext cx="6026150" cy="1651000"/>
          </a:xfrm>
          <a:prstGeom prst="roundRect">
            <a:avLst/>
          </a:prstGeom>
        </p:spPr>
        <p:style>
          <a:lnRef idx="1">
            <a:schemeClr val="accent1"/>
          </a:lnRef>
          <a:fillRef idx="2">
            <a:schemeClr val="accent1"/>
          </a:fillRef>
          <a:effectRef idx="1">
            <a:schemeClr val="accent1"/>
          </a:effectRef>
          <a:fontRef idx="minor">
            <a:schemeClr val="dk1"/>
          </a:fontRef>
        </p:style>
        <p:txBody>
          <a:bodyPr anchor="ctr"/>
          <a:lstStyle/>
          <a:p>
            <a:pPr algn="just">
              <a:spcBef>
                <a:spcPct val="20000"/>
              </a:spcBef>
            </a:pPr>
            <a:r>
              <a:rPr lang="nl-NL" altLang="en-US" sz="2400">
                <a:solidFill>
                  <a:srgbClr val="000000"/>
                </a:solidFill>
                <a:latin typeface="Times New Roman" pitchFamily="18" charset="0"/>
                <a:cs typeface="Times New Roman" pitchFamily="18" charset="0"/>
              </a:rPr>
              <a:t>Ý thức xuất hiện là kết quả của quá trình tiến hoá lâu dài của giới tự nhiên, của lịch sử trái đất, đồng thời là kết quả trực tiếp của thực tiễn xã hội - lịch sử của con người </a:t>
            </a:r>
            <a:endParaRPr lang="vi-VN" altLang="en-US" sz="2400">
              <a:solidFill>
                <a:srgbClr val="000000"/>
              </a:solidFill>
              <a:latin typeface="Times New Roman" pitchFamily="18" charset="0"/>
              <a:cs typeface="Times New Roman" pitchFamily="18" charset="0"/>
            </a:endParaRPr>
          </a:p>
        </p:txBody>
      </p:sp>
      <p:sp>
        <p:nvSpPr>
          <p:cNvPr id="45069" name="Title 1"/>
          <p:cNvSpPr>
            <a:spLocks noGrp="1"/>
          </p:cNvSpPr>
          <p:nvPr>
            <p:ph type="title"/>
          </p:nvPr>
        </p:nvSpPr>
        <p:spPr>
          <a:xfrm>
            <a:off x="222250" y="131763"/>
            <a:ext cx="8839200" cy="685800"/>
          </a:xfrm>
        </p:spPr>
        <p:txBody>
          <a:bodyPr/>
          <a:lstStyle/>
          <a:p>
            <a:br>
              <a:rPr lang="en-US" altLang="en-US" i="1" dirty="0">
                <a:latin typeface="Times New Roman" pitchFamily="18" charset="0"/>
                <a:cs typeface="Times New Roman" pitchFamily="18" charset="0"/>
              </a:rPr>
            </a:br>
            <a:r>
              <a:rPr lang="en-US" altLang="en-US" sz="3200" i="1" dirty="0">
                <a:latin typeface="Times New Roman" pitchFamily="18" charset="0"/>
                <a:cs typeface="Times New Roman" pitchFamily="18" charset="0"/>
              </a:rPr>
              <a:t>a) </a:t>
            </a:r>
            <a:r>
              <a:rPr lang="en-US" altLang="en-US" sz="3200" i="1" dirty="0" err="1">
                <a:latin typeface="Times New Roman" pitchFamily="18" charset="0"/>
                <a:cs typeface="Times New Roman" pitchFamily="18" charset="0"/>
              </a:rPr>
              <a:t>Các</a:t>
            </a:r>
            <a:r>
              <a:rPr lang="en-US" altLang="en-US" sz="3200" i="1" dirty="0">
                <a:latin typeface="Times New Roman" pitchFamily="18" charset="0"/>
                <a:cs typeface="Times New Roman" pitchFamily="18" charset="0"/>
              </a:rPr>
              <a:t> </a:t>
            </a:r>
            <a:r>
              <a:rPr lang="en-US" altLang="en-US" sz="3200" i="1" dirty="0" err="1">
                <a:latin typeface="Times New Roman" pitchFamily="18" charset="0"/>
                <a:cs typeface="Times New Roman" pitchFamily="18" charset="0"/>
              </a:rPr>
              <a:t>quan</a:t>
            </a:r>
            <a:r>
              <a:rPr lang="en-US" altLang="en-US" sz="3200" i="1" dirty="0">
                <a:latin typeface="Times New Roman" pitchFamily="18" charset="0"/>
                <a:cs typeface="Times New Roman" pitchFamily="18" charset="0"/>
              </a:rPr>
              <a:t> </a:t>
            </a:r>
            <a:r>
              <a:rPr lang="en-US" altLang="en-US" sz="3200" i="1" dirty="0" err="1">
                <a:latin typeface="Times New Roman" pitchFamily="18" charset="0"/>
                <a:cs typeface="Times New Roman" pitchFamily="18" charset="0"/>
              </a:rPr>
              <a:t>niệm</a:t>
            </a:r>
            <a:r>
              <a:rPr lang="en-US" altLang="en-US" sz="3200" i="1" dirty="0">
                <a:latin typeface="Times New Roman" pitchFamily="18" charset="0"/>
                <a:cs typeface="Times New Roman" pitchFamily="18" charset="0"/>
              </a:rPr>
              <a:t> </a:t>
            </a:r>
            <a:r>
              <a:rPr lang="en-US" altLang="en-US" sz="3200" i="1" dirty="0" err="1">
                <a:latin typeface="Times New Roman" pitchFamily="18" charset="0"/>
                <a:cs typeface="Times New Roman" pitchFamily="18" charset="0"/>
              </a:rPr>
              <a:t>về</a:t>
            </a:r>
            <a:r>
              <a:rPr lang="en-US" altLang="en-US" sz="3200" i="1" dirty="0">
                <a:latin typeface="Times New Roman" pitchFamily="18" charset="0"/>
                <a:cs typeface="Times New Roman" pitchFamily="18" charset="0"/>
              </a:rPr>
              <a:t> </a:t>
            </a:r>
            <a:r>
              <a:rPr lang="en-US" altLang="en-US" sz="3200" i="1" dirty="0" err="1">
                <a:latin typeface="Times New Roman" pitchFamily="18" charset="0"/>
                <a:cs typeface="Times New Roman" pitchFamily="18" charset="0"/>
              </a:rPr>
              <a:t>nguồn</a:t>
            </a:r>
            <a:r>
              <a:rPr lang="en-US" altLang="en-US" sz="3200" i="1" dirty="0">
                <a:latin typeface="Times New Roman" pitchFamily="18" charset="0"/>
                <a:cs typeface="Times New Roman" pitchFamily="18" charset="0"/>
              </a:rPr>
              <a:t> </a:t>
            </a:r>
            <a:r>
              <a:rPr lang="en-US" altLang="en-US" sz="3200" i="1" dirty="0" err="1">
                <a:latin typeface="Times New Roman" pitchFamily="18" charset="0"/>
                <a:cs typeface="Times New Roman" pitchFamily="18" charset="0"/>
              </a:rPr>
              <a:t>gốc</a:t>
            </a:r>
            <a:r>
              <a:rPr lang="en-US" altLang="en-US" sz="3200" i="1" dirty="0">
                <a:latin typeface="Times New Roman" pitchFamily="18" charset="0"/>
                <a:cs typeface="Times New Roman" pitchFamily="18" charset="0"/>
              </a:rPr>
              <a:t> </a:t>
            </a:r>
            <a:r>
              <a:rPr lang="en-US" altLang="en-US" sz="3200" i="1" dirty="0" err="1">
                <a:latin typeface="Times New Roman" pitchFamily="18" charset="0"/>
                <a:cs typeface="Times New Roman" pitchFamily="18" charset="0"/>
              </a:rPr>
              <a:t>của</a:t>
            </a:r>
            <a:r>
              <a:rPr lang="en-US" altLang="en-US" sz="3200" i="1" dirty="0">
                <a:latin typeface="Times New Roman" pitchFamily="18" charset="0"/>
                <a:cs typeface="Times New Roman" pitchFamily="18" charset="0"/>
              </a:rPr>
              <a:t> ý </a:t>
            </a:r>
            <a:r>
              <a:rPr lang="en-US" altLang="en-US" sz="3200" i="1" dirty="0" err="1">
                <a:latin typeface="Times New Roman" pitchFamily="18" charset="0"/>
                <a:cs typeface="Times New Roman" pitchFamily="18" charset="0"/>
              </a:rPr>
              <a:t>thức</a:t>
            </a:r>
            <a:br>
              <a:rPr lang="en-US" altLang="en-US" i="1" dirty="0">
                <a:latin typeface="Times New Roman" pitchFamily="18" charset="0"/>
                <a:cs typeface="Times New Roman" pitchFamily="18" charset="0"/>
              </a:rPr>
            </a:br>
            <a:endParaRPr lang="vi-VN" altLang="en-US"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heckerboard(across)">
                                      <p:cBhvr>
                                        <p:cTn id="7" dur="500"/>
                                        <p:tgtEl>
                                          <p:spTgt spid="5"/>
                                        </p:tgtEl>
                                      </p:cBhvr>
                                    </p:animEffect>
                                  </p:childTnLst>
                                </p:cTn>
                              </p:par>
                              <p:par>
                                <p:cTn id="8" presetID="5" presetClass="entr" presetSubtype="1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checkerboard(across)">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3" presetClass="entr" presetSubtype="16"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plus(in)">
                                      <p:cBhvr>
                                        <p:cTn id="15" dur="2000"/>
                                        <p:tgtEl>
                                          <p:spTgt spid="8"/>
                                        </p:tgtEl>
                                      </p:cBhvr>
                                    </p:animEffect>
                                  </p:childTnLst>
                                </p:cTn>
                              </p:par>
                              <p:par>
                                <p:cTn id="16" presetID="13" presetClass="entr" presetSubtype="16" fill="hold"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plus(in)">
                                      <p:cBhvr>
                                        <p:cTn id="18" dur="20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43"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100"/>
                                        <p:tgtEl>
                                          <p:spTgt spid="9"/>
                                        </p:tgtEl>
                                      </p:cBhvr>
                                    </p:animEffect>
                                    <p:anim calcmode="lin" valueType="num">
                                      <p:cBhvr>
                                        <p:cTn id="24" dur="400" fill="hold"/>
                                        <p:tgtEl>
                                          <p:spTgt spid="9"/>
                                        </p:tgtEl>
                                        <p:attrNameLst>
                                          <p:attrName>ppt_x</p:attrName>
                                        </p:attrNameLst>
                                      </p:cBhvr>
                                      <p:tavLst>
                                        <p:tav tm="0">
                                          <p:val>
                                            <p:strVal val="#ppt_x"/>
                                          </p:val>
                                        </p:tav>
                                        <p:tav tm="100000">
                                          <p:val>
                                            <p:strVal val="#ppt_x"/>
                                          </p:val>
                                        </p:tav>
                                      </p:tavLst>
                                    </p:anim>
                                    <p:anim calcmode="lin" valueType="num">
                                      <p:cBhvr>
                                        <p:cTn id="25" dur="400" fill="hold"/>
                                        <p:tgtEl>
                                          <p:spTgt spid="9"/>
                                        </p:tgtEl>
                                        <p:attrNameLst>
                                          <p:attrName>ppt_y</p:attrName>
                                        </p:attrNameLst>
                                      </p:cBhvr>
                                      <p:tavLst>
                                        <p:tav tm="0">
                                          <p:val>
                                            <p:strVal val="#ppt_y+0.31"/>
                                          </p:val>
                                        </p:tav>
                                        <p:tav tm="100000">
                                          <p:val>
                                            <p:strVal val="#ppt_y+0.31"/>
                                          </p:val>
                                        </p:tav>
                                      </p:tavLst>
                                    </p:anim>
                                    <p:anim calcmode="lin" valueType="num">
                                      <p:cBhvr>
                                        <p:cTn id="26" dur="600" decel="50000" fill="hold">
                                          <p:stCondLst>
                                            <p:cond delay="400"/>
                                          </p:stCondLst>
                                        </p:cTn>
                                        <p:tgtEl>
                                          <p:spTgt spid="9"/>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27" dur="600" decel="50000" fill="hold">
                                          <p:stCondLst>
                                            <p:cond delay="400"/>
                                          </p:stCondLst>
                                        </p:cTn>
                                        <p:tgtEl>
                                          <p:spTgt spid="9"/>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par>
                                <p:cTn id="28" presetID="43" presetClass="entr" presetSubtype="0" fill="hold" grpId="0" nodeType="with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fade">
                                      <p:cBhvr>
                                        <p:cTn id="30" dur="100"/>
                                        <p:tgtEl>
                                          <p:spTgt spid="10"/>
                                        </p:tgtEl>
                                      </p:cBhvr>
                                    </p:animEffect>
                                    <p:anim calcmode="lin" valueType="num">
                                      <p:cBhvr>
                                        <p:cTn id="31" dur="400" fill="hold"/>
                                        <p:tgtEl>
                                          <p:spTgt spid="10"/>
                                        </p:tgtEl>
                                        <p:attrNameLst>
                                          <p:attrName>ppt_x</p:attrName>
                                        </p:attrNameLst>
                                      </p:cBhvr>
                                      <p:tavLst>
                                        <p:tav tm="0">
                                          <p:val>
                                            <p:strVal val="#ppt_x"/>
                                          </p:val>
                                        </p:tav>
                                        <p:tav tm="100000">
                                          <p:val>
                                            <p:strVal val="#ppt_x"/>
                                          </p:val>
                                        </p:tav>
                                      </p:tavLst>
                                    </p:anim>
                                    <p:anim calcmode="lin" valueType="num">
                                      <p:cBhvr>
                                        <p:cTn id="32" dur="400" fill="hold"/>
                                        <p:tgtEl>
                                          <p:spTgt spid="10"/>
                                        </p:tgtEl>
                                        <p:attrNameLst>
                                          <p:attrName>ppt_y</p:attrName>
                                        </p:attrNameLst>
                                      </p:cBhvr>
                                      <p:tavLst>
                                        <p:tav tm="0">
                                          <p:val>
                                            <p:strVal val="#ppt_y+0.31"/>
                                          </p:val>
                                        </p:tav>
                                        <p:tav tm="100000">
                                          <p:val>
                                            <p:strVal val="#ppt_y+0.31"/>
                                          </p:val>
                                        </p:tav>
                                      </p:tavLst>
                                    </p:anim>
                                    <p:anim calcmode="lin" valueType="num">
                                      <p:cBhvr>
                                        <p:cTn id="33" dur="600" decel="50000" fill="hold">
                                          <p:stCondLst>
                                            <p:cond delay="400"/>
                                          </p:stCondLst>
                                        </p:cTn>
                                        <p:tgtEl>
                                          <p:spTgt spid="10"/>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34" dur="600" decel="50000" fill="hold">
                                          <p:stCondLst>
                                            <p:cond delay="400"/>
                                          </p:stCondLst>
                                        </p:cTn>
                                        <p:tgtEl>
                                          <p:spTgt spid="10"/>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8" grpId="0" animBg="1"/>
      <p:bldP spid="10"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itle 1"/>
          <p:cNvSpPr>
            <a:spLocks noGrp="1"/>
          </p:cNvSpPr>
          <p:nvPr>
            <p:ph type="title"/>
          </p:nvPr>
        </p:nvSpPr>
        <p:spPr/>
        <p:txBody>
          <a:bodyPr/>
          <a:lstStyle/>
          <a:p>
            <a:endParaRPr lang="en-US" altLang="en-US"/>
          </a:p>
        </p:txBody>
      </p:sp>
      <p:sp>
        <p:nvSpPr>
          <p:cNvPr id="46083" name="Content Placeholder 2"/>
          <p:cNvSpPr>
            <a:spLocks noGrp="1"/>
          </p:cNvSpPr>
          <p:nvPr>
            <p:ph idx="4294967295"/>
          </p:nvPr>
        </p:nvSpPr>
        <p:spPr>
          <a:xfrm>
            <a:off x="457200" y="1600200"/>
            <a:ext cx="8229600" cy="4525963"/>
          </a:xfrm>
          <a:prstGeom prst="rect">
            <a:avLst/>
          </a:prstGeom>
        </p:spPr>
        <p:txBody>
          <a:bodyPr/>
          <a:lstStyle/>
          <a:p>
            <a:endParaRPr lang="en-US" altLang="en-US"/>
          </a:p>
        </p:txBody>
      </p:sp>
      <p:pic>
        <p:nvPicPr>
          <p:cNvPr id="46084" name="Picture 3"/>
          <p:cNvPicPr>
            <a:picLocks noChangeAspect="1"/>
          </p:cNvPicPr>
          <p:nvPr/>
        </p:nvPicPr>
        <p:blipFill>
          <a:blip r:embed="rId3"/>
          <a:srcRect/>
          <a:stretch>
            <a:fillRect/>
          </a:stretch>
        </p:blipFill>
        <p:spPr bwMode="auto">
          <a:xfrm>
            <a:off x="0" y="0"/>
            <a:ext cx="9144000" cy="6858000"/>
          </a:xfrm>
          <a:prstGeom prst="rect">
            <a:avLst/>
          </a:prstGeom>
          <a:noFill/>
          <a:ln w="9525">
            <a:noFill/>
            <a:miter lim="800000"/>
            <a:headEnd/>
            <a:tailEnd/>
          </a:ln>
        </p:spPr>
      </p:pic>
      <p:sp>
        <p:nvSpPr>
          <p:cNvPr id="46085" name="Rectangle 2"/>
          <p:cNvSpPr txBox="1">
            <a:spLocks noChangeArrowheads="1"/>
          </p:cNvSpPr>
          <p:nvPr/>
        </p:nvSpPr>
        <p:spPr bwMode="auto">
          <a:xfrm>
            <a:off x="1657350" y="274638"/>
            <a:ext cx="4541838" cy="422275"/>
          </a:xfrm>
          <a:prstGeom prst="rect">
            <a:avLst/>
          </a:prstGeom>
          <a:noFill/>
          <a:ln w="9525">
            <a:noFill/>
            <a:miter lim="800000"/>
            <a:headEnd/>
            <a:tailEnd/>
          </a:ln>
        </p:spPr>
        <p:txBody>
          <a:bodyPr/>
          <a:lstStyle/>
          <a:p>
            <a:pPr algn="ctr" defTabSz="684213"/>
            <a:endParaRPr lang="en-US" altLang="en-US" sz="2400" b="1">
              <a:solidFill>
                <a:srgbClr val="FFFFFF"/>
              </a:solidFill>
              <a:latin typeface="Times New Roman" pitchFamily="18" charset="0"/>
              <a:ea typeface="Cordia New" pitchFamily="34" charset="-34"/>
              <a:cs typeface="Times New Roman" pitchFamily="18" charset="0"/>
            </a:endParaRPr>
          </a:p>
        </p:txBody>
      </p:sp>
      <p:sp>
        <p:nvSpPr>
          <p:cNvPr id="15" name="Flowchart: Terminator 14"/>
          <p:cNvSpPr/>
          <p:nvPr/>
        </p:nvSpPr>
        <p:spPr>
          <a:xfrm>
            <a:off x="457200" y="1143000"/>
            <a:ext cx="4267200" cy="608013"/>
          </a:xfrm>
          <a:prstGeom prst="flowChartTerminator">
            <a:avLst/>
          </a:prstGeom>
        </p:spPr>
        <p:style>
          <a:lnRef idx="1">
            <a:schemeClr val="accent5"/>
          </a:lnRef>
          <a:fillRef idx="2">
            <a:schemeClr val="accent5"/>
          </a:fillRef>
          <a:effectRef idx="1">
            <a:schemeClr val="accent5"/>
          </a:effectRef>
          <a:fontRef idx="minor">
            <a:schemeClr val="dk1"/>
          </a:fontRef>
        </p:style>
        <p:txBody>
          <a:bodyPr anchor="ctr"/>
          <a:lstStyle/>
          <a:p>
            <a:pPr algn="ctr" defTabSz="908050" eaLnBrk="1" hangingPunct="1"/>
            <a:endParaRPr lang="en-US" altLang="en-US" sz="2800" b="1">
              <a:solidFill>
                <a:srgbClr val="000000"/>
              </a:solidFill>
              <a:latin typeface="Times New Roman" pitchFamily="18" charset="0"/>
              <a:cs typeface="Times New Roman" pitchFamily="18" charset="0"/>
            </a:endParaRPr>
          </a:p>
          <a:p>
            <a:pPr algn="ctr" defTabSz="908050" eaLnBrk="1" hangingPunct="1"/>
            <a:r>
              <a:rPr lang="en-US" altLang="en-US" sz="2800" b="1">
                <a:solidFill>
                  <a:srgbClr val="000000"/>
                </a:solidFill>
                <a:latin typeface="Times New Roman" pitchFamily="18" charset="0"/>
                <a:cs typeface="Times New Roman" pitchFamily="18" charset="0"/>
              </a:rPr>
              <a:t>a. Nguồn gốc của ý thức</a:t>
            </a:r>
          </a:p>
          <a:p>
            <a:pPr algn="ctr" defTabSz="908050" eaLnBrk="1" hangingPunct="1"/>
            <a:endParaRPr lang="en-US" sz="2800">
              <a:solidFill>
                <a:srgbClr val="000000"/>
              </a:solidFill>
              <a:latin typeface="Times New Roman" pitchFamily="18" charset="0"/>
              <a:cs typeface="Times New Roman" pitchFamily="18" charset="0"/>
            </a:endParaRPr>
          </a:p>
        </p:txBody>
      </p:sp>
      <p:sp>
        <p:nvSpPr>
          <p:cNvPr id="46088" name="Rectangle 2"/>
          <p:cNvSpPr txBox="1">
            <a:spLocks noChangeArrowheads="1"/>
          </p:cNvSpPr>
          <p:nvPr/>
        </p:nvSpPr>
        <p:spPr bwMode="auto">
          <a:xfrm>
            <a:off x="652463" y="366713"/>
            <a:ext cx="8491537" cy="422275"/>
          </a:xfrm>
          <a:prstGeom prst="rect">
            <a:avLst/>
          </a:prstGeom>
          <a:noFill/>
          <a:ln w="9525">
            <a:noFill/>
            <a:miter lim="800000"/>
            <a:headEnd/>
            <a:tailEnd/>
          </a:ln>
        </p:spPr>
        <p:txBody>
          <a:bodyPr/>
          <a:lstStyle/>
          <a:p>
            <a:pPr algn="just" defTabSz="684213"/>
            <a:r>
              <a:rPr lang="en-US" altLang="en-US" sz="3600" b="1">
                <a:solidFill>
                  <a:srgbClr val="FFFFFF"/>
                </a:solidFill>
                <a:latin typeface="Times New Roman" pitchFamily="18" charset="0"/>
                <a:ea typeface="Cordia New" pitchFamily="34" charset="-34"/>
                <a:cs typeface="Times New Roman" pitchFamily="18" charset="0"/>
              </a:rPr>
              <a:t>2</a:t>
            </a:r>
            <a:r>
              <a:rPr lang="en-US" altLang="en-US" sz="3400" b="1">
                <a:solidFill>
                  <a:srgbClr val="FFFFFF"/>
                </a:solidFill>
                <a:latin typeface="Times New Roman" pitchFamily="18" charset="0"/>
                <a:ea typeface="Cordia New" pitchFamily="34" charset="-34"/>
                <a:cs typeface="Times New Roman" pitchFamily="18" charset="0"/>
              </a:rPr>
              <a:t>. Nguồn gốc, bản chất và kết cấu của ý </a:t>
            </a:r>
            <a:r>
              <a:rPr lang="en-US" altLang="en-US" sz="3600" b="1">
                <a:solidFill>
                  <a:srgbClr val="FFFFFF"/>
                </a:solidFill>
                <a:latin typeface="Times New Roman" pitchFamily="18" charset="0"/>
                <a:ea typeface="Cordia New" pitchFamily="34" charset="-34"/>
                <a:cs typeface="Times New Roman" pitchFamily="18" charset="0"/>
              </a:rPr>
              <a:t>thức</a:t>
            </a:r>
          </a:p>
        </p:txBody>
      </p:sp>
      <p:sp>
        <p:nvSpPr>
          <p:cNvPr id="13" name="Rectangle 4"/>
          <p:cNvSpPr>
            <a:spLocks noChangeArrowheads="1"/>
          </p:cNvSpPr>
          <p:nvPr/>
        </p:nvSpPr>
        <p:spPr bwMode="auto">
          <a:xfrm>
            <a:off x="579438" y="2584450"/>
            <a:ext cx="3370262" cy="522288"/>
          </a:xfrm>
          <a:prstGeom prst="rect">
            <a:avLst/>
          </a:prstGeom>
          <a:noFill/>
          <a:ln w="9525">
            <a:noFill/>
            <a:miter lim="800000"/>
            <a:headEnd/>
            <a:tailEnd/>
          </a:ln>
        </p:spPr>
        <p:txBody>
          <a:bodyPr>
            <a:spAutoFit/>
          </a:bodyPr>
          <a:lstStyle/>
          <a:p>
            <a:pPr marL="457200" indent="-457200" eaLnBrk="1" hangingPunct="1"/>
            <a:endParaRPr lang="en-US" altLang="en-US" sz="2800" b="1">
              <a:solidFill>
                <a:srgbClr val="000000"/>
              </a:solidFill>
              <a:latin typeface="Times New Roman" pitchFamily="18" charset="0"/>
              <a:ea typeface="Cordia New" pitchFamily="34" charset="-34"/>
              <a:cs typeface="Times New Roman" pitchFamily="18" charset="0"/>
            </a:endParaRPr>
          </a:p>
        </p:txBody>
      </p:sp>
      <p:sp>
        <p:nvSpPr>
          <p:cNvPr id="14" name="Rectangle 4"/>
          <p:cNvSpPr>
            <a:spLocks noChangeArrowheads="1"/>
          </p:cNvSpPr>
          <p:nvPr/>
        </p:nvSpPr>
        <p:spPr bwMode="auto">
          <a:xfrm>
            <a:off x="228600" y="3479800"/>
            <a:ext cx="2514600" cy="148431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fontAlgn="auto" hangingPunct="1">
              <a:spcBef>
                <a:spcPct val="0"/>
              </a:spcBef>
              <a:spcAft>
                <a:spcPts val="0"/>
              </a:spcAft>
              <a:buFontTx/>
              <a:buNone/>
              <a:defRPr/>
            </a:pPr>
            <a:r>
              <a:rPr lang="en-US" altLang="en-US" sz="2400" b="1" dirty="0" err="1">
                <a:solidFill>
                  <a:prstClr val="black"/>
                </a:solidFill>
                <a:latin typeface="Times New Roman" panose="02020603050405020304" pitchFamily="18" charset="0"/>
                <a:cs typeface="Times New Roman" panose="02020603050405020304" pitchFamily="18" charset="0"/>
              </a:rPr>
              <a:t>Nguồn</a:t>
            </a:r>
            <a:r>
              <a:rPr lang="en-US" altLang="en-US" sz="2400" b="1" dirty="0">
                <a:solidFill>
                  <a:prstClr val="black"/>
                </a:solidFill>
                <a:latin typeface="Times New Roman" panose="02020603050405020304" pitchFamily="18" charset="0"/>
                <a:cs typeface="Times New Roman" panose="02020603050405020304" pitchFamily="18" charset="0"/>
              </a:rPr>
              <a:t> </a:t>
            </a:r>
            <a:r>
              <a:rPr lang="en-US" altLang="en-US" sz="2400" b="1" dirty="0" err="1">
                <a:solidFill>
                  <a:prstClr val="black"/>
                </a:solidFill>
                <a:latin typeface="Times New Roman" panose="02020603050405020304" pitchFamily="18" charset="0"/>
                <a:cs typeface="Times New Roman" panose="02020603050405020304" pitchFamily="18" charset="0"/>
              </a:rPr>
              <a:t>gốc</a:t>
            </a:r>
            <a:endParaRPr lang="en-US" altLang="en-US" sz="2400" b="1" dirty="0">
              <a:solidFill>
                <a:prstClr val="black"/>
              </a:solidFill>
              <a:latin typeface="Times New Roman" panose="02020603050405020304" pitchFamily="18" charset="0"/>
              <a:cs typeface="Times New Roman" panose="02020603050405020304" pitchFamily="18" charset="0"/>
            </a:endParaRPr>
          </a:p>
          <a:p>
            <a:pPr algn="ctr" eaLnBrk="1" fontAlgn="auto" hangingPunct="1">
              <a:spcBef>
                <a:spcPct val="0"/>
              </a:spcBef>
              <a:spcAft>
                <a:spcPts val="0"/>
              </a:spcAft>
              <a:buFontTx/>
              <a:buNone/>
              <a:defRPr/>
            </a:pPr>
            <a:r>
              <a:rPr lang="en-US" altLang="en-US" sz="2400" b="1" dirty="0" err="1">
                <a:solidFill>
                  <a:prstClr val="black"/>
                </a:solidFill>
                <a:latin typeface="Times New Roman" panose="02020603050405020304" pitchFamily="18" charset="0"/>
                <a:cs typeface="Times New Roman" panose="02020603050405020304" pitchFamily="18" charset="0"/>
              </a:rPr>
              <a:t>Của</a:t>
            </a:r>
            <a:r>
              <a:rPr lang="en-US" altLang="en-US" sz="2400" b="1" dirty="0">
                <a:solidFill>
                  <a:prstClr val="black"/>
                </a:solidFill>
                <a:latin typeface="Times New Roman" panose="02020603050405020304" pitchFamily="18" charset="0"/>
                <a:cs typeface="Times New Roman" panose="02020603050405020304" pitchFamily="18" charset="0"/>
              </a:rPr>
              <a:t> ý </a:t>
            </a:r>
            <a:r>
              <a:rPr lang="en-US" altLang="en-US" sz="2400" b="1" dirty="0" err="1">
                <a:solidFill>
                  <a:prstClr val="black"/>
                </a:solidFill>
                <a:latin typeface="Times New Roman" panose="02020603050405020304" pitchFamily="18" charset="0"/>
                <a:cs typeface="Times New Roman" panose="02020603050405020304" pitchFamily="18" charset="0"/>
              </a:rPr>
              <a:t>thức</a:t>
            </a:r>
            <a:endParaRPr lang="en-US" altLang="en-US" sz="2400" b="1" dirty="0">
              <a:solidFill>
                <a:prstClr val="black"/>
              </a:solidFill>
              <a:latin typeface="Times New Roman" panose="02020603050405020304" pitchFamily="18" charset="0"/>
              <a:cs typeface="Times New Roman" panose="02020603050405020304" pitchFamily="18" charset="0"/>
            </a:endParaRPr>
          </a:p>
        </p:txBody>
      </p:sp>
      <p:sp>
        <p:nvSpPr>
          <p:cNvPr id="20" name="Rectangle 5"/>
          <p:cNvSpPr>
            <a:spLocks noChangeArrowheads="1"/>
          </p:cNvSpPr>
          <p:nvPr/>
        </p:nvSpPr>
        <p:spPr bwMode="auto">
          <a:xfrm>
            <a:off x="3617913" y="2774950"/>
            <a:ext cx="2430462" cy="6477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fontAlgn="auto" hangingPunct="1">
              <a:spcBef>
                <a:spcPct val="0"/>
              </a:spcBef>
              <a:spcAft>
                <a:spcPts val="0"/>
              </a:spcAft>
              <a:buFontTx/>
              <a:buNone/>
              <a:defRPr/>
            </a:pPr>
            <a:r>
              <a:rPr lang="en-US" altLang="en-US" sz="2400" b="1">
                <a:solidFill>
                  <a:prstClr val="black"/>
                </a:solidFill>
                <a:latin typeface="Times New Roman" panose="02020603050405020304" pitchFamily="18" charset="0"/>
                <a:cs typeface="Times New Roman" panose="02020603050405020304" pitchFamily="18" charset="0"/>
              </a:rPr>
              <a:t>Nguồn gốc tự nhiên</a:t>
            </a:r>
          </a:p>
        </p:txBody>
      </p:sp>
      <p:sp>
        <p:nvSpPr>
          <p:cNvPr id="21" name="Rectangle 6"/>
          <p:cNvSpPr>
            <a:spLocks noChangeArrowheads="1"/>
          </p:cNvSpPr>
          <p:nvPr/>
        </p:nvSpPr>
        <p:spPr bwMode="auto">
          <a:xfrm>
            <a:off x="3403600" y="5294313"/>
            <a:ext cx="2428875" cy="72072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fontAlgn="auto" hangingPunct="1">
              <a:spcBef>
                <a:spcPct val="0"/>
              </a:spcBef>
              <a:spcAft>
                <a:spcPts val="0"/>
              </a:spcAft>
              <a:buFontTx/>
              <a:buNone/>
              <a:defRPr/>
            </a:pPr>
            <a:r>
              <a:rPr lang="en-US" altLang="en-US" sz="2400" b="1">
                <a:solidFill>
                  <a:prstClr val="black"/>
                </a:solidFill>
                <a:latin typeface="Times New Roman" panose="02020603050405020304" pitchFamily="18" charset="0"/>
                <a:cs typeface="Times New Roman" panose="02020603050405020304" pitchFamily="18" charset="0"/>
              </a:rPr>
              <a:t>Nguồn gốc xã hội</a:t>
            </a:r>
          </a:p>
        </p:txBody>
      </p:sp>
      <p:sp>
        <p:nvSpPr>
          <p:cNvPr id="22" name="Rectangle 7"/>
          <p:cNvSpPr>
            <a:spLocks noChangeArrowheads="1"/>
          </p:cNvSpPr>
          <p:nvPr/>
        </p:nvSpPr>
        <p:spPr bwMode="auto">
          <a:xfrm>
            <a:off x="6589713" y="2198688"/>
            <a:ext cx="1868487" cy="43338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fontAlgn="auto" hangingPunct="1">
              <a:spcBef>
                <a:spcPct val="0"/>
              </a:spcBef>
              <a:spcAft>
                <a:spcPts val="0"/>
              </a:spcAft>
              <a:buFontTx/>
              <a:buNone/>
              <a:defRPr/>
            </a:pPr>
            <a:r>
              <a:rPr lang="vi-VN" altLang="en-US" sz="2400" b="1" dirty="0">
                <a:solidFill>
                  <a:prstClr val="black"/>
                </a:solidFill>
                <a:latin typeface="Times New Roman" panose="02020603050405020304" pitchFamily="18" charset="0"/>
                <a:cs typeface="Times New Roman" panose="02020603050405020304" pitchFamily="18" charset="0"/>
              </a:rPr>
              <a:t>Bộ óc người</a:t>
            </a:r>
          </a:p>
        </p:txBody>
      </p:sp>
      <p:sp>
        <p:nvSpPr>
          <p:cNvPr id="23" name="Rectangle 8"/>
          <p:cNvSpPr>
            <a:spLocks noChangeArrowheads="1"/>
          </p:cNvSpPr>
          <p:nvPr/>
        </p:nvSpPr>
        <p:spPr bwMode="auto">
          <a:xfrm>
            <a:off x="6589713" y="3638550"/>
            <a:ext cx="1465262" cy="4318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fontAlgn="auto" hangingPunct="1">
              <a:spcBef>
                <a:spcPct val="0"/>
              </a:spcBef>
              <a:spcAft>
                <a:spcPts val="0"/>
              </a:spcAft>
              <a:buFontTx/>
              <a:buNone/>
              <a:defRPr/>
            </a:pPr>
            <a:r>
              <a:rPr lang="en-US" altLang="en-US" sz="2400" b="1">
                <a:solidFill>
                  <a:prstClr val="black"/>
                </a:solidFill>
                <a:latin typeface="Times New Roman" panose="02020603050405020304" pitchFamily="18" charset="0"/>
                <a:cs typeface="Times New Roman" panose="02020603050405020304" pitchFamily="18" charset="0"/>
              </a:rPr>
              <a:t>Thế giới KQ</a:t>
            </a:r>
          </a:p>
        </p:txBody>
      </p:sp>
      <p:sp>
        <p:nvSpPr>
          <p:cNvPr id="24" name="Rectangle 9"/>
          <p:cNvSpPr>
            <a:spLocks noChangeArrowheads="1"/>
          </p:cNvSpPr>
          <p:nvPr/>
        </p:nvSpPr>
        <p:spPr bwMode="auto">
          <a:xfrm>
            <a:off x="7723188" y="2678113"/>
            <a:ext cx="735012" cy="914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fontAlgn="auto" hangingPunct="1">
              <a:spcBef>
                <a:spcPct val="0"/>
              </a:spcBef>
              <a:spcAft>
                <a:spcPts val="0"/>
              </a:spcAft>
              <a:buFontTx/>
              <a:buNone/>
              <a:defRPr/>
            </a:pPr>
            <a:r>
              <a:rPr lang="en-US" altLang="en-US" sz="2400" b="1" dirty="0" err="1">
                <a:solidFill>
                  <a:prstClr val="black"/>
                </a:solidFill>
                <a:latin typeface="Times New Roman" panose="02020603050405020304" pitchFamily="18" charset="0"/>
                <a:cs typeface="Times New Roman" panose="02020603050405020304" pitchFamily="18" charset="0"/>
              </a:rPr>
              <a:t>Phản</a:t>
            </a:r>
            <a:endParaRPr lang="en-US" altLang="en-US" sz="2400" b="1" dirty="0">
              <a:solidFill>
                <a:prstClr val="black"/>
              </a:solidFill>
              <a:latin typeface="Times New Roman" panose="02020603050405020304" pitchFamily="18" charset="0"/>
              <a:cs typeface="Times New Roman" panose="02020603050405020304" pitchFamily="18" charset="0"/>
            </a:endParaRPr>
          </a:p>
          <a:p>
            <a:pPr algn="ctr" eaLnBrk="1" fontAlgn="auto" hangingPunct="1">
              <a:spcBef>
                <a:spcPct val="0"/>
              </a:spcBef>
              <a:spcAft>
                <a:spcPts val="0"/>
              </a:spcAft>
              <a:buFontTx/>
              <a:buNone/>
              <a:defRPr/>
            </a:pPr>
            <a:r>
              <a:rPr lang="en-US" altLang="en-US" sz="2400" b="1" dirty="0" err="1">
                <a:solidFill>
                  <a:prstClr val="black"/>
                </a:solidFill>
                <a:latin typeface="Times New Roman" panose="02020603050405020304" pitchFamily="18" charset="0"/>
                <a:cs typeface="Times New Roman" panose="02020603050405020304" pitchFamily="18" charset="0"/>
              </a:rPr>
              <a:t>ánh</a:t>
            </a:r>
            <a:endParaRPr lang="en-US" altLang="en-US" sz="2400" b="1" dirty="0">
              <a:solidFill>
                <a:prstClr val="black"/>
              </a:solidFill>
              <a:latin typeface="Times New Roman" panose="02020603050405020304" pitchFamily="18" charset="0"/>
              <a:cs typeface="Times New Roman" panose="02020603050405020304" pitchFamily="18" charset="0"/>
            </a:endParaRPr>
          </a:p>
        </p:txBody>
      </p:sp>
      <p:sp>
        <p:nvSpPr>
          <p:cNvPr id="25" name="Rectangle 10"/>
          <p:cNvSpPr>
            <a:spLocks noChangeArrowheads="1"/>
          </p:cNvSpPr>
          <p:nvPr/>
        </p:nvSpPr>
        <p:spPr bwMode="auto">
          <a:xfrm>
            <a:off x="6427788" y="4575175"/>
            <a:ext cx="1627187" cy="50482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fontAlgn="auto" hangingPunct="1">
              <a:spcBef>
                <a:spcPct val="0"/>
              </a:spcBef>
              <a:spcAft>
                <a:spcPts val="0"/>
              </a:spcAft>
              <a:buFontTx/>
              <a:buNone/>
              <a:defRPr/>
            </a:pPr>
            <a:r>
              <a:rPr lang="en-US" altLang="en-US" sz="2400" b="1" dirty="0">
                <a:solidFill>
                  <a:prstClr val="black"/>
                </a:solidFill>
                <a:latin typeface="Times New Roman" panose="02020603050405020304" pitchFamily="18" charset="0"/>
                <a:cs typeface="Times New Roman" panose="02020603050405020304" pitchFamily="18" charset="0"/>
              </a:rPr>
              <a:t>Lao </a:t>
            </a:r>
            <a:r>
              <a:rPr lang="en-US" altLang="en-US" sz="2400" b="1" dirty="0" err="1">
                <a:solidFill>
                  <a:prstClr val="black"/>
                </a:solidFill>
                <a:latin typeface="Times New Roman" panose="02020603050405020304" pitchFamily="18" charset="0"/>
                <a:cs typeface="Times New Roman" panose="02020603050405020304" pitchFamily="18" charset="0"/>
              </a:rPr>
              <a:t>động</a:t>
            </a:r>
            <a:endParaRPr lang="en-US" altLang="en-US" sz="2400" b="1" dirty="0">
              <a:solidFill>
                <a:prstClr val="black"/>
              </a:solidFill>
              <a:latin typeface="Times New Roman" panose="02020603050405020304" pitchFamily="18" charset="0"/>
              <a:cs typeface="Times New Roman" panose="02020603050405020304" pitchFamily="18" charset="0"/>
            </a:endParaRPr>
          </a:p>
        </p:txBody>
      </p:sp>
      <p:sp>
        <p:nvSpPr>
          <p:cNvPr id="26" name="Rectangle 11"/>
          <p:cNvSpPr>
            <a:spLocks noChangeArrowheads="1"/>
          </p:cNvSpPr>
          <p:nvPr/>
        </p:nvSpPr>
        <p:spPr bwMode="auto">
          <a:xfrm>
            <a:off x="6427788" y="6303963"/>
            <a:ext cx="1627187" cy="50323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fontAlgn="auto" hangingPunct="1">
              <a:spcBef>
                <a:spcPct val="0"/>
              </a:spcBef>
              <a:spcAft>
                <a:spcPts val="0"/>
              </a:spcAft>
              <a:buFontTx/>
              <a:buNone/>
              <a:defRPr/>
            </a:pPr>
            <a:r>
              <a:rPr lang="en-US" altLang="en-US" sz="2400" b="1" dirty="0" err="1">
                <a:solidFill>
                  <a:prstClr val="black"/>
                </a:solidFill>
                <a:latin typeface="Times New Roman" panose="02020603050405020304" pitchFamily="18" charset="0"/>
                <a:cs typeface="Times New Roman" panose="02020603050405020304" pitchFamily="18" charset="0"/>
              </a:rPr>
              <a:t>Ngôn</a:t>
            </a:r>
            <a:r>
              <a:rPr lang="en-US" altLang="en-US" sz="2400" b="1" dirty="0">
                <a:solidFill>
                  <a:prstClr val="black"/>
                </a:solidFill>
                <a:latin typeface="Times New Roman" panose="02020603050405020304" pitchFamily="18" charset="0"/>
                <a:cs typeface="Times New Roman" panose="02020603050405020304" pitchFamily="18" charset="0"/>
              </a:rPr>
              <a:t> </a:t>
            </a:r>
            <a:r>
              <a:rPr lang="en-US" altLang="en-US" sz="2400" b="1" dirty="0" err="1">
                <a:solidFill>
                  <a:prstClr val="black"/>
                </a:solidFill>
                <a:latin typeface="Times New Roman" panose="02020603050405020304" pitchFamily="18" charset="0"/>
                <a:cs typeface="Times New Roman" panose="02020603050405020304" pitchFamily="18" charset="0"/>
              </a:rPr>
              <a:t>ngữ</a:t>
            </a:r>
            <a:endParaRPr lang="en-US" altLang="en-US" sz="2400" b="1" dirty="0">
              <a:solidFill>
                <a:prstClr val="black"/>
              </a:solidFill>
              <a:latin typeface="Times New Roman" panose="02020603050405020304" pitchFamily="18" charset="0"/>
              <a:cs typeface="Times New Roman" panose="02020603050405020304" pitchFamily="18" charset="0"/>
            </a:endParaRPr>
          </a:p>
        </p:txBody>
      </p:sp>
      <p:sp>
        <p:nvSpPr>
          <p:cNvPr id="27" name="Line 12"/>
          <p:cNvSpPr>
            <a:spLocks noChangeShapeType="1"/>
          </p:cNvSpPr>
          <p:nvPr/>
        </p:nvSpPr>
        <p:spPr bwMode="auto">
          <a:xfrm flipV="1">
            <a:off x="2743200" y="3432175"/>
            <a:ext cx="701675" cy="5032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fontAlgn="auto" hangingPunct="1">
              <a:spcBef>
                <a:spcPts val="0"/>
              </a:spcBef>
              <a:spcAft>
                <a:spcPts val="0"/>
              </a:spcAft>
              <a:defRPr/>
            </a:pPr>
            <a:endParaRPr lang="en-US" sz="1800">
              <a:solidFill>
                <a:prstClr val="black"/>
              </a:solidFill>
              <a:latin typeface="Calibri"/>
              <a:cs typeface="+mn-cs"/>
            </a:endParaRPr>
          </a:p>
        </p:txBody>
      </p:sp>
      <p:sp>
        <p:nvSpPr>
          <p:cNvPr id="28" name="Line 13"/>
          <p:cNvSpPr>
            <a:spLocks noChangeShapeType="1"/>
          </p:cNvSpPr>
          <p:nvPr/>
        </p:nvSpPr>
        <p:spPr bwMode="auto">
          <a:xfrm>
            <a:off x="2732088" y="4540250"/>
            <a:ext cx="647700" cy="5762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fontAlgn="auto" hangingPunct="1">
              <a:spcBef>
                <a:spcPts val="0"/>
              </a:spcBef>
              <a:spcAft>
                <a:spcPts val="0"/>
              </a:spcAft>
              <a:defRPr/>
            </a:pPr>
            <a:endParaRPr lang="en-US" sz="1800">
              <a:solidFill>
                <a:prstClr val="black"/>
              </a:solidFill>
              <a:latin typeface="Calibri"/>
              <a:cs typeface="+mn-cs"/>
            </a:endParaRPr>
          </a:p>
        </p:txBody>
      </p:sp>
      <p:sp>
        <p:nvSpPr>
          <p:cNvPr id="29" name="Line 14"/>
          <p:cNvSpPr>
            <a:spLocks noChangeShapeType="1"/>
          </p:cNvSpPr>
          <p:nvPr/>
        </p:nvSpPr>
        <p:spPr bwMode="auto">
          <a:xfrm flipV="1">
            <a:off x="6048375" y="2486025"/>
            <a:ext cx="539750" cy="3603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fontAlgn="auto" hangingPunct="1">
              <a:spcBef>
                <a:spcPts val="0"/>
              </a:spcBef>
              <a:spcAft>
                <a:spcPts val="0"/>
              </a:spcAft>
              <a:defRPr/>
            </a:pPr>
            <a:endParaRPr lang="en-US" sz="1800">
              <a:solidFill>
                <a:prstClr val="black"/>
              </a:solidFill>
              <a:latin typeface="Calibri"/>
              <a:cs typeface="+mn-cs"/>
            </a:endParaRPr>
          </a:p>
        </p:txBody>
      </p:sp>
      <p:sp>
        <p:nvSpPr>
          <p:cNvPr id="30" name="Line 15"/>
          <p:cNvSpPr>
            <a:spLocks noChangeShapeType="1"/>
          </p:cNvSpPr>
          <p:nvPr/>
        </p:nvSpPr>
        <p:spPr bwMode="auto">
          <a:xfrm>
            <a:off x="6048375" y="3422650"/>
            <a:ext cx="539750" cy="3587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fontAlgn="auto" hangingPunct="1">
              <a:spcBef>
                <a:spcPts val="0"/>
              </a:spcBef>
              <a:spcAft>
                <a:spcPts val="0"/>
              </a:spcAft>
              <a:defRPr/>
            </a:pPr>
            <a:endParaRPr lang="en-US" sz="1800">
              <a:solidFill>
                <a:prstClr val="black"/>
              </a:solidFill>
              <a:latin typeface="Calibri"/>
              <a:cs typeface="+mn-cs"/>
            </a:endParaRPr>
          </a:p>
        </p:txBody>
      </p:sp>
      <p:sp>
        <p:nvSpPr>
          <p:cNvPr id="31" name="Line 16"/>
          <p:cNvSpPr>
            <a:spLocks noChangeShapeType="1"/>
          </p:cNvSpPr>
          <p:nvPr/>
        </p:nvSpPr>
        <p:spPr bwMode="auto">
          <a:xfrm flipV="1">
            <a:off x="5832475" y="5006975"/>
            <a:ext cx="595313" cy="2873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fontAlgn="auto" hangingPunct="1">
              <a:spcBef>
                <a:spcPts val="0"/>
              </a:spcBef>
              <a:spcAft>
                <a:spcPts val="0"/>
              </a:spcAft>
              <a:defRPr/>
            </a:pPr>
            <a:endParaRPr lang="en-US" sz="1800">
              <a:solidFill>
                <a:prstClr val="black"/>
              </a:solidFill>
              <a:latin typeface="Calibri"/>
              <a:cs typeface="+mn-cs"/>
            </a:endParaRPr>
          </a:p>
        </p:txBody>
      </p:sp>
      <p:sp>
        <p:nvSpPr>
          <p:cNvPr id="32" name="Line 17"/>
          <p:cNvSpPr>
            <a:spLocks noChangeShapeType="1"/>
          </p:cNvSpPr>
          <p:nvPr/>
        </p:nvSpPr>
        <p:spPr bwMode="auto">
          <a:xfrm>
            <a:off x="5832475" y="6015038"/>
            <a:ext cx="595313" cy="431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fontAlgn="auto" hangingPunct="1">
              <a:spcBef>
                <a:spcPts val="0"/>
              </a:spcBef>
              <a:spcAft>
                <a:spcPts val="0"/>
              </a:spcAft>
              <a:defRPr/>
            </a:pPr>
            <a:endParaRPr lang="en-US" sz="1800">
              <a:solidFill>
                <a:prstClr val="black"/>
              </a:solidFill>
              <a:latin typeface="Calibri"/>
              <a:cs typeface="+mn-cs"/>
            </a:endParaRPr>
          </a:p>
        </p:txBody>
      </p:sp>
      <p:sp>
        <p:nvSpPr>
          <p:cNvPr id="33" name="Line 18"/>
          <p:cNvSpPr>
            <a:spLocks noChangeShapeType="1"/>
          </p:cNvSpPr>
          <p:nvPr/>
        </p:nvSpPr>
        <p:spPr bwMode="auto">
          <a:xfrm flipV="1">
            <a:off x="6911975" y="5218113"/>
            <a:ext cx="0" cy="1046162"/>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eaLnBrk="1" fontAlgn="auto" hangingPunct="1">
              <a:spcBef>
                <a:spcPts val="0"/>
              </a:spcBef>
              <a:spcAft>
                <a:spcPts val="0"/>
              </a:spcAft>
              <a:defRPr/>
            </a:pPr>
            <a:endParaRPr lang="en-US" sz="1800">
              <a:solidFill>
                <a:prstClr val="black"/>
              </a:solidFill>
              <a:latin typeface="Calibri"/>
              <a:cs typeface="+mn-cs"/>
            </a:endParaRPr>
          </a:p>
        </p:txBody>
      </p:sp>
      <p:sp>
        <p:nvSpPr>
          <p:cNvPr id="34" name="Line 19"/>
          <p:cNvSpPr>
            <a:spLocks noChangeShapeType="1"/>
          </p:cNvSpPr>
          <p:nvPr/>
        </p:nvSpPr>
        <p:spPr bwMode="auto">
          <a:xfrm flipV="1">
            <a:off x="7075488" y="2703513"/>
            <a:ext cx="0" cy="8636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eaLnBrk="1" fontAlgn="auto" hangingPunct="1">
              <a:spcBef>
                <a:spcPts val="0"/>
              </a:spcBef>
              <a:spcAft>
                <a:spcPts val="0"/>
              </a:spcAft>
              <a:defRPr/>
            </a:pPr>
            <a:endParaRPr lang="en-US" sz="1800">
              <a:solidFill>
                <a:prstClr val="black"/>
              </a:solidFill>
              <a:latin typeface="Calibri"/>
              <a:cs typeface="+mn-cs"/>
            </a:endParaRPr>
          </a:p>
        </p:txBody>
      </p:sp>
      <p:sp>
        <p:nvSpPr>
          <p:cNvPr id="35" name="Line 20"/>
          <p:cNvSpPr>
            <a:spLocks noChangeShapeType="1"/>
          </p:cNvSpPr>
          <p:nvPr/>
        </p:nvSpPr>
        <p:spPr bwMode="auto">
          <a:xfrm>
            <a:off x="7075488" y="3135313"/>
            <a:ext cx="64770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eaLnBrk="1" fontAlgn="auto" hangingPunct="1">
              <a:spcBef>
                <a:spcPts val="0"/>
              </a:spcBef>
              <a:spcAft>
                <a:spcPts val="0"/>
              </a:spcAft>
              <a:defRPr/>
            </a:pPr>
            <a:endParaRPr lang="en-US" sz="1800">
              <a:solidFill>
                <a:prstClr val="black"/>
              </a:solidFill>
              <a:latin typeface="Calibri"/>
              <a:cs typeface="+mn-cs"/>
            </a:endParaRP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circle(in)">
                                      <p:cBhvr>
                                        <p:cTn id="7" dur="2000"/>
                                        <p:tgtEl>
                                          <p:spTgt spid="1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grpId="0" nodeType="clickEffect" nodePh="1">
                                  <p:stCondLst>
                                    <p:cond delay="0"/>
                                  </p:stCondLst>
                                  <p:endCondLst>
                                    <p:cond evt="begin" delay="0">
                                      <p:tn val="10"/>
                                    </p:cond>
                                  </p:endCondLst>
                                  <p:childTnLst>
                                    <p:set>
                                      <p:cBhvr>
                                        <p:cTn id="11" dur="1" fill="hold">
                                          <p:stCondLst>
                                            <p:cond delay="0"/>
                                          </p:stCondLst>
                                        </p:cTn>
                                        <p:tgtEl>
                                          <p:spTgt spid="13"/>
                                        </p:tgtEl>
                                        <p:attrNameLst>
                                          <p:attrName>style.visibility</p:attrName>
                                        </p:attrNameLst>
                                      </p:cBhvr>
                                      <p:to>
                                        <p:strVal val="visible"/>
                                      </p:to>
                                    </p:set>
                                    <p:animEffect transition="in" filter="box(in)">
                                      <p:cBhvr>
                                        <p:cTn id="12" dur="500"/>
                                        <p:tgtEl>
                                          <p:spTgt spid="1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box(in)">
                                      <p:cBhvr>
                                        <p:cTn id="17" dur="500"/>
                                        <p:tgtEl>
                                          <p:spTgt spid="14"/>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4" presetClass="entr" presetSubtype="16" fill="hold" nodeType="click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box(in)">
                                      <p:cBhvr>
                                        <p:cTn id="22" dur="500"/>
                                        <p:tgtEl>
                                          <p:spTgt spid="27"/>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4" presetClass="entr" presetSubtype="16" fill="hold" grpId="0" nodeType="click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box(in)">
                                      <p:cBhvr>
                                        <p:cTn id="27" dur="500"/>
                                        <p:tgtEl>
                                          <p:spTgt spid="20"/>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4" presetClass="entr" presetSubtype="16" fill="hold" nodeType="clickEffect">
                                  <p:stCondLst>
                                    <p:cond delay="0"/>
                                  </p:stCondLst>
                                  <p:childTnLst>
                                    <p:set>
                                      <p:cBhvr>
                                        <p:cTn id="31" dur="1" fill="hold">
                                          <p:stCondLst>
                                            <p:cond delay="0"/>
                                          </p:stCondLst>
                                        </p:cTn>
                                        <p:tgtEl>
                                          <p:spTgt spid="29"/>
                                        </p:tgtEl>
                                        <p:attrNameLst>
                                          <p:attrName>style.visibility</p:attrName>
                                        </p:attrNameLst>
                                      </p:cBhvr>
                                      <p:to>
                                        <p:strVal val="visible"/>
                                      </p:to>
                                    </p:set>
                                    <p:animEffect transition="in" filter="box(in)">
                                      <p:cBhvr>
                                        <p:cTn id="32" dur="500"/>
                                        <p:tgtEl>
                                          <p:spTgt spid="29"/>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22"/>
                                        </p:tgtEl>
                                        <p:attrNameLst>
                                          <p:attrName>style.visibility</p:attrName>
                                        </p:attrNameLst>
                                      </p:cBhvr>
                                      <p:to>
                                        <p:strVal val="visible"/>
                                      </p:to>
                                    </p:set>
                                    <p:animEffect transition="in" filter="blinds(horizontal)">
                                      <p:cBhvr>
                                        <p:cTn id="37" dur="500"/>
                                        <p:tgtEl>
                                          <p:spTgt spid="22"/>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4" presetClass="entr" presetSubtype="16" fill="hold" nodeType="clickEffect">
                                  <p:stCondLst>
                                    <p:cond delay="0"/>
                                  </p:stCondLst>
                                  <p:childTnLst>
                                    <p:set>
                                      <p:cBhvr>
                                        <p:cTn id="41" dur="1" fill="hold">
                                          <p:stCondLst>
                                            <p:cond delay="0"/>
                                          </p:stCondLst>
                                        </p:cTn>
                                        <p:tgtEl>
                                          <p:spTgt spid="30"/>
                                        </p:tgtEl>
                                        <p:attrNameLst>
                                          <p:attrName>style.visibility</p:attrName>
                                        </p:attrNameLst>
                                      </p:cBhvr>
                                      <p:to>
                                        <p:strVal val="visible"/>
                                      </p:to>
                                    </p:set>
                                    <p:animEffect transition="in" filter="box(in)">
                                      <p:cBhvr>
                                        <p:cTn id="42" dur="500"/>
                                        <p:tgtEl>
                                          <p:spTgt spid="30"/>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4" presetClass="entr" presetSubtype="16" fill="hold" grpId="0" nodeType="clickEffect">
                                  <p:stCondLst>
                                    <p:cond delay="0"/>
                                  </p:stCondLst>
                                  <p:childTnLst>
                                    <p:set>
                                      <p:cBhvr>
                                        <p:cTn id="46" dur="1" fill="hold">
                                          <p:stCondLst>
                                            <p:cond delay="0"/>
                                          </p:stCondLst>
                                        </p:cTn>
                                        <p:tgtEl>
                                          <p:spTgt spid="23"/>
                                        </p:tgtEl>
                                        <p:attrNameLst>
                                          <p:attrName>style.visibility</p:attrName>
                                        </p:attrNameLst>
                                      </p:cBhvr>
                                      <p:to>
                                        <p:strVal val="visible"/>
                                      </p:to>
                                    </p:set>
                                    <p:animEffect transition="in" filter="box(in)">
                                      <p:cBhvr>
                                        <p:cTn id="47" dur="500"/>
                                        <p:tgtEl>
                                          <p:spTgt spid="23"/>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4" presetClass="entr" presetSubtype="16" fill="hold" nodeType="clickEffect">
                                  <p:stCondLst>
                                    <p:cond delay="0"/>
                                  </p:stCondLst>
                                  <p:childTnLst>
                                    <p:set>
                                      <p:cBhvr>
                                        <p:cTn id="51" dur="1" fill="hold">
                                          <p:stCondLst>
                                            <p:cond delay="0"/>
                                          </p:stCondLst>
                                        </p:cTn>
                                        <p:tgtEl>
                                          <p:spTgt spid="34"/>
                                        </p:tgtEl>
                                        <p:attrNameLst>
                                          <p:attrName>style.visibility</p:attrName>
                                        </p:attrNameLst>
                                      </p:cBhvr>
                                      <p:to>
                                        <p:strVal val="visible"/>
                                      </p:to>
                                    </p:set>
                                    <p:animEffect transition="in" filter="box(in)">
                                      <p:cBhvr>
                                        <p:cTn id="52" dur="500"/>
                                        <p:tgtEl>
                                          <p:spTgt spid="34"/>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4" presetClass="entr" presetSubtype="16" fill="hold" nodeType="clickEffect">
                                  <p:stCondLst>
                                    <p:cond delay="0"/>
                                  </p:stCondLst>
                                  <p:childTnLst>
                                    <p:set>
                                      <p:cBhvr>
                                        <p:cTn id="56" dur="1" fill="hold">
                                          <p:stCondLst>
                                            <p:cond delay="0"/>
                                          </p:stCondLst>
                                        </p:cTn>
                                        <p:tgtEl>
                                          <p:spTgt spid="35"/>
                                        </p:tgtEl>
                                        <p:attrNameLst>
                                          <p:attrName>style.visibility</p:attrName>
                                        </p:attrNameLst>
                                      </p:cBhvr>
                                      <p:to>
                                        <p:strVal val="visible"/>
                                      </p:to>
                                    </p:set>
                                    <p:animEffect transition="in" filter="box(in)">
                                      <p:cBhvr>
                                        <p:cTn id="57" dur="500"/>
                                        <p:tgtEl>
                                          <p:spTgt spid="35"/>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4" presetClass="entr" presetSubtype="16" fill="hold" grpId="0" nodeType="clickEffect">
                                  <p:stCondLst>
                                    <p:cond delay="0"/>
                                  </p:stCondLst>
                                  <p:childTnLst>
                                    <p:set>
                                      <p:cBhvr>
                                        <p:cTn id="61" dur="1" fill="hold">
                                          <p:stCondLst>
                                            <p:cond delay="0"/>
                                          </p:stCondLst>
                                        </p:cTn>
                                        <p:tgtEl>
                                          <p:spTgt spid="24"/>
                                        </p:tgtEl>
                                        <p:attrNameLst>
                                          <p:attrName>style.visibility</p:attrName>
                                        </p:attrNameLst>
                                      </p:cBhvr>
                                      <p:to>
                                        <p:strVal val="visible"/>
                                      </p:to>
                                    </p:set>
                                    <p:animEffect transition="in" filter="box(in)">
                                      <p:cBhvr>
                                        <p:cTn id="62" dur="500"/>
                                        <p:tgtEl>
                                          <p:spTgt spid="24"/>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4" presetClass="entr" presetSubtype="16" fill="hold" nodeType="clickEffect">
                                  <p:stCondLst>
                                    <p:cond delay="0"/>
                                  </p:stCondLst>
                                  <p:childTnLst>
                                    <p:set>
                                      <p:cBhvr>
                                        <p:cTn id="66" dur="1" fill="hold">
                                          <p:stCondLst>
                                            <p:cond delay="0"/>
                                          </p:stCondLst>
                                        </p:cTn>
                                        <p:tgtEl>
                                          <p:spTgt spid="28"/>
                                        </p:tgtEl>
                                        <p:attrNameLst>
                                          <p:attrName>style.visibility</p:attrName>
                                        </p:attrNameLst>
                                      </p:cBhvr>
                                      <p:to>
                                        <p:strVal val="visible"/>
                                      </p:to>
                                    </p:set>
                                    <p:animEffect transition="in" filter="box(in)">
                                      <p:cBhvr>
                                        <p:cTn id="67" dur="500"/>
                                        <p:tgtEl>
                                          <p:spTgt spid="28"/>
                                        </p:tgtEl>
                                      </p:cBhvr>
                                    </p:animEffect>
                                  </p:childTnLst>
                                </p:cTn>
                              </p:par>
                            </p:childTnLst>
                          </p:cTn>
                        </p:par>
                      </p:childTnLst>
                    </p:cTn>
                  </p:par>
                  <p:par>
                    <p:cTn id="68" fill="hold" nodeType="clickPar">
                      <p:stCondLst>
                        <p:cond delay="indefinite"/>
                      </p:stCondLst>
                      <p:childTnLst>
                        <p:par>
                          <p:cTn id="69" fill="hold" nodeType="withGroup">
                            <p:stCondLst>
                              <p:cond delay="0"/>
                            </p:stCondLst>
                            <p:childTnLst>
                              <p:par>
                                <p:cTn id="70" presetID="4" presetClass="entr" presetSubtype="16" fill="hold" grpId="0" nodeType="clickEffect">
                                  <p:stCondLst>
                                    <p:cond delay="0"/>
                                  </p:stCondLst>
                                  <p:childTnLst>
                                    <p:set>
                                      <p:cBhvr>
                                        <p:cTn id="71" dur="1" fill="hold">
                                          <p:stCondLst>
                                            <p:cond delay="0"/>
                                          </p:stCondLst>
                                        </p:cTn>
                                        <p:tgtEl>
                                          <p:spTgt spid="21"/>
                                        </p:tgtEl>
                                        <p:attrNameLst>
                                          <p:attrName>style.visibility</p:attrName>
                                        </p:attrNameLst>
                                      </p:cBhvr>
                                      <p:to>
                                        <p:strVal val="visible"/>
                                      </p:to>
                                    </p:set>
                                    <p:animEffect transition="in" filter="box(in)">
                                      <p:cBhvr>
                                        <p:cTn id="72" dur="500"/>
                                        <p:tgtEl>
                                          <p:spTgt spid="21"/>
                                        </p:tgtEl>
                                      </p:cBhvr>
                                    </p:animEffect>
                                  </p:childTnLst>
                                </p:cTn>
                              </p:par>
                            </p:childTnLst>
                          </p:cTn>
                        </p:par>
                      </p:childTnLst>
                    </p:cTn>
                  </p:par>
                  <p:par>
                    <p:cTn id="73" fill="hold" nodeType="clickPar">
                      <p:stCondLst>
                        <p:cond delay="indefinite"/>
                      </p:stCondLst>
                      <p:childTnLst>
                        <p:par>
                          <p:cTn id="74" fill="hold" nodeType="withGroup">
                            <p:stCondLst>
                              <p:cond delay="0"/>
                            </p:stCondLst>
                            <p:childTnLst>
                              <p:par>
                                <p:cTn id="75" presetID="4" presetClass="entr" presetSubtype="16" fill="hold" nodeType="clickEffect">
                                  <p:stCondLst>
                                    <p:cond delay="0"/>
                                  </p:stCondLst>
                                  <p:childTnLst>
                                    <p:set>
                                      <p:cBhvr>
                                        <p:cTn id="76" dur="1" fill="hold">
                                          <p:stCondLst>
                                            <p:cond delay="0"/>
                                          </p:stCondLst>
                                        </p:cTn>
                                        <p:tgtEl>
                                          <p:spTgt spid="31"/>
                                        </p:tgtEl>
                                        <p:attrNameLst>
                                          <p:attrName>style.visibility</p:attrName>
                                        </p:attrNameLst>
                                      </p:cBhvr>
                                      <p:to>
                                        <p:strVal val="visible"/>
                                      </p:to>
                                    </p:set>
                                    <p:animEffect transition="in" filter="box(in)">
                                      <p:cBhvr>
                                        <p:cTn id="77" dur="500"/>
                                        <p:tgtEl>
                                          <p:spTgt spid="31"/>
                                        </p:tgtEl>
                                      </p:cBhvr>
                                    </p:animEffect>
                                  </p:childTnLst>
                                </p:cTn>
                              </p:par>
                            </p:childTnLst>
                          </p:cTn>
                        </p:par>
                      </p:childTnLst>
                    </p:cTn>
                  </p:par>
                  <p:par>
                    <p:cTn id="78" fill="hold" nodeType="clickPar">
                      <p:stCondLst>
                        <p:cond delay="indefinite"/>
                      </p:stCondLst>
                      <p:childTnLst>
                        <p:par>
                          <p:cTn id="79" fill="hold" nodeType="withGroup">
                            <p:stCondLst>
                              <p:cond delay="0"/>
                            </p:stCondLst>
                            <p:childTnLst>
                              <p:par>
                                <p:cTn id="80" presetID="4" presetClass="entr" presetSubtype="16" fill="hold" grpId="0" nodeType="clickEffect">
                                  <p:stCondLst>
                                    <p:cond delay="0"/>
                                  </p:stCondLst>
                                  <p:childTnLst>
                                    <p:set>
                                      <p:cBhvr>
                                        <p:cTn id="81" dur="1" fill="hold">
                                          <p:stCondLst>
                                            <p:cond delay="0"/>
                                          </p:stCondLst>
                                        </p:cTn>
                                        <p:tgtEl>
                                          <p:spTgt spid="25"/>
                                        </p:tgtEl>
                                        <p:attrNameLst>
                                          <p:attrName>style.visibility</p:attrName>
                                        </p:attrNameLst>
                                      </p:cBhvr>
                                      <p:to>
                                        <p:strVal val="visible"/>
                                      </p:to>
                                    </p:set>
                                    <p:animEffect transition="in" filter="box(in)">
                                      <p:cBhvr>
                                        <p:cTn id="82" dur="500"/>
                                        <p:tgtEl>
                                          <p:spTgt spid="25"/>
                                        </p:tgtEl>
                                      </p:cBhvr>
                                    </p:animEffect>
                                  </p:childTnLst>
                                </p:cTn>
                              </p:par>
                            </p:childTnLst>
                          </p:cTn>
                        </p:par>
                      </p:childTnLst>
                    </p:cTn>
                  </p:par>
                  <p:par>
                    <p:cTn id="83" fill="hold" nodeType="clickPar">
                      <p:stCondLst>
                        <p:cond delay="indefinite"/>
                      </p:stCondLst>
                      <p:childTnLst>
                        <p:par>
                          <p:cTn id="84" fill="hold" nodeType="withGroup">
                            <p:stCondLst>
                              <p:cond delay="0"/>
                            </p:stCondLst>
                            <p:childTnLst>
                              <p:par>
                                <p:cTn id="85" presetID="4" presetClass="entr" presetSubtype="16" fill="hold" nodeType="clickEffect">
                                  <p:stCondLst>
                                    <p:cond delay="0"/>
                                  </p:stCondLst>
                                  <p:childTnLst>
                                    <p:set>
                                      <p:cBhvr>
                                        <p:cTn id="86" dur="1" fill="hold">
                                          <p:stCondLst>
                                            <p:cond delay="0"/>
                                          </p:stCondLst>
                                        </p:cTn>
                                        <p:tgtEl>
                                          <p:spTgt spid="32"/>
                                        </p:tgtEl>
                                        <p:attrNameLst>
                                          <p:attrName>style.visibility</p:attrName>
                                        </p:attrNameLst>
                                      </p:cBhvr>
                                      <p:to>
                                        <p:strVal val="visible"/>
                                      </p:to>
                                    </p:set>
                                    <p:animEffect transition="in" filter="box(in)">
                                      <p:cBhvr>
                                        <p:cTn id="87" dur="500"/>
                                        <p:tgtEl>
                                          <p:spTgt spid="32"/>
                                        </p:tgtEl>
                                      </p:cBhvr>
                                    </p:animEffect>
                                  </p:childTnLst>
                                </p:cTn>
                              </p:par>
                            </p:childTnLst>
                          </p:cTn>
                        </p:par>
                      </p:childTnLst>
                    </p:cTn>
                  </p:par>
                  <p:par>
                    <p:cTn id="88" fill="hold" nodeType="clickPar">
                      <p:stCondLst>
                        <p:cond delay="indefinite"/>
                      </p:stCondLst>
                      <p:childTnLst>
                        <p:par>
                          <p:cTn id="89" fill="hold" nodeType="withGroup">
                            <p:stCondLst>
                              <p:cond delay="0"/>
                            </p:stCondLst>
                            <p:childTnLst>
                              <p:par>
                                <p:cTn id="90" presetID="4" presetClass="entr" presetSubtype="16" fill="hold" grpId="0" nodeType="clickEffect">
                                  <p:stCondLst>
                                    <p:cond delay="0"/>
                                  </p:stCondLst>
                                  <p:childTnLst>
                                    <p:set>
                                      <p:cBhvr>
                                        <p:cTn id="91" dur="1" fill="hold">
                                          <p:stCondLst>
                                            <p:cond delay="0"/>
                                          </p:stCondLst>
                                        </p:cTn>
                                        <p:tgtEl>
                                          <p:spTgt spid="26"/>
                                        </p:tgtEl>
                                        <p:attrNameLst>
                                          <p:attrName>style.visibility</p:attrName>
                                        </p:attrNameLst>
                                      </p:cBhvr>
                                      <p:to>
                                        <p:strVal val="visible"/>
                                      </p:to>
                                    </p:set>
                                    <p:animEffect transition="in" filter="box(in)">
                                      <p:cBhvr>
                                        <p:cTn id="92" dur="500"/>
                                        <p:tgtEl>
                                          <p:spTgt spid="26"/>
                                        </p:tgtEl>
                                      </p:cBhvr>
                                    </p:animEffect>
                                  </p:childTnLst>
                                </p:cTn>
                              </p:par>
                            </p:childTnLst>
                          </p:cTn>
                        </p:par>
                      </p:childTnLst>
                    </p:cTn>
                  </p:par>
                  <p:par>
                    <p:cTn id="93" fill="hold" nodeType="clickPar">
                      <p:stCondLst>
                        <p:cond delay="indefinite"/>
                      </p:stCondLst>
                      <p:childTnLst>
                        <p:par>
                          <p:cTn id="94" fill="hold" nodeType="withGroup">
                            <p:stCondLst>
                              <p:cond delay="0"/>
                            </p:stCondLst>
                            <p:childTnLst>
                              <p:par>
                                <p:cTn id="95" presetID="4" presetClass="entr" presetSubtype="16" fill="hold" nodeType="clickEffect">
                                  <p:stCondLst>
                                    <p:cond delay="0"/>
                                  </p:stCondLst>
                                  <p:childTnLst>
                                    <p:set>
                                      <p:cBhvr>
                                        <p:cTn id="96" dur="1" fill="hold">
                                          <p:stCondLst>
                                            <p:cond delay="0"/>
                                          </p:stCondLst>
                                        </p:cTn>
                                        <p:tgtEl>
                                          <p:spTgt spid="33"/>
                                        </p:tgtEl>
                                        <p:attrNameLst>
                                          <p:attrName>style.visibility</p:attrName>
                                        </p:attrNameLst>
                                      </p:cBhvr>
                                      <p:to>
                                        <p:strVal val="visible"/>
                                      </p:to>
                                    </p:set>
                                    <p:animEffect transition="in" filter="box(in)">
                                      <p:cBhvr>
                                        <p:cTn id="97"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3" grpId="0"/>
      <p:bldP spid="14" grpId="0" animBg="1"/>
      <p:bldP spid="20" grpId="0" animBg="1"/>
      <p:bldP spid="21" grpId="0" animBg="1"/>
      <p:bldP spid="22" grpId="0" animBg="1"/>
      <p:bldP spid="23" grpId="0" animBg="1"/>
      <p:bldP spid="24" grpId="0" animBg="1"/>
      <p:bldP spid="25" grpId="0" animBg="1"/>
      <p:bldP spid="26"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Number Placeholder 4"/>
          <p:cNvSpPr>
            <a:spLocks noGrp="1"/>
          </p:cNvSpPr>
          <p:nvPr>
            <p:ph type="sldNum" sz="quarter" idx="4294967295"/>
          </p:nvPr>
        </p:nvSpPr>
        <p:spPr>
          <a:xfrm>
            <a:off x="5199063" y="6076950"/>
            <a:ext cx="1600200" cy="476250"/>
          </a:xfrm>
          <a:prstGeom prst="rect">
            <a:avLst/>
          </a:prstGeom>
          <a:noFill/>
        </p:spPr>
        <p:txBody>
          <a:bodyPr/>
          <a:lstStyle/>
          <a:p>
            <a:fld id="{CE2A69C1-F98B-43DD-9240-B40CCFC644EB}" type="slidenum">
              <a:rPr lang="en-US" altLang="en-US">
                <a:solidFill>
                  <a:srgbClr val="000000"/>
                </a:solidFill>
              </a:rPr>
              <a:pPr/>
              <a:t>66</a:t>
            </a:fld>
            <a:endParaRPr lang="th-TH" altLang="en-US">
              <a:solidFill>
                <a:srgbClr val="000000"/>
              </a:solidFill>
            </a:endParaRPr>
          </a:p>
        </p:txBody>
      </p:sp>
      <p:sp>
        <p:nvSpPr>
          <p:cNvPr id="5" name="Rectangle 2"/>
          <p:cNvSpPr>
            <a:spLocks noChangeArrowheads="1"/>
          </p:cNvSpPr>
          <p:nvPr/>
        </p:nvSpPr>
        <p:spPr bwMode="auto">
          <a:xfrm>
            <a:off x="284163" y="2108200"/>
            <a:ext cx="782637" cy="2665413"/>
          </a:xfrm>
          <a:prstGeom prst="rect">
            <a:avLst/>
          </a:prstGeom>
          <a:ln>
            <a:headEnd/>
            <a:tailEnd/>
          </a:ln>
        </p:spPr>
        <p:style>
          <a:lnRef idx="1">
            <a:schemeClr val="accent3"/>
          </a:lnRef>
          <a:fillRef idx="2">
            <a:schemeClr val="accent3"/>
          </a:fillRef>
          <a:effectRef idx="1">
            <a:schemeClr val="accent3"/>
          </a:effectRef>
          <a:fontRef idx="minor">
            <a:schemeClr val="dk1"/>
          </a:fontRef>
        </p:style>
        <p:txBody>
          <a:bodyPr wrap="none" anchor="ctr"/>
          <a:lstStyle>
            <a:lvl1pPr>
              <a:defRPr sz="2000">
                <a:solidFill>
                  <a:schemeClr val="tx1"/>
                </a:solidFill>
                <a:latin typeface=".VnArial"/>
                <a:ea typeface="Cordia New"/>
                <a:cs typeface="Cordia New"/>
              </a:defRPr>
            </a:lvl1pPr>
            <a:lvl2pPr marL="742950" indent="-285750">
              <a:defRPr sz="2000">
                <a:solidFill>
                  <a:schemeClr val="tx1"/>
                </a:solidFill>
                <a:latin typeface=".VnArial"/>
                <a:ea typeface="Cordia New"/>
                <a:cs typeface="Cordia New"/>
              </a:defRPr>
            </a:lvl2pPr>
            <a:lvl3pPr marL="1143000" indent="-228600">
              <a:defRPr sz="2000">
                <a:solidFill>
                  <a:schemeClr val="tx1"/>
                </a:solidFill>
                <a:latin typeface=".VnArial"/>
                <a:ea typeface="Cordia New"/>
                <a:cs typeface="Cordia New"/>
              </a:defRPr>
            </a:lvl3pPr>
            <a:lvl4pPr marL="1600200" indent="-228600">
              <a:defRPr sz="2000">
                <a:solidFill>
                  <a:schemeClr val="tx1"/>
                </a:solidFill>
                <a:latin typeface=".VnArial"/>
                <a:ea typeface="Cordia New"/>
                <a:cs typeface="Cordia New"/>
              </a:defRPr>
            </a:lvl4pPr>
            <a:lvl5pPr marL="2057400" indent="-228600">
              <a:defRPr sz="2000">
                <a:solidFill>
                  <a:schemeClr val="tx1"/>
                </a:solidFill>
                <a:latin typeface=".VnArial"/>
                <a:ea typeface="Cordia New"/>
                <a:cs typeface="Cordia New"/>
              </a:defRPr>
            </a:lvl5pPr>
            <a:lvl6pPr marL="2514600" indent="-228600" eaLnBrk="0" fontAlgn="base" hangingPunct="0">
              <a:spcBef>
                <a:spcPct val="0"/>
              </a:spcBef>
              <a:spcAft>
                <a:spcPct val="0"/>
              </a:spcAft>
              <a:defRPr sz="2000">
                <a:solidFill>
                  <a:schemeClr val="tx1"/>
                </a:solidFill>
                <a:latin typeface=".VnArial"/>
                <a:ea typeface="Cordia New"/>
                <a:cs typeface="Cordia New"/>
              </a:defRPr>
            </a:lvl6pPr>
            <a:lvl7pPr marL="2971800" indent="-228600" eaLnBrk="0" fontAlgn="base" hangingPunct="0">
              <a:spcBef>
                <a:spcPct val="0"/>
              </a:spcBef>
              <a:spcAft>
                <a:spcPct val="0"/>
              </a:spcAft>
              <a:defRPr sz="2000">
                <a:solidFill>
                  <a:schemeClr val="tx1"/>
                </a:solidFill>
                <a:latin typeface=".VnArial"/>
                <a:ea typeface="Cordia New"/>
                <a:cs typeface="Cordia New"/>
              </a:defRPr>
            </a:lvl7pPr>
            <a:lvl8pPr marL="3429000" indent="-228600" eaLnBrk="0" fontAlgn="base" hangingPunct="0">
              <a:spcBef>
                <a:spcPct val="0"/>
              </a:spcBef>
              <a:spcAft>
                <a:spcPct val="0"/>
              </a:spcAft>
              <a:defRPr sz="2000">
                <a:solidFill>
                  <a:schemeClr val="tx1"/>
                </a:solidFill>
                <a:latin typeface=".VnArial"/>
                <a:ea typeface="Cordia New"/>
                <a:cs typeface="Cordia New"/>
              </a:defRPr>
            </a:lvl8pPr>
            <a:lvl9pPr marL="3886200" indent="-228600" eaLnBrk="0" fontAlgn="base" hangingPunct="0">
              <a:spcBef>
                <a:spcPct val="0"/>
              </a:spcBef>
              <a:spcAft>
                <a:spcPct val="0"/>
              </a:spcAft>
              <a:defRPr sz="2000">
                <a:solidFill>
                  <a:schemeClr val="tx1"/>
                </a:solidFill>
                <a:latin typeface=".VnArial"/>
                <a:ea typeface="Cordia New"/>
                <a:cs typeface="Cordia New"/>
              </a:defRPr>
            </a:lvl9pPr>
          </a:lstStyle>
          <a:p>
            <a:pPr algn="ctr" eaLnBrk="1" fontAlgn="auto" hangingPunct="1">
              <a:spcBef>
                <a:spcPts val="0"/>
              </a:spcBef>
              <a:spcAft>
                <a:spcPts val="0"/>
              </a:spcAft>
              <a:defRPr/>
            </a:pPr>
            <a:r>
              <a:rPr lang="en-US" altLang="en-US" sz="2400" b="1" dirty="0" err="1">
                <a:solidFill>
                  <a:prstClr val="black"/>
                </a:solidFill>
                <a:latin typeface="Times New Roman" panose="02020603050405020304" pitchFamily="18" charset="0"/>
                <a:cs typeface="Times New Roman" panose="02020603050405020304" pitchFamily="18" charset="0"/>
              </a:rPr>
              <a:t>Nguồn</a:t>
            </a:r>
            <a:endParaRPr lang="en-US" altLang="en-US" sz="2400" b="1" dirty="0">
              <a:solidFill>
                <a:prstClr val="black"/>
              </a:solidFill>
              <a:latin typeface="Times New Roman" panose="02020603050405020304" pitchFamily="18" charset="0"/>
              <a:cs typeface="Times New Roman" panose="02020603050405020304" pitchFamily="18" charset="0"/>
            </a:endParaRPr>
          </a:p>
          <a:p>
            <a:pPr algn="ctr" eaLnBrk="1" fontAlgn="auto" hangingPunct="1">
              <a:spcBef>
                <a:spcPts val="0"/>
              </a:spcBef>
              <a:spcAft>
                <a:spcPts val="0"/>
              </a:spcAft>
              <a:defRPr/>
            </a:pPr>
            <a:r>
              <a:rPr lang="en-US" altLang="en-US" sz="2400" b="1" dirty="0">
                <a:solidFill>
                  <a:prstClr val="black"/>
                </a:solidFill>
                <a:latin typeface="Times New Roman" panose="02020603050405020304" pitchFamily="18" charset="0"/>
                <a:cs typeface="Times New Roman" panose="02020603050405020304" pitchFamily="18" charset="0"/>
              </a:rPr>
              <a:t> </a:t>
            </a:r>
            <a:r>
              <a:rPr lang="en-US" altLang="en-US" sz="2400" b="1" dirty="0" err="1">
                <a:solidFill>
                  <a:prstClr val="black"/>
                </a:solidFill>
                <a:latin typeface="Times New Roman" panose="02020603050405020304" pitchFamily="18" charset="0"/>
                <a:cs typeface="Times New Roman" panose="02020603050405020304" pitchFamily="18" charset="0"/>
              </a:rPr>
              <a:t>gốc</a:t>
            </a:r>
            <a:endParaRPr lang="en-US" altLang="en-US" sz="2400" b="1" dirty="0">
              <a:solidFill>
                <a:prstClr val="black"/>
              </a:solidFill>
              <a:latin typeface="Times New Roman" panose="02020603050405020304" pitchFamily="18" charset="0"/>
              <a:cs typeface="Times New Roman" panose="02020603050405020304" pitchFamily="18" charset="0"/>
            </a:endParaRPr>
          </a:p>
          <a:p>
            <a:pPr algn="ctr" eaLnBrk="1" fontAlgn="auto" hangingPunct="1">
              <a:spcBef>
                <a:spcPts val="0"/>
              </a:spcBef>
              <a:spcAft>
                <a:spcPts val="0"/>
              </a:spcAft>
              <a:defRPr/>
            </a:pPr>
            <a:r>
              <a:rPr lang="en-US" altLang="en-US" sz="2400" b="1" dirty="0">
                <a:solidFill>
                  <a:prstClr val="black"/>
                </a:solidFill>
                <a:latin typeface="Times New Roman" panose="02020603050405020304" pitchFamily="18" charset="0"/>
                <a:cs typeface="Times New Roman" panose="02020603050405020304" pitchFamily="18" charset="0"/>
              </a:rPr>
              <a:t> </a:t>
            </a:r>
            <a:r>
              <a:rPr lang="en-US" altLang="en-US" sz="2400" b="1" dirty="0" err="1">
                <a:solidFill>
                  <a:prstClr val="black"/>
                </a:solidFill>
                <a:latin typeface="Times New Roman" panose="02020603050405020304" pitchFamily="18" charset="0"/>
                <a:cs typeface="Times New Roman" panose="02020603050405020304" pitchFamily="18" charset="0"/>
              </a:rPr>
              <a:t>tự</a:t>
            </a:r>
            <a:r>
              <a:rPr lang="en-US" altLang="en-US" sz="2400" b="1" dirty="0">
                <a:solidFill>
                  <a:prstClr val="black"/>
                </a:solidFill>
                <a:latin typeface="Times New Roman" panose="02020603050405020304" pitchFamily="18" charset="0"/>
                <a:cs typeface="Times New Roman" panose="02020603050405020304" pitchFamily="18" charset="0"/>
              </a:rPr>
              <a:t> </a:t>
            </a:r>
          </a:p>
          <a:p>
            <a:pPr algn="ctr" eaLnBrk="1" fontAlgn="auto" hangingPunct="1">
              <a:spcBef>
                <a:spcPts val="0"/>
              </a:spcBef>
              <a:spcAft>
                <a:spcPts val="0"/>
              </a:spcAft>
              <a:defRPr/>
            </a:pPr>
            <a:r>
              <a:rPr lang="en-US" altLang="en-US" sz="2400" b="1" dirty="0" err="1">
                <a:solidFill>
                  <a:prstClr val="black"/>
                </a:solidFill>
                <a:latin typeface="Times New Roman" panose="02020603050405020304" pitchFamily="18" charset="0"/>
                <a:cs typeface="Times New Roman" panose="02020603050405020304" pitchFamily="18" charset="0"/>
              </a:rPr>
              <a:t>nhiên</a:t>
            </a:r>
            <a:endParaRPr lang="en-US" altLang="en-US" sz="2400" b="1" dirty="0">
              <a:solidFill>
                <a:prstClr val="black"/>
              </a:solidFill>
              <a:latin typeface="Times New Roman" panose="02020603050405020304" pitchFamily="18" charset="0"/>
              <a:cs typeface="Times New Roman" panose="02020603050405020304" pitchFamily="18" charset="0"/>
            </a:endParaRPr>
          </a:p>
          <a:p>
            <a:pPr algn="ctr" eaLnBrk="1" fontAlgn="auto" hangingPunct="1">
              <a:spcBef>
                <a:spcPts val="0"/>
              </a:spcBef>
              <a:spcAft>
                <a:spcPts val="0"/>
              </a:spcAft>
              <a:defRPr/>
            </a:pPr>
            <a:r>
              <a:rPr lang="en-US" altLang="en-US" sz="2400" b="1" dirty="0" err="1">
                <a:solidFill>
                  <a:prstClr val="black"/>
                </a:solidFill>
                <a:latin typeface="Times New Roman" panose="02020603050405020304" pitchFamily="18" charset="0"/>
                <a:cs typeface="Times New Roman" panose="02020603050405020304" pitchFamily="18" charset="0"/>
              </a:rPr>
              <a:t>của</a:t>
            </a:r>
            <a:r>
              <a:rPr lang="en-US" altLang="en-US" sz="2400" b="1" dirty="0">
                <a:solidFill>
                  <a:prstClr val="black"/>
                </a:solidFill>
                <a:latin typeface="Times New Roman" panose="02020603050405020304" pitchFamily="18" charset="0"/>
                <a:cs typeface="Times New Roman" panose="02020603050405020304" pitchFamily="18" charset="0"/>
              </a:rPr>
              <a:t> </a:t>
            </a:r>
          </a:p>
          <a:p>
            <a:pPr algn="ctr" eaLnBrk="1" fontAlgn="auto" hangingPunct="1">
              <a:spcBef>
                <a:spcPts val="0"/>
              </a:spcBef>
              <a:spcAft>
                <a:spcPts val="0"/>
              </a:spcAft>
              <a:defRPr/>
            </a:pPr>
            <a:r>
              <a:rPr lang="en-US" altLang="en-US" sz="2400" b="1" dirty="0">
                <a:solidFill>
                  <a:prstClr val="black"/>
                </a:solidFill>
                <a:latin typeface="Times New Roman" panose="02020603050405020304" pitchFamily="18" charset="0"/>
                <a:cs typeface="Times New Roman" panose="02020603050405020304" pitchFamily="18" charset="0"/>
              </a:rPr>
              <a:t>ý</a:t>
            </a:r>
          </a:p>
          <a:p>
            <a:pPr algn="ctr" eaLnBrk="1" fontAlgn="auto" hangingPunct="1">
              <a:spcBef>
                <a:spcPts val="0"/>
              </a:spcBef>
              <a:spcAft>
                <a:spcPts val="0"/>
              </a:spcAft>
              <a:defRPr/>
            </a:pPr>
            <a:r>
              <a:rPr lang="en-US" altLang="en-US" sz="2400" b="1" dirty="0" err="1">
                <a:solidFill>
                  <a:prstClr val="black"/>
                </a:solidFill>
                <a:latin typeface="Times New Roman" panose="02020603050405020304" pitchFamily="18" charset="0"/>
                <a:cs typeface="Times New Roman" panose="02020603050405020304" pitchFamily="18" charset="0"/>
              </a:rPr>
              <a:t>thức</a:t>
            </a:r>
            <a:endParaRPr lang="en-US" altLang="en-US" sz="2400" b="1" dirty="0">
              <a:solidFill>
                <a:prstClr val="black"/>
              </a:solidFill>
              <a:latin typeface="Times New Roman" panose="02020603050405020304" pitchFamily="18" charset="0"/>
              <a:cs typeface="Times New Roman" panose="02020603050405020304" pitchFamily="18" charset="0"/>
            </a:endParaRPr>
          </a:p>
        </p:txBody>
      </p:sp>
      <p:sp>
        <p:nvSpPr>
          <p:cNvPr id="6" name="Rectangle 3"/>
          <p:cNvSpPr>
            <a:spLocks noChangeArrowheads="1"/>
          </p:cNvSpPr>
          <p:nvPr/>
        </p:nvSpPr>
        <p:spPr bwMode="auto">
          <a:xfrm>
            <a:off x="960438" y="165100"/>
            <a:ext cx="685800" cy="1511300"/>
          </a:xfrm>
          <a:prstGeom prst="rect">
            <a:avLst/>
          </a:prstGeom>
          <a:ln>
            <a:headEnd/>
            <a:tailEnd/>
          </a:ln>
        </p:spPr>
        <p:style>
          <a:lnRef idx="1">
            <a:schemeClr val="accent4"/>
          </a:lnRef>
          <a:fillRef idx="2">
            <a:schemeClr val="accent4"/>
          </a:fillRef>
          <a:effectRef idx="1">
            <a:schemeClr val="accent4"/>
          </a:effectRef>
          <a:fontRef idx="minor">
            <a:schemeClr val="dk1"/>
          </a:fontRef>
        </p:style>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fontAlgn="auto" hangingPunct="1">
              <a:spcBef>
                <a:spcPct val="0"/>
              </a:spcBef>
              <a:spcAft>
                <a:spcPts val="0"/>
              </a:spcAft>
              <a:buFontTx/>
              <a:buNone/>
              <a:defRPr/>
            </a:pPr>
            <a:r>
              <a:rPr lang="en-US" altLang="en-US" sz="2400" b="1" dirty="0" err="1">
                <a:solidFill>
                  <a:prstClr val="black"/>
                </a:solidFill>
                <a:latin typeface="Times New Roman" panose="02020603050405020304" pitchFamily="18" charset="0"/>
                <a:cs typeface="Times New Roman" panose="02020603050405020304" pitchFamily="18" charset="0"/>
              </a:rPr>
              <a:t>Bộ</a:t>
            </a:r>
            <a:r>
              <a:rPr lang="en-US" altLang="en-US" sz="2400" b="1" dirty="0">
                <a:solidFill>
                  <a:prstClr val="black"/>
                </a:solidFill>
                <a:latin typeface="Times New Roman" panose="02020603050405020304" pitchFamily="18" charset="0"/>
                <a:cs typeface="Times New Roman" panose="02020603050405020304" pitchFamily="18" charset="0"/>
              </a:rPr>
              <a:t> </a:t>
            </a:r>
            <a:r>
              <a:rPr lang="en-US" altLang="en-US" sz="2400" b="1" dirty="0" err="1">
                <a:solidFill>
                  <a:prstClr val="black"/>
                </a:solidFill>
                <a:latin typeface="Times New Roman" panose="02020603050405020304" pitchFamily="18" charset="0"/>
                <a:cs typeface="Times New Roman" panose="02020603050405020304" pitchFamily="18" charset="0"/>
              </a:rPr>
              <a:t>óc</a:t>
            </a:r>
            <a:endParaRPr lang="en-US" altLang="en-US" sz="2400" b="1" dirty="0">
              <a:solidFill>
                <a:prstClr val="black"/>
              </a:solidFill>
              <a:latin typeface="Times New Roman" panose="02020603050405020304" pitchFamily="18" charset="0"/>
              <a:cs typeface="Times New Roman" panose="02020603050405020304" pitchFamily="18" charset="0"/>
            </a:endParaRPr>
          </a:p>
          <a:p>
            <a:pPr algn="ctr" eaLnBrk="1" fontAlgn="auto" hangingPunct="1">
              <a:spcBef>
                <a:spcPct val="0"/>
              </a:spcBef>
              <a:spcAft>
                <a:spcPts val="0"/>
              </a:spcAft>
              <a:buFontTx/>
              <a:buNone/>
              <a:defRPr/>
            </a:pPr>
            <a:r>
              <a:rPr lang="en-US" altLang="en-US" sz="2400" b="1" dirty="0">
                <a:solidFill>
                  <a:prstClr val="black"/>
                </a:solidFill>
                <a:latin typeface="Times New Roman" panose="02020603050405020304" pitchFamily="18" charset="0"/>
                <a:cs typeface="Times New Roman" panose="02020603050405020304" pitchFamily="18" charset="0"/>
              </a:rPr>
              <a:t>Con </a:t>
            </a:r>
          </a:p>
          <a:p>
            <a:pPr algn="ctr" eaLnBrk="1" fontAlgn="auto" hangingPunct="1">
              <a:spcBef>
                <a:spcPct val="0"/>
              </a:spcBef>
              <a:spcAft>
                <a:spcPts val="0"/>
              </a:spcAft>
              <a:buFontTx/>
              <a:buNone/>
              <a:defRPr/>
            </a:pPr>
            <a:r>
              <a:rPr lang="vi-VN" altLang="en-US" sz="2400" b="1" dirty="0">
                <a:solidFill>
                  <a:prstClr val="black"/>
                </a:solidFill>
                <a:latin typeface="Times New Roman" panose="02020603050405020304" pitchFamily="18" charset="0"/>
                <a:cs typeface="Times New Roman" panose="02020603050405020304" pitchFamily="18" charset="0"/>
              </a:rPr>
              <a:t>người</a:t>
            </a:r>
          </a:p>
        </p:txBody>
      </p:sp>
      <p:sp>
        <p:nvSpPr>
          <p:cNvPr id="7" name="Rectangle 4"/>
          <p:cNvSpPr>
            <a:spLocks noChangeArrowheads="1"/>
          </p:cNvSpPr>
          <p:nvPr/>
        </p:nvSpPr>
        <p:spPr bwMode="auto">
          <a:xfrm>
            <a:off x="904875" y="5132388"/>
            <a:ext cx="685800" cy="1557337"/>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fontAlgn="auto" hangingPunct="1">
              <a:spcBef>
                <a:spcPct val="0"/>
              </a:spcBef>
              <a:spcAft>
                <a:spcPts val="0"/>
              </a:spcAft>
              <a:buFontTx/>
              <a:buNone/>
              <a:defRPr/>
            </a:pPr>
            <a:r>
              <a:rPr lang="en-US" altLang="en-US" sz="2400" b="1" dirty="0" err="1">
                <a:solidFill>
                  <a:prstClr val="black"/>
                </a:solidFill>
                <a:latin typeface="Times New Roman" panose="02020603050405020304" pitchFamily="18" charset="0"/>
                <a:cs typeface="Times New Roman" panose="02020603050405020304" pitchFamily="18" charset="0"/>
              </a:rPr>
              <a:t>Thế</a:t>
            </a:r>
            <a:endParaRPr lang="en-US" altLang="en-US" sz="2400" b="1" dirty="0">
              <a:solidFill>
                <a:prstClr val="black"/>
              </a:solidFill>
              <a:latin typeface="Times New Roman" panose="02020603050405020304" pitchFamily="18" charset="0"/>
              <a:cs typeface="Times New Roman" panose="02020603050405020304" pitchFamily="18" charset="0"/>
            </a:endParaRPr>
          </a:p>
          <a:p>
            <a:pPr algn="ctr" eaLnBrk="1" fontAlgn="auto" hangingPunct="1">
              <a:spcBef>
                <a:spcPct val="0"/>
              </a:spcBef>
              <a:spcAft>
                <a:spcPts val="0"/>
              </a:spcAft>
              <a:buFontTx/>
              <a:buNone/>
              <a:defRPr/>
            </a:pPr>
            <a:r>
              <a:rPr lang="en-US" altLang="en-US" sz="2400" b="1" dirty="0">
                <a:solidFill>
                  <a:prstClr val="black"/>
                </a:solidFill>
                <a:latin typeface="Times New Roman" panose="02020603050405020304" pitchFamily="18" charset="0"/>
                <a:cs typeface="Times New Roman" panose="02020603050405020304" pitchFamily="18" charset="0"/>
              </a:rPr>
              <a:t> </a:t>
            </a:r>
            <a:r>
              <a:rPr lang="en-US" altLang="en-US" sz="2400" b="1" dirty="0" err="1">
                <a:solidFill>
                  <a:prstClr val="black"/>
                </a:solidFill>
                <a:latin typeface="Times New Roman" panose="02020603050405020304" pitchFamily="18" charset="0"/>
                <a:cs typeface="Times New Roman" panose="02020603050405020304" pitchFamily="18" charset="0"/>
              </a:rPr>
              <a:t>giới</a:t>
            </a:r>
            <a:endParaRPr lang="en-US" altLang="en-US" sz="2400" b="1" dirty="0">
              <a:solidFill>
                <a:prstClr val="black"/>
              </a:solidFill>
              <a:latin typeface="Times New Roman" panose="02020603050405020304" pitchFamily="18" charset="0"/>
              <a:cs typeface="Times New Roman" panose="02020603050405020304" pitchFamily="18" charset="0"/>
            </a:endParaRPr>
          </a:p>
          <a:p>
            <a:pPr algn="ctr" eaLnBrk="1" fontAlgn="auto" hangingPunct="1">
              <a:spcBef>
                <a:spcPct val="0"/>
              </a:spcBef>
              <a:spcAft>
                <a:spcPts val="0"/>
              </a:spcAft>
              <a:buFontTx/>
              <a:buNone/>
              <a:defRPr/>
            </a:pPr>
            <a:r>
              <a:rPr lang="en-US" altLang="en-US" sz="2400" b="1" dirty="0">
                <a:solidFill>
                  <a:prstClr val="black"/>
                </a:solidFill>
                <a:latin typeface="Times New Roman" panose="02020603050405020304" pitchFamily="18" charset="0"/>
                <a:cs typeface="Times New Roman" panose="02020603050405020304" pitchFamily="18" charset="0"/>
              </a:rPr>
              <a:t> </a:t>
            </a:r>
            <a:r>
              <a:rPr lang="en-US" altLang="en-US" sz="2400" b="1" dirty="0" err="1">
                <a:solidFill>
                  <a:prstClr val="black"/>
                </a:solidFill>
                <a:latin typeface="Times New Roman" panose="02020603050405020304" pitchFamily="18" charset="0"/>
                <a:cs typeface="Times New Roman" panose="02020603050405020304" pitchFamily="18" charset="0"/>
              </a:rPr>
              <a:t>khách</a:t>
            </a:r>
            <a:endParaRPr lang="en-US" altLang="en-US" sz="2400" b="1" dirty="0">
              <a:solidFill>
                <a:prstClr val="black"/>
              </a:solidFill>
              <a:latin typeface="Times New Roman" panose="02020603050405020304" pitchFamily="18" charset="0"/>
              <a:cs typeface="Times New Roman" panose="02020603050405020304" pitchFamily="18" charset="0"/>
            </a:endParaRPr>
          </a:p>
          <a:p>
            <a:pPr algn="ctr" eaLnBrk="1" fontAlgn="auto" hangingPunct="1">
              <a:spcBef>
                <a:spcPct val="0"/>
              </a:spcBef>
              <a:spcAft>
                <a:spcPts val="0"/>
              </a:spcAft>
              <a:buFontTx/>
              <a:buNone/>
              <a:defRPr/>
            </a:pPr>
            <a:r>
              <a:rPr lang="en-US" altLang="en-US" sz="2400" b="1" dirty="0">
                <a:solidFill>
                  <a:prstClr val="black"/>
                </a:solidFill>
                <a:latin typeface="Times New Roman" panose="02020603050405020304" pitchFamily="18" charset="0"/>
                <a:cs typeface="Times New Roman" panose="02020603050405020304" pitchFamily="18" charset="0"/>
              </a:rPr>
              <a:t> </a:t>
            </a:r>
            <a:r>
              <a:rPr lang="en-US" altLang="en-US" sz="2400" b="1" dirty="0" err="1">
                <a:solidFill>
                  <a:prstClr val="black"/>
                </a:solidFill>
                <a:latin typeface="Times New Roman" panose="02020603050405020304" pitchFamily="18" charset="0"/>
                <a:cs typeface="Times New Roman" panose="02020603050405020304" pitchFamily="18" charset="0"/>
              </a:rPr>
              <a:t>quan</a:t>
            </a:r>
            <a:endParaRPr lang="en-US" altLang="en-US" sz="2400" b="1" dirty="0">
              <a:solidFill>
                <a:prstClr val="black"/>
              </a:solidFill>
              <a:latin typeface="Times New Roman" panose="02020603050405020304" pitchFamily="18" charset="0"/>
              <a:cs typeface="Times New Roman" panose="02020603050405020304" pitchFamily="18" charset="0"/>
            </a:endParaRPr>
          </a:p>
        </p:txBody>
      </p:sp>
      <p:sp>
        <p:nvSpPr>
          <p:cNvPr id="8" name="Line 5"/>
          <p:cNvSpPr>
            <a:spLocks noChangeShapeType="1"/>
          </p:cNvSpPr>
          <p:nvPr/>
        </p:nvSpPr>
        <p:spPr bwMode="auto">
          <a:xfrm flipV="1">
            <a:off x="636588" y="1676400"/>
            <a:ext cx="323850" cy="431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fontAlgn="auto" hangingPunct="1">
              <a:spcBef>
                <a:spcPts val="0"/>
              </a:spcBef>
              <a:spcAft>
                <a:spcPts val="0"/>
              </a:spcAft>
              <a:defRPr/>
            </a:pPr>
            <a:endParaRPr lang="en-US" sz="1800">
              <a:solidFill>
                <a:prstClr val="black"/>
              </a:solidFill>
              <a:latin typeface="Calibri"/>
              <a:cs typeface="+mn-cs"/>
            </a:endParaRPr>
          </a:p>
        </p:txBody>
      </p:sp>
      <p:sp>
        <p:nvSpPr>
          <p:cNvPr id="9" name="Line 6"/>
          <p:cNvSpPr>
            <a:spLocks noChangeShapeType="1"/>
          </p:cNvSpPr>
          <p:nvPr/>
        </p:nvSpPr>
        <p:spPr bwMode="auto">
          <a:xfrm flipV="1">
            <a:off x="1284288" y="1676400"/>
            <a:ext cx="0" cy="3455988"/>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eaLnBrk="1" fontAlgn="auto" hangingPunct="1">
              <a:spcBef>
                <a:spcPts val="0"/>
              </a:spcBef>
              <a:spcAft>
                <a:spcPts val="0"/>
              </a:spcAft>
              <a:defRPr/>
            </a:pPr>
            <a:endParaRPr lang="en-US" sz="1800">
              <a:solidFill>
                <a:prstClr val="black"/>
              </a:solidFill>
              <a:latin typeface="Calibri"/>
              <a:cs typeface="+mn-cs"/>
            </a:endParaRPr>
          </a:p>
        </p:txBody>
      </p:sp>
      <p:sp>
        <p:nvSpPr>
          <p:cNvPr id="10" name="Rectangle 7"/>
          <p:cNvSpPr>
            <a:spLocks noChangeArrowheads="1"/>
          </p:cNvSpPr>
          <p:nvPr/>
        </p:nvSpPr>
        <p:spPr bwMode="auto">
          <a:xfrm>
            <a:off x="1554163" y="1892300"/>
            <a:ext cx="685800" cy="3097213"/>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fontAlgn="auto" hangingPunct="1">
              <a:spcBef>
                <a:spcPct val="0"/>
              </a:spcBef>
              <a:spcAft>
                <a:spcPts val="0"/>
              </a:spcAft>
              <a:buFontTx/>
              <a:buNone/>
              <a:defRPr/>
            </a:pPr>
            <a:r>
              <a:rPr lang="en-US" altLang="en-US" sz="2000" b="1">
                <a:solidFill>
                  <a:prstClr val="black"/>
                </a:solidFill>
                <a:latin typeface="Times New Roman" panose="02020603050405020304" pitchFamily="18" charset="0"/>
                <a:cs typeface="Times New Roman" panose="02020603050405020304" pitchFamily="18" charset="0"/>
              </a:rPr>
              <a:t>Các</a:t>
            </a:r>
          </a:p>
          <a:p>
            <a:pPr algn="ctr" eaLnBrk="1" fontAlgn="auto" hangingPunct="1">
              <a:spcBef>
                <a:spcPct val="0"/>
              </a:spcBef>
              <a:spcAft>
                <a:spcPts val="0"/>
              </a:spcAft>
              <a:buFontTx/>
              <a:buNone/>
              <a:defRPr/>
            </a:pPr>
            <a:r>
              <a:rPr lang="en-US" altLang="en-US" sz="2000" b="1">
                <a:solidFill>
                  <a:prstClr val="black"/>
                </a:solidFill>
                <a:latin typeface="Times New Roman" panose="02020603050405020304" pitchFamily="18" charset="0"/>
                <a:cs typeface="Times New Roman" panose="02020603050405020304" pitchFamily="18" charset="0"/>
              </a:rPr>
              <a:t>Trình</a:t>
            </a:r>
          </a:p>
          <a:p>
            <a:pPr algn="ctr" eaLnBrk="1" fontAlgn="auto" hangingPunct="1">
              <a:spcBef>
                <a:spcPct val="0"/>
              </a:spcBef>
              <a:spcAft>
                <a:spcPts val="0"/>
              </a:spcAft>
              <a:buFontTx/>
              <a:buNone/>
              <a:defRPr/>
            </a:pPr>
            <a:r>
              <a:rPr lang="en-US" altLang="en-US" sz="2000" b="1">
                <a:solidFill>
                  <a:prstClr val="black"/>
                </a:solidFill>
                <a:latin typeface="Times New Roman" panose="02020603050405020304" pitchFamily="18" charset="0"/>
                <a:cs typeface="Times New Roman" panose="02020603050405020304" pitchFamily="18" charset="0"/>
              </a:rPr>
              <a:t>độ</a:t>
            </a:r>
          </a:p>
          <a:p>
            <a:pPr algn="ctr" eaLnBrk="1" fontAlgn="auto" hangingPunct="1">
              <a:spcBef>
                <a:spcPct val="0"/>
              </a:spcBef>
              <a:spcAft>
                <a:spcPts val="0"/>
              </a:spcAft>
              <a:buFontTx/>
              <a:buNone/>
              <a:defRPr/>
            </a:pPr>
            <a:r>
              <a:rPr lang="en-US" altLang="en-US" sz="2000" b="1">
                <a:solidFill>
                  <a:prstClr val="black"/>
                </a:solidFill>
                <a:latin typeface="Times New Roman" panose="02020603050405020304" pitchFamily="18" charset="0"/>
                <a:cs typeface="Times New Roman" panose="02020603050405020304" pitchFamily="18" charset="0"/>
              </a:rPr>
              <a:t>Phản</a:t>
            </a:r>
          </a:p>
          <a:p>
            <a:pPr algn="ctr" eaLnBrk="1" fontAlgn="auto" hangingPunct="1">
              <a:spcBef>
                <a:spcPct val="0"/>
              </a:spcBef>
              <a:spcAft>
                <a:spcPts val="0"/>
              </a:spcAft>
              <a:buFontTx/>
              <a:buNone/>
              <a:defRPr/>
            </a:pPr>
            <a:r>
              <a:rPr lang="en-US" altLang="en-US" sz="2000" b="1">
                <a:solidFill>
                  <a:prstClr val="black"/>
                </a:solidFill>
                <a:latin typeface="Times New Roman" panose="02020603050405020304" pitchFamily="18" charset="0"/>
                <a:cs typeface="Times New Roman" panose="02020603050405020304" pitchFamily="18" charset="0"/>
              </a:rPr>
              <a:t>ánh</a:t>
            </a:r>
          </a:p>
          <a:p>
            <a:pPr algn="ctr" eaLnBrk="1" fontAlgn="auto" hangingPunct="1">
              <a:spcBef>
                <a:spcPct val="0"/>
              </a:spcBef>
              <a:spcAft>
                <a:spcPts val="0"/>
              </a:spcAft>
              <a:buFontTx/>
              <a:buNone/>
              <a:defRPr/>
            </a:pPr>
            <a:r>
              <a:rPr lang="en-US" altLang="en-US" sz="2000" b="1">
                <a:solidFill>
                  <a:prstClr val="black"/>
                </a:solidFill>
                <a:latin typeface="Times New Roman" panose="02020603050405020304" pitchFamily="18" charset="0"/>
                <a:cs typeface="Times New Roman" panose="02020603050405020304" pitchFamily="18" charset="0"/>
              </a:rPr>
              <a:t>Của </a:t>
            </a:r>
          </a:p>
          <a:p>
            <a:pPr algn="ctr" eaLnBrk="1" fontAlgn="auto" hangingPunct="1">
              <a:spcBef>
                <a:spcPct val="0"/>
              </a:spcBef>
              <a:spcAft>
                <a:spcPts val="0"/>
              </a:spcAft>
              <a:buFontTx/>
              <a:buNone/>
              <a:defRPr/>
            </a:pPr>
            <a:r>
              <a:rPr lang="en-US" altLang="en-US" sz="2000" b="1">
                <a:solidFill>
                  <a:prstClr val="black"/>
                </a:solidFill>
                <a:latin typeface="Times New Roman" panose="02020603050405020304" pitchFamily="18" charset="0"/>
                <a:cs typeface="Times New Roman" panose="02020603050405020304" pitchFamily="18" charset="0"/>
              </a:rPr>
              <a:t>Thế</a:t>
            </a:r>
          </a:p>
          <a:p>
            <a:pPr algn="ctr" eaLnBrk="1" fontAlgn="auto" hangingPunct="1">
              <a:spcBef>
                <a:spcPct val="0"/>
              </a:spcBef>
              <a:spcAft>
                <a:spcPts val="0"/>
              </a:spcAft>
              <a:buFontTx/>
              <a:buNone/>
              <a:defRPr/>
            </a:pPr>
            <a:r>
              <a:rPr lang="en-US" altLang="en-US" sz="2000" b="1">
                <a:solidFill>
                  <a:prstClr val="black"/>
                </a:solidFill>
                <a:latin typeface="Times New Roman" panose="02020603050405020304" pitchFamily="18" charset="0"/>
                <a:cs typeface="Times New Roman" panose="02020603050405020304" pitchFamily="18" charset="0"/>
              </a:rPr>
              <a:t>Giới</a:t>
            </a:r>
          </a:p>
          <a:p>
            <a:pPr algn="ctr" eaLnBrk="1" fontAlgn="auto" hangingPunct="1">
              <a:spcBef>
                <a:spcPct val="0"/>
              </a:spcBef>
              <a:spcAft>
                <a:spcPts val="0"/>
              </a:spcAft>
              <a:buFontTx/>
              <a:buNone/>
              <a:defRPr/>
            </a:pPr>
            <a:r>
              <a:rPr lang="en-US" altLang="en-US" sz="2000" b="1">
                <a:solidFill>
                  <a:prstClr val="black"/>
                </a:solidFill>
                <a:latin typeface="Times New Roman" panose="02020603050405020304" pitchFamily="18" charset="0"/>
                <a:cs typeface="Times New Roman" panose="02020603050405020304" pitchFamily="18" charset="0"/>
              </a:rPr>
              <a:t>Vật </a:t>
            </a:r>
          </a:p>
          <a:p>
            <a:pPr algn="ctr" eaLnBrk="1" fontAlgn="auto" hangingPunct="1">
              <a:spcBef>
                <a:spcPct val="0"/>
              </a:spcBef>
              <a:spcAft>
                <a:spcPts val="0"/>
              </a:spcAft>
              <a:buFontTx/>
              <a:buNone/>
              <a:defRPr/>
            </a:pPr>
            <a:r>
              <a:rPr lang="en-US" altLang="en-US" sz="2000" b="1">
                <a:solidFill>
                  <a:prstClr val="black"/>
                </a:solidFill>
                <a:latin typeface="Times New Roman" panose="02020603050405020304" pitchFamily="18" charset="0"/>
                <a:cs typeface="Times New Roman" panose="02020603050405020304" pitchFamily="18" charset="0"/>
              </a:rPr>
              <a:t>chât</a:t>
            </a:r>
          </a:p>
        </p:txBody>
      </p:sp>
      <p:sp>
        <p:nvSpPr>
          <p:cNvPr id="11" name="Rectangle 8"/>
          <p:cNvSpPr>
            <a:spLocks noChangeArrowheads="1"/>
          </p:cNvSpPr>
          <p:nvPr/>
        </p:nvSpPr>
        <p:spPr bwMode="auto">
          <a:xfrm>
            <a:off x="2471738" y="4773613"/>
            <a:ext cx="685800" cy="170656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fontAlgn="auto" hangingPunct="1">
              <a:spcBef>
                <a:spcPct val="0"/>
              </a:spcBef>
              <a:spcAft>
                <a:spcPts val="0"/>
              </a:spcAft>
              <a:buFontTx/>
              <a:buNone/>
              <a:defRPr/>
            </a:pPr>
            <a:r>
              <a:rPr lang="en-US" altLang="en-US" sz="2400" b="1">
                <a:solidFill>
                  <a:prstClr val="black"/>
                </a:solidFill>
                <a:latin typeface="Times New Roman" panose="02020603050405020304" pitchFamily="18" charset="0"/>
                <a:cs typeface="Times New Roman" panose="02020603050405020304" pitchFamily="18" charset="0"/>
              </a:rPr>
              <a:t>Giới</a:t>
            </a:r>
          </a:p>
          <a:p>
            <a:pPr algn="ctr" eaLnBrk="1" fontAlgn="auto" hangingPunct="1">
              <a:spcBef>
                <a:spcPct val="0"/>
              </a:spcBef>
              <a:spcAft>
                <a:spcPts val="0"/>
              </a:spcAft>
              <a:buFontTx/>
              <a:buNone/>
              <a:defRPr/>
            </a:pPr>
            <a:r>
              <a:rPr lang="en-US" altLang="en-US" sz="2400" b="1">
                <a:solidFill>
                  <a:prstClr val="black"/>
                </a:solidFill>
                <a:latin typeface="Times New Roman" panose="02020603050405020304" pitchFamily="18" charset="0"/>
                <a:cs typeface="Times New Roman" panose="02020603050405020304" pitchFamily="18" charset="0"/>
              </a:rPr>
              <a:t> TN</a:t>
            </a:r>
          </a:p>
          <a:p>
            <a:pPr algn="ctr" eaLnBrk="1" fontAlgn="auto" hangingPunct="1">
              <a:spcBef>
                <a:spcPct val="0"/>
              </a:spcBef>
              <a:spcAft>
                <a:spcPts val="0"/>
              </a:spcAft>
              <a:buFontTx/>
              <a:buNone/>
              <a:defRPr/>
            </a:pPr>
            <a:r>
              <a:rPr lang="en-US" altLang="en-US" sz="2400" b="1">
                <a:solidFill>
                  <a:prstClr val="black"/>
                </a:solidFill>
                <a:latin typeface="Times New Roman" panose="02020603050405020304" pitchFamily="18" charset="0"/>
                <a:cs typeface="Times New Roman" panose="02020603050405020304" pitchFamily="18" charset="0"/>
              </a:rPr>
              <a:t>Vô </a:t>
            </a:r>
          </a:p>
          <a:p>
            <a:pPr algn="ctr" eaLnBrk="1" fontAlgn="auto" hangingPunct="1">
              <a:spcBef>
                <a:spcPct val="0"/>
              </a:spcBef>
              <a:spcAft>
                <a:spcPts val="0"/>
              </a:spcAft>
              <a:buFontTx/>
              <a:buNone/>
              <a:defRPr/>
            </a:pPr>
            <a:r>
              <a:rPr lang="en-US" altLang="en-US" sz="2400" b="1">
                <a:solidFill>
                  <a:prstClr val="black"/>
                </a:solidFill>
                <a:latin typeface="Times New Roman" panose="02020603050405020304" pitchFamily="18" charset="0"/>
                <a:cs typeface="Times New Roman" panose="02020603050405020304" pitchFamily="18" charset="0"/>
              </a:rPr>
              <a:t>sinh</a:t>
            </a:r>
          </a:p>
        </p:txBody>
      </p:sp>
      <p:sp>
        <p:nvSpPr>
          <p:cNvPr id="12" name="Rectangle 9"/>
          <p:cNvSpPr>
            <a:spLocks noChangeArrowheads="1"/>
          </p:cNvSpPr>
          <p:nvPr/>
        </p:nvSpPr>
        <p:spPr bwMode="auto">
          <a:xfrm>
            <a:off x="3605213" y="4989513"/>
            <a:ext cx="685800" cy="170021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fontAlgn="auto" hangingPunct="1">
              <a:spcBef>
                <a:spcPct val="0"/>
              </a:spcBef>
              <a:spcAft>
                <a:spcPts val="0"/>
              </a:spcAft>
              <a:buFontTx/>
              <a:buNone/>
              <a:defRPr/>
            </a:pPr>
            <a:r>
              <a:rPr lang="en-US" altLang="en-US" sz="2400" b="1">
                <a:solidFill>
                  <a:prstClr val="black"/>
                </a:solidFill>
                <a:latin typeface="Times New Roman" panose="02020603050405020304" pitchFamily="18" charset="0"/>
                <a:cs typeface="Times New Roman" panose="02020603050405020304" pitchFamily="18" charset="0"/>
              </a:rPr>
              <a:t>Phản</a:t>
            </a:r>
          </a:p>
          <a:p>
            <a:pPr algn="ctr" eaLnBrk="1" fontAlgn="auto" hangingPunct="1">
              <a:spcBef>
                <a:spcPct val="0"/>
              </a:spcBef>
              <a:spcAft>
                <a:spcPts val="0"/>
              </a:spcAft>
              <a:buFontTx/>
              <a:buNone/>
              <a:defRPr/>
            </a:pPr>
            <a:r>
              <a:rPr lang="en-US" altLang="en-US" sz="2400" b="1">
                <a:solidFill>
                  <a:prstClr val="black"/>
                </a:solidFill>
                <a:latin typeface="Times New Roman" panose="02020603050405020304" pitchFamily="18" charset="0"/>
                <a:cs typeface="Times New Roman" panose="02020603050405020304" pitchFamily="18" charset="0"/>
              </a:rPr>
              <a:t>ánh</a:t>
            </a:r>
          </a:p>
          <a:p>
            <a:pPr algn="ctr" eaLnBrk="1" fontAlgn="auto" hangingPunct="1">
              <a:spcBef>
                <a:spcPct val="0"/>
              </a:spcBef>
              <a:spcAft>
                <a:spcPts val="0"/>
              </a:spcAft>
              <a:buFontTx/>
              <a:buNone/>
              <a:defRPr/>
            </a:pPr>
            <a:r>
              <a:rPr lang="vi-VN" altLang="en-US" sz="2400" b="1">
                <a:solidFill>
                  <a:prstClr val="black"/>
                </a:solidFill>
                <a:latin typeface="Times New Roman" panose="02020603050405020304" pitchFamily="18" charset="0"/>
                <a:cs typeface="Times New Roman" panose="02020603050405020304" pitchFamily="18" charset="0"/>
              </a:rPr>
              <a:t>Cơ</a:t>
            </a:r>
          </a:p>
          <a:p>
            <a:pPr algn="ctr" eaLnBrk="1" fontAlgn="auto" hangingPunct="1">
              <a:spcBef>
                <a:spcPct val="0"/>
              </a:spcBef>
              <a:spcAft>
                <a:spcPts val="0"/>
              </a:spcAft>
              <a:buFontTx/>
              <a:buNone/>
              <a:defRPr/>
            </a:pPr>
            <a:r>
              <a:rPr lang="en-US" altLang="en-US" sz="2400" b="1">
                <a:solidFill>
                  <a:prstClr val="black"/>
                </a:solidFill>
                <a:latin typeface="Times New Roman" panose="02020603050405020304" pitchFamily="18" charset="0"/>
                <a:cs typeface="Times New Roman" panose="02020603050405020304" pitchFamily="18" charset="0"/>
              </a:rPr>
              <a:t>Lý</a:t>
            </a:r>
          </a:p>
          <a:p>
            <a:pPr algn="ctr" eaLnBrk="1" fontAlgn="auto" hangingPunct="1">
              <a:spcBef>
                <a:spcPct val="0"/>
              </a:spcBef>
              <a:spcAft>
                <a:spcPts val="0"/>
              </a:spcAft>
              <a:buFontTx/>
              <a:buNone/>
              <a:defRPr/>
            </a:pPr>
            <a:r>
              <a:rPr lang="en-US" altLang="en-US" sz="2400" b="1">
                <a:solidFill>
                  <a:prstClr val="black"/>
                </a:solidFill>
                <a:latin typeface="Times New Roman" panose="02020603050405020304" pitchFamily="18" charset="0"/>
                <a:cs typeface="Times New Roman" panose="02020603050405020304" pitchFamily="18" charset="0"/>
              </a:rPr>
              <a:t>hóa</a:t>
            </a:r>
          </a:p>
        </p:txBody>
      </p:sp>
      <p:sp>
        <p:nvSpPr>
          <p:cNvPr id="13" name="Rectangle 10"/>
          <p:cNvSpPr>
            <a:spLocks noChangeArrowheads="1"/>
          </p:cNvSpPr>
          <p:nvPr/>
        </p:nvSpPr>
        <p:spPr bwMode="auto">
          <a:xfrm>
            <a:off x="2471738" y="957263"/>
            <a:ext cx="685800" cy="141763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fontAlgn="auto" hangingPunct="1">
              <a:spcBef>
                <a:spcPct val="0"/>
              </a:spcBef>
              <a:spcAft>
                <a:spcPts val="0"/>
              </a:spcAft>
              <a:buFontTx/>
              <a:buNone/>
              <a:defRPr/>
            </a:pPr>
            <a:r>
              <a:rPr lang="en-US" altLang="en-US" sz="2400" b="1">
                <a:solidFill>
                  <a:prstClr val="black"/>
                </a:solidFill>
                <a:latin typeface="Times New Roman" panose="02020603050405020304" pitchFamily="18" charset="0"/>
                <a:cs typeface="Times New Roman" panose="02020603050405020304" pitchFamily="18" charset="0"/>
              </a:rPr>
              <a:t>Giới </a:t>
            </a:r>
          </a:p>
          <a:p>
            <a:pPr algn="ctr" eaLnBrk="1" fontAlgn="auto" hangingPunct="1">
              <a:spcBef>
                <a:spcPct val="0"/>
              </a:spcBef>
              <a:spcAft>
                <a:spcPts val="0"/>
              </a:spcAft>
              <a:buFontTx/>
              <a:buNone/>
              <a:defRPr/>
            </a:pPr>
            <a:r>
              <a:rPr lang="en-US" altLang="en-US" sz="2400" b="1">
                <a:solidFill>
                  <a:prstClr val="black"/>
                </a:solidFill>
                <a:latin typeface="Times New Roman" panose="02020603050405020304" pitchFamily="18" charset="0"/>
                <a:cs typeface="Times New Roman" panose="02020603050405020304" pitchFamily="18" charset="0"/>
              </a:rPr>
              <a:t>TN</a:t>
            </a:r>
          </a:p>
          <a:p>
            <a:pPr algn="ctr" eaLnBrk="1" fontAlgn="auto" hangingPunct="1">
              <a:spcBef>
                <a:spcPct val="0"/>
              </a:spcBef>
              <a:spcAft>
                <a:spcPts val="0"/>
              </a:spcAft>
              <a:buFontTx/>
              <a:buNone/>
              <a:defRPr/>
            </a:pPr>
            <a:r>
              <a:rPr lang="en-US" altLang="en-US" sz="2400" b="1">
                <a:solidFill>
                  <a:prstClr val="black"/>
                </a:solidFill>
                <a:latin typeface="Times New Roman" panose="02020603050405020304" pitchFamily="18" charset="0"/>
                <a:cs typeface="Times New Roman" panose="02020603050405020304" pitchFamily="18" charset="0"/>
              </a:rPr>
              <a:t>Hữu</a:t>
            </a:r>
          </a:p>
          <a:p>
            <a:pPr algn="ctr" eaLnBrk="1" fontAlgn="auto" hangingPunct="1">
              <a:spcBef>
                <a:spcPct val="0"/>
              </a:spcBef>
              <a:spcAft>
                <a:spcPts val="0"/>
              </a:spcAft>
              <a:buFontTx/>
              <a:buNone/>
              <a:defRPr/>
            </a:pPr>
            <a:r>
              <a:rPr lang="en-US" altLang="en-US" sz="2400" b="1">
                <a:solidFill>
                  <a:prstClr val="black"/>
                </a:solidFill>
                <a:latin typeface="Times New Roman" panose="02020603050405020304" pitchFamily="18" charset="0"/>
                <a:cs typeface="Times New Roman" panose="02020603050405020304" pitchFamily="18" charset="0"/>
              </a:rPr>
              <a:t> sinh</a:t>
            </a:r>
          </a:p>
        </p:txBody>
      </p:sp>
      <p:sp>
        <p:nvSpPr>
          <p:cNvPr id="14" name="Rectangle 11"/>
          <p:cNvSpPr>
            <a:spLocks noChangeArrowheads="1"/>
          </p:cNvSpPr>
          <p:nvPr/>
        </p:nvSpPr>
        <p:spPr bwMode="auto">
          <a:xfrm>
            <a:off x="3498850" y="1316038"/>
            <a:ext cx="685800" cy="201612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fontAlgn="auto" hangingPunct="1">
              <a:spcBef>
                <a:spcPct val="0"/>
              </a:spcBef>
              <a:spcAft>
                <a:spcPts val="0"/>
              </a:spcAft>
              <a:buFontTx/>
              <a:buNone/>
              <a:defRPr/>
            </a:pPr>
            <a:r>
              <a:rPr lang="en-US" altLang="en-US" sz="2400" b="1">
                <a:solidFill>
                  <a:prstClr val="black"/>
                </a:solidFill>
                <a:latin typeface="Times New Roman" panose="02020603050405020304" pitchFamily="18" charset="0"/>
                <a:cs typeface="Times New Roman" panose="02020603050405020304" pitchFamily="18" charset="0"/>
              </a:rPr>
              <a:t>Phản</a:t>
            </a:r>
          </a:p>
          <a:p>
            <a:pPr algn="ctr" eaLnBrk="1" fontAlgn="auto" hangingPunct="1">
              <a:spcBef>
                <a:spcPct val="0"/>
              </a:spcBef>
              <a:spcAft>
                <a:spcPts val="0"/>
              </a:spcAft>
              <a:buFontTx/>
              <a:buNone/>
              <a:defRPr/>
            </a:pPr>
            <a:r>
              <a:rPr lang="en-US" altLang="en-US" sz="2400" b="1">
                <a:solidFill>
                  <a:prstClr val="black"/>
                </a:solidFill>
                <a:latin typeface="Times New Roman" panose="02020603050405020304" pitchFamily="18" charset="0"/>
                <a:cs typeface="Times New Roman" panose="02020603050405020304" pitchFamily="18" charset="0"/>
              </a:rPr>
              <a:t>ánh</a:t>
            </a:r>
          </a:p>
          <a:p>
            <a:pPr algn="ctr" eaLnBrk="1" fontAlgn="auto" hangingPunct="1">
              <a:spcBef>
                <a:spcPct val="0"/>
              </a:spcBef>
              <a:spcAft>
                <a:spcPts val="0"/>
              </a:spcAft>
              <a:buFontTx/>
              <a:buNone/>
              <a:defRPr/>
            </a:pPr>
            <a:r>
              <a:rPr lang="en-US" altLang="en-US" sz="2400" b="1">
                <a:solidFill>
                  <a:prstClr val="black"/>
                </a:solidFill>
                <a:latin typeface="Times New Roman" panose="02020603050405020304" pitchFamily="18" charset="0"/>
                <a:cs typeface="Times New Roman" panose="02020603050405020304" pitchFamily="18" charset="0"/>
              </a:rPr>
              <a:t>Sinh</a:t>
            </a:r>
          </a:p>
          <a:p>
            <a:pPr algn="ctr" eaLnBrk="1" fontAlgn="auto" hangingPunct="1">
              <a:spcBef>
                <a:spcPct val="0"/>
              </a:spcBef>
              <a:spcAft>
                <a:spcPts val="0"/>
              </a:spcAft>
              <a:buFontTx/>
              <a:buNone/>
              <a:defRPr/>
            </a:pPr>
            <a:r>
              <a:rPr lang="en-US" altLang="en-US" sz="2400" b="1">
                <a:solidFill>
                  <a:prstClr val="black"/>
                </a:solidFill>
                <a:latin typeface="Times New Roman" panose="02020603050405020304" pitchFamily="18" charset="0"/>
                <a:cs typeface="Times New Roman" panose="02020603050405020304" pitchFamily="18" charset="0"/>
              </a:rPr>
              <a:t>học</a:t>
            </a:r>
          </a:p>
        </p:txBody>
      </p:sp>
      <p:sp>
        <p:nvSpPr>
          <p:cNvPr id="15" name="Oval 12"/>
          <p:cNvSpPr>
            <a:spLocks noChangeArrowheads="1"/>
          </p:cNvSpPr>
          <p:nvPr/>
        </p:nvSpPr>
        <p:spPr bwMode="auto">
          <a:xfrm>
            <a:off x="5141913" y="6207125"/>
            <a:ext cx="1811337" cy="4826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fontAlgn="auto" hangingPunct="1">
              <a:spcBef>
                <a:spcPct val="0"/>
              </a:spcBef>
              <a:spcAft>
                <a:spcPts val="0"/>
              </a:spcAft>
              <a:buFontTx/>
              <a:buNone/>
              <a:defRPr/>
            </a:pPr>
            <a:r>
              <a:rPr lang="vi-VN" altLang="en-US" sz="2400" b="1" dirty="0">
                <a:solidFill>
                  <a:prstClr val="black"/>
                </a:solidFill>
                <a:latin typeface="Times New Roman" panose="02020603050405020304" pitchFamily="18" charset="0"/>
                <a:cs typeface="Times New Roman" panose="02020603050405020304" pitchFamily="18" charset="0"/>
              </a:rPr>
              <a:t>Chưa lựa chọn</a:t>
            </a:r>
          </a:p>
        </p:txBody>
      </p:sp>
      <p:sp>
        <p:nvSpPr>
          <p:cNvPr id="16" name="Oval 13"/>
          <p:cNvSpPr>
            <a:spLocks noChangeArrowheads="1"/>
          </p:cNvSpPr>
          <p:nvPr/>
        </p:nvSpPr>
        <p:spPr bwMode="auto">
          <a:xfrm>
            <a:off x="5118100" y="5565775"/>
            <a:ext cx="1835150" cy="481013"/>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fontAlgn="auto" hangingPunct="1">
              <a:spcBef>
                <a:spcPct val="0"/>
              </a:spcBef>
              <a:spcAft>
                <a:spcPts val="0"/>
              </a:spcAft>
              <a:buFontTx/>
              <a:buNone/>
              <a:defRPr/>
            </a:pPr>
            <a:r>
              <a:rPr lang="en-US" altLang="en-US" sz="2400" b="1">
                <a:solidFill>
                  <a:prstClr val="black"/>
                </a:solidFill>
                <a:latin typeface="Times New Roman" panose="02020603050405020304" pitchFamily="18" charset="0"/>
                <a:cs typeface="Times New Roman" panose="02020603050405020304" pitchFamily="18" charset="0"/>
              </a:rPr>
              <a:t>Thụ động</a:t>
            </a:r>
          </a:p>
        </p:txBody>
      </p:sp>
      <p:sp>
        <p:nvSpPr>
          <p:cNvPr id="17" name="Rectangle 14"/>
          <p:cNvSpPr>
            <a:spLocks noChangeArrowheads="1"/>
          </p:cNvSpPr>
          <p:nvPr/>
        </p:nvSpPr>
        <p:spPr bwMode="auto">
          <a:xfrm>
            <a:off x="5118100" y="4773613"/>
            <a:ext cx="2214563" cy="62547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fontAlgn="auto" hangingPunct="1">
              <a:spcBef>
                <a:spcPct val="0"/>
              </a:spcBef>
              <a:spcAft>
                <a:spcPts val="0"/>
              </a:spcAft>
              <a:buFontTx/>
              <a:buNone/>
              <a:defRPr/>
            </a:pPr>
            <a:r>
              <a:rPr lang="en-US" altLang="en-US" sz="2400" b="1" dirty="0" err="1">
                <a:solidFill>
                  <a:prstClr val="black"/>
                </a:solidFill>
                <a:latin typeface="Times New Roman" panose="02020603050405020304" pitchFamily="18" charset="0"/>
                <a:cs typeface="Times New Roman" panose="02020603050405020304" pitchFamily="18" charset="0"/>
              </a:rPr>
              <a:t>Thực</a:t>
            </a:r>
            <a:r>
              <a:rPr lang="en-US" altLang="en-US" sz="2400" b="1" dirty="0">
                <a:solidFill>
                  <a:prstClr val="black"/>
                </a:solidFill>
                <a:latin typeface="Times New Roman" panose="02020603050405020304" pitchFamily="18" charset="0"/>
                <a:cs typeface="Times New Roman" panose="02020603050405020304" pitchFamily="18" charset="0"/>
              </a:rPr>
              <a:t> </a:t>
            </a:r>
            <a:r>
              <a:rPr lang="en-US" altLang="en-US" sz="2400" b="1" dirty="0" err="1">
                <a:solidFill>
                  <a:prstClr val="black"/>
                </a:solidFill>
                <a:latin typeface="Times New Roman" panose="02020603050405020304" pitchFamily="18" charset="0"/>
                <a:cs typeface="Times New Roman" panose="02020603050405020304" pitchFamily="18" charset="0"/>
              </a:rPr>
              <a:t>vật</a:t>
            </a:r>
            <a:r>
              <a:rPr lang="en-US" altLang="en-US" sz="2400" b="1" dirty="0">
                <a:solidFill>
                  <a:prstClr val="black"/>
                </a:solidFill>
                <a:latin typeface="Times New Roman" panose="02020603050405020304" pitchFamily="18" charset="0"/>
                <a:cs typeface="Times New Roman" panose="02020603050405020304" pitchFamily="18" charset="0"/>
              </a:rPr>
              <a:t>:</a:t>
            </a:r>
          </a:p>
          <a:p>
            <a:pPr algn="ctr" eaLnBrk="1" fontAlgn="auto" hangingPunct="1">
              <a:spcBef>
                <a:spcPct val="0"/>
              </a:spcBef>
              <a:spcAft>
                <a:spcPts val="0"/>
              </a:spcAft>
              <a:buFontTx/>
              <a:buNone/>
              <a:defRPr/>
            </a:pPr>
            <a:r>
              <a:rPr lang="en-US" altLang="en-US" sz="2400" b="1" dirty="0" err="1">
                <a:solidFill>
                  <a:prstClr val="black"/>
                </a:solidFill>
                <a:latin typeface="Times New Roman" panose="02020603050405020304" pitchFamily="18" charset="0"/>
                <a:cs typeface="Times New Roman" panose="02020603050405020304" pitchFamily="18" charset="0"/>
              </a:rPr>
              <a:t>Tính</a:t>
            </a:r>
            <a:r>
              <a:rPr lang="en-US" altLang="en-US" sz="2400" b="1" dirty="0">
                <a:solidFill>
                  <a:prstClr val="black"/>
                </a:solidFill>
                <a:latin typeface="Times New Roman" panose="02020603050405020304" pitchFamily="18" charset="0"/>
                <a:cs typeface="Times New Roman" panose="02020603050405020304" pitchFamily="18" charset="0"/>
              </a:rPr>
              <a:t> </a:t>
            </a:r>
            <a:r>
              <a:rPr lang="en-US" altLang="en-US" sz="2400" b="1" dirty="0" err="1">
                <a:solidFill>
                  <a:prstClr val="black"/>
                </a:solidFill>
                <a:latin typeface="Times New Roman" panose="02020603050405020304" pitchFamily="18" charset="0"/>
                <a:cs typeface="Times New Roman" panose="02020603050405020304" pitchFamily="18" charset="0"/>
              </a:rPr>
              <a:t>kích</a:t>
            </a:r>
            <a:r>
              <a:rPr lang="en-US" altLang="en-US" sz="2400" b="1" dirty="0">
                <a:solidFill>
                  <a:prstClr val="black"/>
                </a:solidFill>
                <a:latin typeface="Times New Roman" panose="02020603050405020304" pitchFamily="18" charset="0"/>
                <a:cs typeface="Times New Roman" panose="02020603050405020304" pitchFamily="18" charset="0"/>
              </a:rPr>
              <a:t> </a:t>
            </a:r>
            <a:r>
              <a:rPr lang="en-US" altLang="en-US" sz="2400" b="1" dirty="0" err="1">
                <a:solidFill>
                  <a:prstClr val="black"/>
                </a:solidFill>
                <a:latin typeface="Times New Roman" panose="02020603050405020304" pitchFamily="18" charset="0"/>
                <a:cs typeface="Times New Roman" panose="02020603050405020304" pitchFamily="18" charset="0"/>
              </a:rPr>
              <a:t>thích</a:t>
            </a:r>
            <a:endParaRPr lang="en-US" altLang="en-US" sz="2400" b="1" dirty="0">
              <a:solidFill>
                <a:prstClr val="black"/>
              </a:solidFill>
              <a:latin typeface="Times New Roman" panose="02020603050405020304" pitchFamily="18" charset="0"/>
              <a:cs typeface="Times New Roman" panose="02020603050405020304" pitchFamily="18" charset="0"/>
            </a:endParaRPr>
          </a:p>
        </p:txBody>
      </p:sp>
      <p:sp>
        <p:nvSpPr>
          <p:cNvPr id="18" name="Rectangle 15"/>
          <p:cNvSpPr>
            <a:spLocks noChangeArrowheads="1"/>
          </p:cNvSpPr>
          <p:nvPr/>
        </p:nvSpPr>
        <p:spPr bwMode="auto">
          <a:xfrm>
            <a:off x="5118100" y="3692525"/>
            <a:ext cx="2228850" cy="72072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fontAlgn="auto" hangingPunct="1">
              <a:spcBef>
                <a:spcPct val="0"/>
              </a:spcBef>
              <a:spcAft>
                <a:spcPts val="0"/>
              </a:spcAft>
              <a:buFontTx/>
              <a:buNone/>
              <a:defRPr/>
            </a:pPr>
            <a:r>
              <a:rPr lang="vi-VN" altLang="en-US" sz="2400" b="1" dirty="0">
                <a:solidFill>
                  <a:prstClr val="black"/>
                </a:solidFill>
                <a:latin typeface="Times New Roman" panose="02020603050405020304" pitchFamily="18" charset="0"/>
                <a:cs typeface="Times New Roman" panose="02020603050405020304" pitchFamily="18" charset="0"/>
              </a:rPr>
              <a:t>Đ</a:t>
            </a:r>
            <a:r>
              <a:rPr lang="en-US" altLang="en-US" sz="2400" b="1" dirty="0">
                <a:solidFill>
                  <a:prstClr val="black"/>
                </a:solidFill>
                <a:latin typeface="Times New Roman" panose="02020603050405020304" pitchFamily="18" charset="0"/>
                <a:cs typeface="Times New Roman" panose="02020603050405020304" pitchFamily="18" charset="0"/>
              </a:rPr>
              <a:t>ộ</a:t>
            </a:r>
            <a:r>
              <a:rPr lang="vi-VN" altLang="en-US" sz="2400" b="1" dirty="0">
                <a:solidFill>
                  <a:prstClr val="black"/>
                </a:solidFill>
                <a:latin typeface="Times New Roman" panose="02020603050405020304" pitchFamily="18" charset="0"/>
                <a:cs typeface="Times New Roman" panose="02020603050405020304" pitchFamily="18" charset="0"/>
              </a:rPr>
              <a:t>ng vật chưa có TK:</a:t>
            </a:r>
          </a:p>
          <a:p>
            <a:pPr algn="ctr" eaLnBrk="1" fontAlgn="auto" hangingPunct="1">
              <a:spcBef>
                <a:spcPct val="0"/>
              </a:spcBef>
              <a:spcAft>
                <a:spcPts val="0"/>
              </a:spcAft>
              <a:buFontTx/>
              <a:buNone/>
              <a:defRPr/>
            </a:pPr>
            <a:r>
              <a:rPr lang="en-US" altLang="en-US" sz="2400" b="1" dirty="0" err="1">
                <a:solidFill>
                  <a:prstClr val="black"/>
                </a:solidFill>
                <a:latin typeface="Times New Roman" panose="02020603050405020304" pitchFamily="18" charset="0"/>
                <a:cs typeface="Times New Roman" panose="02020603050405020304" pitchFamily="18" charset="0"/>
              </a:rPr>
              <a:t>Tính</a:t>
            </a:r>
            <a:r>
              <a:rPr lang="en-US" altLang="en-US" sz="2400" b="1" dirty="0">
                <a:solidFill>
                  <a:prstClr val="black"/>
                </a:solidFill>
                <a:latin typeface="Times New Roman" panose="02020603050405020304" pitchFamily="18" charset="0"/>
                <a:cs typeface="Times New Roman" panose="02020603050405020304" pitchFamily="18" charset="0"/>
              </a:rPr>
              <a:t> </a:t>
            </a:r>
            <a:r>
              <a:rPr lang="en-US" altLang="en-US" sz="2400" b="1" dirty="0" err="1">
                <a:solidFill>
                  <a:prstClr val="black"/>
                </a:solidFill>
                <a:latin typeface="Times New Roman" panose="02020603050405020304" pitchFamily="18" charset="0"/>
                <a:cs typeface="Times New Roman" panose="02020603050405020304" pitchFamily="18" charset="0"/>
              </a:rPr>
              <a:t>cảm</a:t>
            </a:r>
            <a:r>
              <a:rPr lang="en-US" altLang="en-US" sz="2400" b="1" dirty="0">
                <a:solidFill>
                  <a:prstClr val="black"/>
                </a:solidFill>
                <a:latin typeface="Times New Roman" panose="02020603050405020304" pitchFamily="18" charset="0"/>
                <a:cs typeface="Times New Roman" panose="02020603050405020304" pitchFamily="18" charset="0"/>
              </a:rPr>
              <a:t> </a:t>
            </a:r>
            <a:r>
              <a:rPr lang="en-US" altLang="en-US" sz="2400" b="1" dirty="0" err="1">
                <a:solidFill>
                  <a:prstClr val="black"/>
                </a:solidFill>
                <a:latin typeface="Times New Roman" panose="02020603050405020304" pitchFamily="18" charset="0"/>
                <a:cs typeface="Times New Roman" panose="02020603050405020304" pitchFamily="18" charset="0"/>
              </a:rPr>
              <a:t>ứng</a:t>
            </a:r>
            <a:endParaRPr lang="en-US" altLang="en-US" sz="2400" b="1" dirty="0">
              <a:solidFill>
                <a:prstClr val="black"/>
              </a:solidFill>
              <a:latin typeface="Times New Roman" panose="02020603050405020304" pitchFamily="18" charset="0"/>
              <a:cs typeface="Times New Roman" panose="02020603050405020304" pitchFamily="18" charset="0"/>
            </a:endParaRPr>
          </a:p>
        </p:txBody>
      </p:sp>
      <p:sp>
        <p:nvSpPr>
          <p:cNvPr id="19" name="Rectangle 16"/>
          <p:cNvSpPr>
            <a:spLocks noChangeArrowheads="1"/>
          </p:cNvSpPr>
          <p:nvPr/>
        </p:nvSpPr>
        <p:spPr bwMode="auto">
          <a:xfrm>
            <a:off x="5118100" y="2613025"/>
            <a:ext cx="2214563" cy="71913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fontAlgn="auto" hangingPunct="1">
              <a:spcBef>
                <a:spcPct val="0"/>
              </a:spcBef>
              <a:spcAft>
                <a:spcPts val="0"/>
              </a:spcAft>
              <a:buFontTx/>
              <a:buNone/>
              <a:defRPr/>
            </a:pPr>
            <a:r>
              <a:rPr lang="en-US" altLang="en-US" sz="2400" b="1" dirty="0" err="1">
                <a:solidFill>
                  <a:prstClr val="black"/>
                </a:solidFill>
                <a:latin typeface="Times New Roman" panose="02020603050405020304" pitchFamily="18" charset="0"/>
                <a:cs typeface="Times New Roman" panose="02020603050405020304" pitchFamily="18" charset="0"/>
              </a:rPr>
              <a:t>Động</a:t>
            </a:r>
            <a:r>
              <a:rPr lang="en-US" altLang="en-US" sz="2400" b="1" dirty="0">
                <a:solidFill>
                  <a:prstClr val="black"/>
                </a:solidFill>
                <a:latin typeface="Times New Roman" panose="02020603050405020304" pitchFamily="18" charset="0"/>
                <a:cs typeface="Times New Roman" panose="02020603050405020304" pitchFamily="18" charset="0"/>
              </a:rPr>
              <a:t> </a:t>
            </a:r>
            <a:r>
              <a:rPr lang="en-US" altLang="en-US" sz="2400" b="1" dirty="0" err="1">
                <a:solidFill>
                  <a:prstClr val="black"/>
                </a:solidFill>
                <a:latin typeface="Times New Roman" panose="02020603050405020304" pitchFamily="18" charset="0"/>
                <a:cs typeface="Times New Roman" panose="02020603050405020304" pitchFamily="18" charset="0"/>
              </a:rPr>
              <a:t>vật</a:t>
            </a:r>
            <a:r>
              <a:rPr lang="en-US" altLang="en-US" sz="2400" b="1" dirty="0">
                <a:solidFill>
                  <a:prstClr val="black"/>
                </a:solidFill>
                <a:latin typeface="Times New Roman" panose="02020603050405020304" pitchFamily="18" charset="0"/>
                <a:cs typeface="Times New Roman" panose="02020603050405020304" pitchFamily="18" charset="0"/>
              </a:rPr>
              <a:t> </a:t>
            </a:r>
            <a:r>
              <a:rPr lang="en-US" altLang="en-US" sz="2400" b="1" dirty="0" err="1">
                <a:solidFill>
                  <a:prstClr val="black"/>
                </a:solidFill>
                <a:latin typeface="Times New Roman" panose="02020603050405020304" pitchFamily="18" charset="0"/>
                <a:cs typeface="Times New Roman" panose="02020603050405020304" pitchFamily="18" charset="0"/>
              </a:rPr>
              <a:t>có</a:t>
            </a:r>
            <a:r>
              <a:rPr lang="en-US" altLang="en-US" sz="2400" b="1" dirty="0">
                <a:solidFill>
                  <a:prstClr val="black"/>
                </a:solidFill>
                <a:latin typeface="Times New Roman" panose="02020603050405020304" pitchFamily="18" charset="0"/>
                <a:cs typeface="Times New Roman" panose="02020603050405020304" pitchFamily="18" charset="0"/>
              </a:rPr>
              <a:t> </a:t>
            </a:r>
            <a:r>
              <a:rPr lang="en-US" altLang="en-US" sz="2400" b="1" dirty="0" err="1">
                <a:solidFill>
                  <a:prstClr val="black"/>
                </a:solidFill>
                <a:latin typeface="Times New Roman" panose="02020603050405020304" pitchFamily="18" charset="0"/>
                <a:cs typeface="Times New Roman" panose="02020603050405020304" pitchFamily="18" charset="0"/>
              </a:rPr>
              <a:t>hệ</a:t>
            </a:r>
            <a:r>
              <a:rPr lang="en-US" altLang="en-US" sz="2400" b="1" dirty="0">
                <a:solidFill>
                  <a:prstClr val="black"/>
                </a:solidFill>
                <a:latin typeface="Times New Roman" panose="02020603050405020304" pitchFamily="18" charset="0"/>
                <a:cs typeface="Times New Roman" panose="02020603050405020304" pitchFamily="18" charset="0"/>
              </a:rPr>
              <a:t> TK:</a:t>
            </a:r>
          </a:p>
          <a:p>
            <a:pPr algn="ctr" eaLnBrk="1" fontAlgn="auto" hangingPunct="1">
              <a:spcBef>
                <a:spcPct val="0"/>
              </a:spcBef>
              <a:spcAft>
                <a:spcPts val="0"/>
              </a:spcAft>
              <a:buFontTx/>
              <a:buNone/>
              <a:defRPr/>
            </a:pPr>
            <a:r>
              <a:rPr lang="en-US" altLang="en-US" sz="2400" b="1" dirty="0" err="1">
                <a:solidFill>
                  <a:prstClr val="black"/>
                </a:solidFill>
                <a:latin typeface="Times New Roman" panose="02020603050405020304" pitchFamily="18" charset="0"/>
                <a:cs typeface="Times New Roman" panose="02020603050405020304" pitchFamily="18" charset="0"/>
              </a:rPr>
              <a:t>Phản</a:t>
            </a:r>
            <a:r>
              <a:rPr lang="en-US" altLang="en-US" sz="2400" b="1" dirty="0">
                <a:solidFill>
                  <a:prstClr val="black"/>
                </a:solidFill>
                <a:latin typeface="Times New Roman" panose="02020603050405020304" pitchFamily="18" charset="0"/>
                <a:cs typeface="Times New Roman" panose="02020603050405020304" pitchFamily="18" charset="0"/>
              </a:rPr>
              <a:t> </a:t>
            </a:r>
            <a:r>
              <a:rPr lang="en-US" altLang="en-US" sz="2400" b="1" dirty="0" err="1">
                <a:solidFill>
                  <a:prstClr val="black"/>
                </a:solidFill>
                <a:latin typeface="Times New Roman" panose="02020603050405020304" pitchFamily="18" charset="0"/>
                <a:cs typeface="Times New Roman" panose="02020603050405020304" pitchFamily="18" charset="0"/>
              </a:rPr>
              <a:t>xạ</a:t>
            </a:r>
            <a:r>
              <a:rPr lang="en-US" altLang="en-US" sz="2400" b="1" dirty="0">
                <a:solidFill>
                  <a:prstClr val="black"/>
                </a:solidFill>
                <a:latin typeface="Times New Roman" panose="02020603050405020304" pitchFamily="18" charset="0"/>
                <a:cs typeface="Times New Roman" panose="02020603050405020304" pitchFamily="18" charset="0"/>
              </a:rPr>
              <a:t> </a:t>
            </a:r>
            <a:r>
              <a:rPr lang="en-US" altLang="en-US" sz="2400" b="1" dirty="0" err="1">
                <a:solidFill>
                  <a:prstClr val="black"/>
                </a:solidFill>
                <a:latin typeface="Times New Roman" panose="02020603050405020304" pitchFamily="18" charset="0"/>
                <a:cs typeface="Times New Roman" panose="02020603050405020304" pitchFamily="18" charset="0"/>
              </a:rPr>
              <a:t>vô</a:t>
            </a:r>
            <a:r>
              <a:rPr lang="en-US" altLang="en-US" sz="2400" b="1" dirty="0">
                <a:solidFill>
                  <a:prstClr val="black"/>
                </a:solidFill>
                <a:latin typeface="Times New Roman" panose="02020603050405020304" pitchFamily="18" charset="0"/>
                <a:cs typeface="Times New Roman" panose="02020603050405020304" pitchFamily="18" charset="0"/>
              </a:rPr>
              <a:t> ĐK</a:t>
            </a:r>
          </a:p>
        </p:txBody>
      </p:sp>
      <p:sp>
        <p:nvSpPr>
          <p:cNvPr id="20" name="Rectangle 17"/>
          <p:cNvSpPr>
            <a:spLocks noChangeArrowheads="1"/>
          </p:cNvSpPr>
          <p:nvPr/>
        </p:nvSpPr>
        <p:spPr bwMode="auto">
          <a:xfrm>
            <a:off x="5118100" y="1316038"/>
            <a:ext cx="2214563" cy="72072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fontAlgn="auto" hangingPunct="1">
              <a:spcBef>
                <a:spcPct val="0"/>
              </a:spcBef>
              <a:spcAft>
                <a:spcPts val="0"/>
              </a:spcAft>
              <a:buFontTx/>
              <a:buNone/>
              <a:defRPr/>
            </a:pPr>
            <a:r>
              <a:rPr lang="en-US" altLang="en-US" sz="2400" b="1" dirty="0" err="1">
                <a:solidFill>
                  <a:prstClr val="black"/>
                </a:solidFill>
                <a:latin typeface="Times New Roman" panose="02020603050405020304" pitchFamily="18" charset="0"/>
                <a:cs typeface="Times New Roman" panose="02020603050405020304" pitchFamily="18" charset="0"/>
              </a:rPr>
              <a:t>Động</a:t>
            </a:r>
            <a:r>
              <a:rPr lang="en-US" altLang="en-US" sz="2400" b="1" dirty="0">
                <a:solidFill>
                  <a:prstClr val="black"/>
                </a:solidFill>
                <a:latin typeface="Times New Roman" panose="02020603050405020304" pitchFamily="18" charset="0"/>
                <a:cs typeface="Times New Roman" panose="02020603050405020304" pitchFamily="18" charset="0"/>
              </a:rPr>
              <a:t> </a:t>
            </a:r>
            <a:r>
              <a:rPr lang="en-US" altLang="en-US" sz="2400" b="1" dirty="0" err="1">
                <a:solidFill>
                  <a:prstClr val="black"/>
                </a:solidFill>
                <a:latin typeface="Times New Roman" panose="02020603050405020304" pitchFamily="18" charset="0"/>
                <a:cs typeface="Times New Roman" panose="02020603050405020304" pitchFamily="18" charset="0"/>
              </a:rPr>
              <a:t>vật</a:t>
            </a:r>
            <a:r>
              <a:rPr lang="en-US" altLang="en-US" sz="2400" b="1" dirty="0">
                <a:solidFill>
                  <a:prstClr val="black"/>
                </a:solidFill>
                <a:latin typeface="Times New Roman" panose="02020603050405020304" pitchFamily="18" charset="0"/>
                <a:cs typeface="Times New Roman" panose="02020603050405020304" pitchFamily="18" charset="0"/>
              </a:rPr>
              <a:t> </a:t>
            </a:r>
            <a:r>
              <a:rPr lang="en-US" altLang="en-US" sz="2400" b="1" dirty="0" err="1">
                <a:solidFill>
                  <a:prstClr val="black"/>
                </a:solidFill>
                <a:latin typeface="Times New Roman" panose="02020603050405020304" pitchFamily="18" charset="0"/>
                <a:cs typeface="Times New Roman" panose="02020603050405020304" pitchFamily="18" charset="0"/>
              </a:rPr>
              <a:t>bậc</a:t>
            </a:r>
            <a:r>
              <a:rPr lang="en-US" altLang="en-US" sz="2400" b="1" dirty="0">
                <a:solidFill>
                  <a:prstClr val="black"/>
                </a:solidFill>
                <a:latin typeface="Times New Roman" panose="02020603050405020304" pitchFamily="18" charset="0"/>
                <a:cs typeface="Times New Roman" panose="02020603050405020304" pitchFamily="18" charset="0"/>
              </a:rPr>
              <a:t> </a:t>
            </a:r>
            <a:r>
              <a:rPr lang="en-US" altLang="en-US" sz="2400" b="1" dirty="0" err="1">
                <a:solidFill>
                  <a:prstClr val="black"/>
                </a:solidFill>
                <a:latin typeface="Times New Roman" panose="02020603050405020304" pitchFamily="18" charset="0"/>
                <a:cs typeface="Times New Roman" panose="02020603050405020304" pitchFamily="18" charset="0"/>
              </a:rPr>
              <a:t>cao</a:t>
            </a:r>
            <a:r>
              <a:rPr lang="en-US" altLang="en-US" sz="2400" b="1" dirty="0">
                <a:solidFill>
                  <a:prstClr val="black"/>
                </a:solidFill>
                <a:latin typeface="Times New Roman" panose="02020603050405020304" pitchFamily="18" charset="0"/>
                <a:cs typeface="Times New Roman" panose="02020603050405020304" pitchFamily="18" charset="0"/>
              </a:rPr>
              <a:t>:</a:t>
            </a:r>
          </a:p>
          <a:p>
            <a:pPr algn="ctr" eaLnBrk="1" fontAlgn="auto" hangingPunct="1">
              <a:spcBef>
                <a:spcPct val="0"/>
              </a:spcBef>
              <a:spcAft>
                <a:spcPts val="0"/>
              </a:spcAft>
              <a:buFontTx/>
              <a:buNone/>
              <a:defRPr/>
            </a:pPr>
            <a:r>
              <a:rPr lang="en-US" altLang="en-US" sz="2400" b="1" dirty="0" err="1">
                <a:solidFill>
                  <a:prstClr val="black"/>
                </a:solidFill>
                <a:latin typeface="Times New Roman" panose="02020603050405020304" pitchFamily="18" charset="0"/>
                <a:cs typeface="Times New Roman" panose="02020603050405020304" pitchFamily="18" charset="0"/>
              </a:rPr>
              <a:t>Phản</a:t>
            </a:r>
            <a:r>
              <a:rPr lang="en-US" altLang="en-US" sz="2400" b="1" dirty="0">
                <a:solidFill>
                  <a:prstClr val="black"/>
                </a:solidFill>
                <a:latin typeface="Times New Roman" panose="02020603050405020304" pitchFamily="18" charset="0"/>
                <a:cs typeface="Times New Roman" panose="02020603050405020304" pitchFamily="18" charset="0"/>
              </a:rPr>
              <a:t> </a:t>
            </a:r>
            <a:r>
              <a:rPr lang="en-US" altLang="en-US" sz="2400" b="1" dirty="0" err="1">
                <a:solidFill>
                  <a:prstClr val="black"/>
                </a:solidFill>
                <a:latin typeface="Times New Roman" panose="02020603050405020304" pitchFamily="18" charset="0"/>
                <a:cs typeface="Times New Roman" panose="02020603050405020304" pitchFamily="18" charset="0"/>
              </a:rPr>
              <a:t>ánh</a:t>
            </a:r>
            <a:r>
              <a:rPr lang="en-US" altLang="en-US" sz="2400" b="1" dirty="0">
                <a:solidFill>
                  <a:prstClr val="black"/>
                </a:solidFill>
                <a:latin typeface="Times New Roman" panose="02020603050405020304" pitchFamily="18" charset="0"/>
                <a:cs typeface="Times New Roman" panose="02020603050405020304" pitchFamily="18" charset="0"/>
              </a:rPr>
              <a:t> </a:t>
            </a:r>
            <a:r>
              <a:rPr lang="en-US" altLang="en-US" sz="2400" b="1" dirty="0" err="1">
                <a:solidFill>
                  <a:prstClr val="black"/>
                </a:solidFill>
                <a:latin typeface="Times New Roman" panose="02020603050405020304" pitchFamily="18" charset="0"/>
                <a:cs typeface="Times New Roman" panose="02020603050405020304" pitchFamily="18" charset="0"/>
              </a:rPr>
              <a:t>tâm</a:t>
            </a:r>
            <a:r>
              <a:rPr lang="en-US" altLang="en-US" sz="2400" b="1" dirty="0">
                <a:solidFill>
                  <a:prstClr val="black"/>
                </a:solidFill>
                <a:latin typeface="Times New Roman" panose="02020603050405020304" pitchFamily="18" charset="0"/>
                <a:cs typeface="Times New Roman" panose="02020603050405020304" pitchFamily="18" charset="0"/>
              </a:rPr>
              <a:t> </a:t>
            </a:r>
            <a:r>
              <a:rPr lang="en-US" altLang="en-US" sz="2400" b="1" dirty="0" err="1">
                <a:solidFill>
                  <a:prstClr val="black"/>
                </a:solidFill>
                <a:latin typeface="Times New Roman" panose="02020603050405020304" pitchFamily="18" charset="0"/>
                <a:cs typeface="Times New Roman" panose="02020603050405020304" pitchFamily="18" charset="0"/>
              </a:rPr>
              <a:t>lý</a:t>
            </a:r>
            <a:endParaRPr lang="en-US" altLang="en-US" sz="2400" b="1" dirty="0">
              <a:solidFill>
                <a:prstClr val="black"/>
              </a:solidFill>
              <a:latin typeface="Times New Roman" panose="02020603050405020304" pitchFamily="18" charset="0"/>
              <a:cs typeface="Times New Roman" panose="02020603050405020304" pitchFamily="18" charset="0"/>
            </a:endParaRPr>
          </a:p>
        </p:txBody>
      </p:sp>
      <p:sp>
        <p:nvSpPr>
          <p:cNvPr id="21" name="Rectangle 18"/>
          <p:cNvSpPr>
            <a:spLocks noChangeArrowheads="1"/>
          </p:cNvSpPr>
          <p:nvPr/>
        </p:nvSpPr>
        <p:spPr bwMode="auto">
          <a:xfrm>
            <a:off x="5118100" y="236538"/>
            <a:ext cx="2214563" cy="64928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fontAlgn="auto" hangingPunct="1">
              <a:spcBef>
                <a:spcPct val="0"/>
              </a:spcBef>
              <a:spcAft>
                <a:spcPts val="0"/>
              </a:spcAft>
              <a:buFontTx/>
              <a:buNone/>
              <a:defRPr/>
            </a:pPr>
            <a:r>
              <a:rPr lang="vi-VN" altLang="en-US" sz="2400" b="1">
                <a:solidFill>
                  <a:prstClr val="black"/>
                </a:solidFill>
                <a:latin typeface="Times New Roman" panose="02020603050405020304" pitchFamily="18" charset="0"/>
                <a:cs typeface="Times New Roman" panose="02020603050405020304" pitchFamily="18" charset="0"/>
              </a:rPr>
              <a:t>Con người:</a:t>
            </a:r>
          </a:p>
          <a:p>
            <a:pPr algn="ctr" eaLnBrk="1" fontAlgn="auto" hangingPunct="1">
              <a:spcBef>
                <a:spcPct val="0"/>
              </a:spcBef>
              <a:spcAft>
                <a:spcPts val="0"/>
              </a:spcAft>
              <a:buFontTx/>
              <a:buNone/>
              <a:defRPr/>
            </a:pPr>
            <a:r>
              <a:rPr lang="en-US" altLang="en-US" sz="2400" b="1">
                <a:solidFill>
                  <a:prstClr val="black"/>
                </a:solidFill>
                <a:latin typeface="Times New Roman" panose="02020603050405020304" pitchFamily="18" charset="0"/>
                <a:cs typeface="Times New Roman" panose="02020603050405020304" pitchFamily="18" charset="0"/>
              </a:rPr>
              <a:t>ý thức</a:t>
            </a:r>
          </a:p>
        </p:txBody>
      </p:sp>
      <p:sp>
        <p:nvSpPr>
          <p:cNvPr id="22" name="Line 19"/>
          <p:cNvSpPr>
            <a:spLocks noChangeShapeType="1"/>
          </p:cNvSpPr>
          <p:nvPr/>
        </p:nvSpPr>
        <p:spPr bwMode="auto">
          <a:xfrm>
            <a:off x="2255838" y="2036763"/>
            <a:ext cx="2159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pPr eaLnBrk="1" fontAlgn="auto" hangingPunct="1">
              <a:spcBef>
                <a:spcPts val="0"/>
              </a:spcBef>
              <a:spcAft>
                <a:spcPts val="0"/>
              </a:spcAft>
              <a:defRPr/>
            </a:pPr>
            <a:endParaRPr lang="en-US" sz="1800">
              <a:solidFill>
                <a:prstClr val="black"/>
              </a:solidFill>
              <a:latin typeface="Calibri"/>
              <a:cs typeface="+mn-cs"/>
            </a:endParaRPr>
          </a:p>
        </p:txBody>
      </p:sp>
      <p:sp>
        <p:nvSpPr>
          <p:cNvPr id="23" name="Line 20"/>
          <p:cNvSpPr>
            <a:spLocks noChangeShapeType="1"/>
          </p:cNvSpPr>
          <p:nvPr/>
        </p:nvSpPr>
        <p:spPr bwMode="auto">
          <a:xfrm>
            <a:off x="2255838" y="4845050"/>
            <a:ext cx="21590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pPr eaLnBrk="1" fontAlgn="auto" hangingPunct="1">
              <a:spcBef>
                <a:spcPts val="0"/>
              </a:spcBef>
              <a:spcAft>
                <a:spcPts val="0"/>
              </a:spcAft>
              <a:defRPr/>
            </a:pPr>
            <a:endParaRPr lang="en-US" sz="1800">
              <a:solidFill>
                <a:prstClr val="black"/>
              </a:solidFill>
              <a:latin typeface="Calibri"/>
              <a:cs typeface="+mn-cs"/>
            </a:endParaRPr>
          </a:p>
        </p:txBody>
      </p:sp>
      <p:sp>
        <p:nvSpPr>
          <p:cNvPr id="24" name="Line 21"/>
          <p:cNvSpPr>
            <a:spLocks noChangeShapeType="1"/>
          </p:cNvSpPr>
          <p:nvPr/>
        </p:nvSpPr>
        <p:spPr bwMode="auto">
          <a:xfrm>
            <a:off x="3173413" y="5781675"/>
            <a:ext cx="431800"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eaLnBrk="1" fontAlgn="auto" hangingPunct="1">
              <a:spcBef>
                <a:spcPts val="0"/>
              </a:spcBef>
              <a:spcAft>
                <a:spcPts val="0"/>
              </a:spcAft>
              <a:defRPr/>
            </a:pPr>
            <a:endParaRPr lang="en-US" sz="1800">
              <a:solidFill>
                <a:prstClr val="black"/>
              </a:solidFill>
              <a:latin typeface="Calibri"/>
              <a:cs typeface="+mn-cs"/>
            </a:endParaRPr>
          </a:p>
        </p:txBody>
      </p:sp>
      <p:sp>
        <p:nvSpPr>
          <p:cNvPr id="25" name="Line 22"/>
          <p:cNvSpPr>
            <a:spLocks noChangeShapeType="1"/>
          </p:cNvSpPr>
          <p:nvPr/>
        </p:nvSpPr>
        <p:spPr bwMode="auto">
          <a:xfrm>
            <a:off x="3173413" y="2036763"/>
            <a:ext cx="325437"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eaLnBrk="1" fontAlgn="auto" hangingPunct="1">
              <a:spcBef>
                <a:spcPts val="0"/>
              </a:spcBef>
              <a:spcAft>
                <a:spcPts val="0"/>
              </a:spcAft>
              <a:defRPr/>
            </a:pPr>
            <a:endParaRPr lang="en-US" sz="1800">
              <a:solidFill>
                <a:prstClr val="black"/>
              </a:solidFill>
              <a:latin typeface="Calibri"/>
              <a:cs typeface="+mn-cs"/>
            </a:endParaRPr>
          </a:p>
        </p:txBody>
      </p:sp>
      <p:sp>
        <p:nvSpPr>
          <p:cNvPr id="26" name="Line 23"/>
          <p:cNvSpPr>
            <a:spLocks noChangeShapeType="1"/>
          </p:cNvSpPr>
          <p:nvPr/>
        </p:nvSpPr>
        <p:spPr bwMode="auto">
          <a:xfrm flipV="1">
            <a:off x="4308475" y="5781675"/>
            <a:ext cx="809625" cy="21590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pPr eaLnBrk="1" fontAlgn="auto" hangingPunct="1">
              <a:spcBef>
                <a:spcPts val="0"/>
              </a:spcBef>
              <a:spcAft>
                <a:spcPts val="0"/>
              </a:spcAft>
              <a:defRPr/>
            </a:pPr>
            <a:endParaRPr lang="en-US" sz="1800">
              <a:solidFill>
                <a:prstClr val="black"/>
              </a:solidFill>
              <a:latin typeface="Calibri"/>
              <a:cs typeface="+mn-cs"/>
            </a:endParaRPr>
          </a:p>
        </p:txBody>
      </p:sp>
      <p:sp>
        <p:nvSpPr>
          <p:cNvPr id="27" name="Line 24"/>
          <p:cNvSpPr>
            <a:spLocks noChangeShapeType="1"/>
          </p:cNvSpPr>
          <p:nvPr/>
        </p:nvSpPr>
        <p:spPr bwMode="auto">
          <a:xfrm>
            <a:off x="4308475" y="5997575"/>
            <a:ext cx="863600" cy="43180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pPr eaLnBrk="1" fontAlgn="auto" hangingPunct="1">
              <a:spcBef>
                <a:spcPts val="0"/>
              </a:spcBef>
              <a:spcAft>
                <a:spcPts val="0"/>
              </a:spcAft>
              <a:defRPr/>
            </a:pPr>
            <a:endParaRPr lang="en-US" sz="1800">
              <a:solidFill>
                <a:prstClr val="black"/>
              </a:solidFill>
              <a:latin typeface="Calibri"/>
              <a:cs typeface="+mn-cs"/>
            </a:endParaRPr>
          </a:p>
        </p:txBody>
      </p:sp>
      <p:sp>
        <p:nvSpPr>
          <p:cNvPr id="28" name="Line 25"/>
          <p:cNvSpPr>
            <a:spLocks noChangeShapeType="1"/>
          </p:cNvSpPr>
          <p:nvPr/>
        </p:nvSpPr>
        <p:spPr bwMode="auto">
          <a:xfrm>
            <a:off x="4508500" y="307975"/>
            <a:ext cx="4763" cy="47371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fontAlgn="auto" hangingPunct="1">
              <a:spcBef>
                <a:spcPts val="0"/>
              </a:spcBef>
              <a:spcAft>
                <a:spcPts val="0"/>
              </a:spcAft>
              <a:defRPr/>
            </a:pPr>
            <a:endParaRPr lang="en-US" sz="1800">
              <a:solidFill>
                <a:prstClr val="black"/>
              </a:solidFill>
              <a:latin typeface="Calibri"/>
              <a:cs typeface="+mn-cs"/>
            </a:endParaRPr>
          </a:p>
        </p:txBody>
      </p:sp>
      <p:sp>
        <p:nvSpPr>
          <p:cNvPr id="29" name="Line 26"/>
          <p:cNvSpPr>
            <a:spLocks noChangeShapeType="1"/>
          </p:cNvSpPr>
          <p:nvPr/>
        </p:nvSpPr>
        <p:spPr bwMode="auto">
          <a:xfrm>
            <a:off x="4146550" y="2397125"/>
            <a:ext cx="37623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fontAlgn="auto" hangingPunct="1">
              <a:spcBef>
                <a:spcPts val="0"/>
              </a:spcBef>
              <a:spcAft>
                <a:spcPts val="0"/>
              </a:spcAft>
              <a:defRPr/>
            </a:pPr>
            <a:endParaRPr lang="en-US" sz="1800">
              <a:solidFill>
                <a:prstClr val="black"/>
              </a:solidFill>
              <a:latin typeface="Calibri"/>
              <a:cs typeface="+mn-cs"/>
            </a:endParaRPr>
          </a:p>
        </p:txBody>
      </p:sp>
      <p:sp>
        <p:nvSpPr>
          <p:cNvPr id="30" name="Line 27"/>
          <p:cNvSpPr>
            <a:spLocks noChangeShapeType="1"/>
          </p:cNvSpPr>
          <p:nvPr/>
        </p:nvSpPr>
        <p:spPr bwMode="auto">
          <a:xfrm>
            <a:off x="4522788" y="523875"/>
            <a:ext cx="59531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fontAlgn="auto" hangingPunct="1">
              <a:spcBef>
                <a:spcPts val="0"/>
              </a:spcBef>
              <a:spcAft>
                <a:spcPts val="0"/>
              </a:spcAft>
              <a:defRPr/>
            </a:pPr>
            <a:endParaRPr lang="en-US" sz="1800">
              <a:solidFill>
                <a:prstClr val="black"/>
              </a:solidFill>
              <a:latin typeface="Calibri"/>
              <a:cs typeface="+mn-cs"/>
            </a:endParaRPr>
          </a:p>
        </p:txBody>
      </p:sp>
      <p:sp>
        <p:nvSpPr>
          <p:cNvPr id="31" name="Line 28"/>
          <p:cNvSpPr>
            <a:spLocks noChangeShapeType="1"/>
          </p:cNvSpPr>
          <p:nvPr/>
        </p:nvSpPr>
        <p:spPr bwMode="auto">
          <a:xfrm>
            <a:off x="4522788" y="1676400"/>
            <a:ext cx="59531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fontAlgn="auto" hangingPunct="1">
              <a:spcBef>
                <a:spcPts val="0"/>
              </a:spcBef>
              <a:spcAft>
                <a:spcPts val="0"/>
              </a:spcAft>
              <a:defRPr/>
            </a:pPr>
            <a:endParaRPr lang="en-US" sz="1800">
              <a:solidFill>
                <a:prstClr val="black"/>
              </a:solidFill>
              <a:latin typeface="Calibri"/>
              <a:cs typeface="+mn-cs"/>
            </a:endParaRPr>
          </a:p>
        </p:txBody>
      </p:sp>
      <p:sp>
        <p:nvSpPr>
          <p:cNvPr id="32" name="Line 29"/>
          <p:cNvSpPr>
            <a:spLocks noChangeShapeType="1"/>
          </p:cNvSpPr>
          <p:nvPr/>
        </p:nvSpPr>
        <p:spPr bwMode="auto">
          <a:xfrm>
            <a:off x="4470400" y="2900363"/>
            <a:ext cx="6477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fontAlgn="auto" hangingPunct="1">
              <a:spcBef>
                <a:spcPts val="0"/>
              </a:spcBef>
              <a:spcAft>
                <a:spcPts val="0"/>
              </a:spcAft>
              <a:defRPr/>
            </a:pPr>
            <a:endParaRPr lang="en-US" sz="1800">
              <a:solidFill>
                <a:prstClr val="black"/>
              </a:solidFill>
              <a:latin typeface="Calibri"/>
              <a:cs typeface="+mn-cs"/>
            </a:endParaRPr>
          </a:p>
        </p:txBody>
      </p:sp>
      <p:sp>
        <p:nvSpPr>
          <p:cNvPr id="33" name="Line 30"/>
          <p:cNvSpPr>
            <a:spLocks noChangeShapeType="1"/>
          </p:cNvSpPr>
          <p:nvPr/>
        </p:nvSpPr>
        <p:spPr bwMode="auto">
          <a:xfrm>
            <a:off x="4470400" y="4989513"/>
            <a:ext cx="6477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fontAlgn="auto" hangingPunct="1">
              <a:spcBef>
                <a:spcPts val="0"/>
              </a:spcBef>
              <a:spcAft>
                <a:spcPts val="0"/>
              </a:spcAft>
              <a:defRPr/>
            </a:pPr>
            <a:endParaRPr lang="en-US" sz="1800">
              <a:solidFill>
                <a:prstClr val="black"/>
              </a:solidFill>
              <a:latin typeface="Calibri"/>
              <a:cs typeface="+mn-cs"/>
            </a:endParaRPr>
          </a:p>
        </p:txBody>
      </p:sp>
      <p:sp>
        <p:nvSpPr>
          <p:cNvPr id="34" name="Line 31"/>
          <p:cNvSpPr>
            <a:spLocks noChangeShapeType="1"/>
          </p:cNvSpPr>
          <p:nvPr/>
        </p:nvSpPr>
        <p:spPr bwMode="auto">
          <a:xfrm>
            <a:off x="4470400" y="3908425"/>
            <a:ext cx="6477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fontAlgn="auto" hangingPunct="1">
              <a:spcBef>
                <a:spcPts val="0"/>
              </a:spcBef>
              <a:spcAft>
                <a:spcPts val="0"/>
              </a:spcAft>
              <a:defRPr/>
            </a:pPr>
            <a:endParaRPr lang="en-US" sz="1800">
              <a:solidFill>
                <a:prstClr val="black"/>
              </a:solidFill>
              <a:latin typeface="Calibri"/>
              <a:cs typeface="+mn-cs"/>
            </a:endParaRPr>
          </a:p>
        </p:txBody>
      </p:sp>
      <p:sp>
        <p:nvSpPr>
          <p:cNvPr id="35" name="Line 32"/>
          <p:cNvSpPr>
            <a:spLocks noChangeShapeType="1"/>
          </p:cNvSpPr>
          <p:nvPr/>
        </p:nvSpPr>
        <p:spPr bwMode="auto">
          <a:xfrm flipV="1">
            <a:off x="5981700" y="4413250"/>
            <a:ext cx="0" cy="360363"/>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eaLnBrk="1" fontAlgn="auto" hangingPunct="1">
              <a:spcBef>
                <a:spcPts val="0"/>
              </a:spcBef>
              <a:spcAft>
                <a:spcPts val="0"/>
              </a:spcAft>
              <a:defRPr/>
            </a:pPr>
            <a:endParaRPr lang="en-US" sz="1800">
              <a:solidFill>
                <a:prstClr val="black"/>
              </a:solidFill>
              <a:latin typeface="Calibri"/>
              <a:cs typeface="+mn-cs"/>
            </a:endParaRPr>
          </a:p>
        </p:txBody>
      </p:sp>
      <p:sp>
        <p:nvSpPr>
          <p:cNvPr id="36" name="Line 33"/>
          <p:cNvSpPr>
            <a:spLocks noChangeShapeType="1"/>
          </p:cNvSpPr>
          <p:nvPr/>
        </p:nvSpPr>
        <p:spPr bwMode="auto">
          <a:xfrm flipV="1">
            <a:off x="5981700" y="3332163"/>
            <a:ext cx="0" cy="360362"/>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eaLnBrk="1" fontAlgn="auto" hangingPunct="1">
              <a:spcBef>
                <a:spcPts val="0"/>
              </a:spcBef>
              <a:spcAft>
                <a:spcPts val="0"/>
              </a:spcAft>
              <a:defRPr/>
            </a:pPr>
            <a:endParaRPr lang="en-US" sz="1800">
              <a:solidFill>
                <a:prstClr val="black"/>
              </a:solidFill>
              <a:latin typeface="Calibri"/>
              <a:cs typeface="+mn-cs"/>
            </a:endParaRPr>
          </a:p>
        </p:txBody>
      </p:sp>
      <p:sp>
        <p:nvSpPr>
          <p:cNvPr id="37" name="Line 34"/>
          <p:cNvSpPr>
            <a:spLocks noChangeShapeType="1"/>
          </p:cNvSpPr>
          <p:nvPr/>
        </p:nvSpPr>
        <p:spPr bwMode="auto">
          <a:xfrm flipV="1">
            <a:off x="5927725" y="2036763"/>
            <a:ext cx="0" cy="576262"/>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eaLnBrk="1" fontAlgn="auto" hangingPunct="1">
              <a:spcBef>
                <a:spcPts val="0"/>
              </a:spcBef>
              <a:spcAft>
                <a:spcPts val="0"/>
              </a:spcAft>
              <a:defRPr/>
            </a:pPr>
            <a:endParaRPr lang="en-US" sz="1800">
              <a:solidFill>
                <a:prstClr val="black"/>
              </a:solidFill>
              <a:latin typeface="Calibri"/>
              <a:cs typeface="+mn-cs"/>
            </a:endParaRPr>
          </a:p>
        </p:txBody>
      </p:sp>
      <p:sp>
        <p:nvSpPr>
          <p:cNvPr id="38" name="Line 35"/>
          <p:cNvSpPr>
            <a:spLocks noChangeShapeType="1"/>
          </p:cNvSpPr>
          <p:nvPr/>
        </p:nvSpPr>
        <p:spPr bwMode="auto">
          <a:xfrm flipV="1">
            <a:off x="5927725" y="884238"/>
            <a:ext cx="0" cy="431800"/>
          </a:xfrm>
          <a:prstGeom prst="line">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eaLnBrk="1" fontAlgn="auto" hangingPunct="1">
              <a:spcBef>
                <a:spcPts val="0"/>
              </a:spcBef>
              <a:spcAft>
                <a:spcPts val="0"/>
              </a:spcAft>
              <a:defRPr/>
            </a:pPr>
            <a:endParaRPr lang="en-US" sz="1800">
              <a:solidFill>
                <a:prstClr val="black"/>
              </a:solidFill>
              <a:latin typeface="Calibri"/>
              <a:cs typeface="+mn-cs"/>
            </a:endParaRPr>
          </a:p>
        </p:txBody>
      </p:sp>
      <p:sp>
        <p:nvSpPr>
          <p:cNvPr id="39" name="Line 36"/>
          <p:cNvSpPr>
            <a:spLocks noChangeShapeType="1"/>
          </p:cNvSpPr>
          <p:nvPr/>
        </p:nvSpPr>
        <p:spPr bwMode="auto">
          <a:xfrm>
            <a:off x="581025" y="4773613"/>
            <a:ext cx="323850" cy="3587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fontAlgn="auto" hangingPunct="1">
              <a:spcBef>
                <a:spcPts val="0"/>
              </a:spcBef>
              <a:spcAft>
                <a:spcPts val="0"/>
              </a:spcAft>
              <a:defRPr/>
            </a:pPr>
            <a:endParaRPr lang="en-US" sz="1800">
              <a:solidFill>
                <a:prstClr val="black"/>
              </a:solidFill>
              <a:latin typeface="Calibri"/>
              <a:cs typeface="+mn-cs"/>
            </a:endParaRPr>
          </a:p>
        </p:txBody>
      </p:sp>
      <p:sp>
        <p:nvSpPr>
          <p:cNvPr id="40" name="Line 37"/>
          <p:cNvSpPr>
            <a:spLocks noChangeShapeType="1"/>
          </p:cNvSpPr>
          <p:nvPr/>
        </p:nvSpPr>
        <p:spPr bwMode="auto">
          <a:xfrm>
            <a:off x="1284288" y="3405188"/>
            <a:ext cx="269875" cy="0"/>
          </a:xfrm>
          <a:prstGeom prst="line">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eaLnBrk="1" fontAlgn="auto" hangingPunct="1">
              <a:spcBef>
                <a:spcPts val="0"/>
              </a:spcBef>
              <a:spcAft>
                <a:spcPts val="0"/>
              </a:spcAft>
              <a:defRPr/>
            </a:pPr>
            <a:endParaRPr lang="en-US" sz="1800">
              <a:solidFill>
                <a:prstClr val="black"/>
              </a:solidFill>
              <a:latin typeface="Calibri"/>
              <a:cs typeface="+mn-cs"/>
            </a:endParaRPr>
          </a:p>
        </p:txBody>
      </p:sp>
      <p:sp>
        <p:nvSpPr>
          <p:cNvPr id="41" name="Rounded Rectangle 40"/>
          <p:cNvSpPr/>
          <p:nvPr/>
        </p:nvSpPr>
        <p:spPr>
          <a:xfrm>
            <a:off x="7534275" y="242888"/>
            <a:ext cx="1882775" cy="6453187"/>
          </a:xfrm>
          <a:prstGeom prst="roundRect">
            <a:avLst/>
          </a:prstGeom>
        </p:spPr>
        <p:style>
          <a:lnRef idx="1">
            <a:schemeClr val="accent2"/>
          </a:lnRef>
          <a:fillRef idx="2">
            <a:schemeClr val="accent2"/>
          </a:fillRef>
          <a:effectRef idx="1">
            <a:schemeClr val="accent2"/>
          </a:effectRef>
          <a:fontRef idx="minor">
            <a:schemeClr val="dk1"/>
          </a:fontRef>
        </p:style>
        <p:txBody>
          <a:bodyPr anchor="ctr"/>
          <a:lstStyle/>
          <a:p>
            <a:pPr algn="just" eaLnBrk="1" hangingPunct="1"/>
            <a:r>
              <a:rPr lang="en-US" sz="2400">
                <a:solidFill>
                  <a:srgbClr val="000000"/>
                </a:solidFill>
                <a:latin typeface="Times New Roman" pitchFamily="18" charset="0"/>
                <a:cs typeface="Times New Roman" pitchFamily="18" charset="0"/>
              </a:rPr>
              <a:t>Bộ óc người</a:t>
            </a:r>
            <a:r>
              <a:rPr lang="en-US" sz="2400" b="1" i="1">
                <a:solidFill>
                  <a:srgbClr val="000000"/>
                </a:solidFill>
                <a:latin typeface="Times New Roman" pitchFamily="18" charset="0"/>
                <a:cs typeface="Times New Roman" pitchFamily="18" charset="0"/>
              </a:rPr>
              <a:t> </a:t>
            </a:r>
            <a:r>
              <a:rPr lang="en-US" sz="2400">
                <a:solidFill>
                  <a:srgbClr val="000000"/>
                </a:solidFill>
                <a:latin typeface="Times New Roman" pitchFamily="18" charset="0"/>
                <a:cs typeface="Times New Roman" pitchFamily="18" charset="0"/>
              </a:rPr>
              <a:t>và</a:t>
            </a:r>
            <a:r>
              <a:rPr lang="en-US" sz="2400">
                <a:solidFill>
                  <a:srgbClr val="000000"/>
                </a:solidFill>
                <a:latin typeface="Times New Roman" pitchFamily="18" charset="0"/>
                <a:ea typeface="Calibri" pitchFamily="34" charset="0"/>
                <a:cs typeface="Times New Roman" pitchFamily="18" charset="0"/>
              </a:rPr>
              <a:t> mối quan hệ giữa con người với thế giới khách quan tạo ra quá trình phản ánh năng động, sáng tạo.</a:t>
            </a:r>
          </a:p>
          <a:p>
            <a:pPr algn="just" eaLnBrk="1" hangingPunct="1"/>
            <a:r>
              <a:rPr lang="en-US" sz="2400" b="1">
                <a:solidFill>
                  <a:srgbClr val="000000"/>
                </a:solidFill>
                <a:latin typeface="Times New Roman" pitchFamily="18" charset="0"/>
                <a:cs typeface="Times New Roman" pitchFamily="18" charset="0"/>
              </a:rPr>
              <a:t>=&gt; Là nguồn gốc tự nhiên của ý thức</a:t>
            </a:r>
            <a:endParaRPr lang="en-US" sz="2800">
              <a:solidFill>
                <a:srgbClr val="FFFFFF"/>
              </a:solidFill>
              <a:latin typeface="Times New Roman" pitchFamily="18" charset="0"/>
              <a:cs typeface="Times New Roman"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ox(in)">
                                      <p:cBhvr>
                                        <p:cTn id="12" dur="500"/>
                                        <p:tgtEl>
                                          <p:spTgt spid="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blinds(horizontal)">
                                      <p:cBhvr>
                                        <p:cTn id="17" dur="500"/>
                                        <p:tgtEl>
                                          <p:spTgt spid="7"/>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box(in)">
                                      <p:cBhvr>
                                        <p:cTn id="22" dur="500"/>
                                        <p:tgtEl>
                                          <p:spTgt spid="10"/>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4" presetClass="entr" presetSubtype="16"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box(in)">
                                      <p:cBhvr>
                                        <p:cTn id="27" dur="500"/>
                                        <p:tgtEl>
                                          <p:spTgt spid="11"/>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4" presetClass="entr" presetSubtype="16" fill="hold" grpId="0"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box(in)">
                                      <p:cBhvr>
                                        <p:cTn id="32" dur="500"/>
                                        <p:tgtEl>
                                          <p:spTgt spid="12"/>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4" presetClass="entr" presetSubtype="16" fill="hold" grpId="0" nodeType="click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box(in)">
                                      <p:cBhvr>
                                        <p:cTn id="37" dur="500"/>
                                        <p:tgtEl>
                                          <p:spTgt spid="16"/>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4" presetClass="entr" presetSubtype="16" fill="hold" grpId="0" nodeType="click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box(in)">
                                      <p:cBhvr>
                                        <p:cTn id="42" dur="500"/>
                                        <p:tgtEl>
                                          <p:spTgt spid="15"/>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4" presetClass="entr" presetSubtype="16" fill="hold" grpId="0" nodeType="click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box(in)">
                                      <p:cBhvr>
                                        <p:cTn id="47" dur="500"/>
                                        <p:tgtEl>
                                          <p:spTgt spid="13"/>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4" presetClass="entr" presetSubtype="16" fill="hold" grpId="0" nodeType="clickEffect">
                                  <p:stCondLst>
                                    <p:cond delay="0"/>
                                  </p:stCondLst>
                                  <p:childTnLst>
                                    <p:set>
                                      <p:cBhvr>
                                        <p:cTn id="51" dur="1" fill="hold">
                                          <p:stCondLst>
                                            <p:cond delay="0"/>
                                          </p:stCondLst>
                                        </p:cTn>
                                        <p:tgtEl>
                                          <p:spTgt spid="14"/>
                                        </p:tgtEl>
                                        <p:attrNameLst>
                                          <p:attrName>style.visibility</p:attrName>
                                        </p:attrNameLst>
                                      </p:cBhvr>
                                      <p:to>
                                        <p:strVal val="visible"/>
                                      </p:to>
                                    </p:set>
                                    <p:animEffect transition="in" filter="box(in)">
                                      <p:cBhvr>
                                        <p:cTn id="52" dur="500"/>
                                        <p:tgtEl>
                                          <p:spTgt spid="14"/>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4" presetClass="entr" presetSubtype="16" fill="hold" grpId="0" nodeType="clickEffect">
                                  <p:stCondLst>
                                    <p:cond delay="0"/>
                                  </p:stCondLst>
                                  <p:childTnLst>
                                    <p:set>
                                      <p:cBhvr>
                                        <p:cTn id="56" dur="1" fill="hold">
                                          <p:stCondLst>
                                            <p:cond delay="0"/>
                                          </p:stCondLst>
                                        </p:cTn>
                                        <p:tgtEl>
                                          <p:spTgt spid="17"/>
                                        </p:tgtEl>
                                        <p:attrNameLst>
                                          <p:attrName>style.visibility</p:attrName>
                                        </p:attrNameLst>
                                      </p:cBhvr>
                                      <p:to>
                                        <p:strVal val="visible"/>
                                      </p:to>
                                    </p:set>
                                    <p:animEffect transition="in" filter="box(in)">
                                      <p:cBhvr>
                                        <p:cTn id="57" dur="500"/>
                                        <p:tgtEl>
                                          <p:spTgt spid="17"/>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8" presetClass="entr" presetSubtype="16" fill="hold" grpId="0" nodeType="clickEffect">
                                  <p:stCondLst>
                                    <p:cond delay="0"/>
                                  </p:stCondLst>
                                  <p:childTnLst>
                                    <p:set>
                                      <p:cBhvr>
                                        <p:cTn id="61" dur="1" fill="hold">
                                          <p:stCondLst>
                                            <p:cond delay="0"/>
                                          </p:stCondLst>
                                        </p:cTn>
                                        <p:tgtEl>
                                          <p:spTgt spid="18"/>
                                        </p:tgtEl>
                                        <p:attrNameLst>
                                          <p:attrName>style.visibility</p:attrName>
                                        </p:attrNameLst>
                                      </p:cBhvr>
                                      <p:to>
                                        <p:strVal val="visible"/>
                                      </p:to>
                                    </p:set>
                                    <p:animEffect transition="in" filter="diamond(in)">
                                      <p:cBhvr>
                                        <p:cTn id="62" dur="2000"/>
                                        <p:tgtEl>
                                          <p:spTgt spid="18"/>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4" presetClass="entr" presetSubtype="16" fill="hold" grpId="0" nodeType="clickEffect">
                                  <p:stCondLst>
                                    <p:cond delay="0"/>
                                  </p:stCondLst>
                                  <p:childTnLst>
                                    <p:set>
                                      <p:cBhvr>
                                        <p:cTn id="66" dur="1" fill="hold">
                                          <p:stCondLst>
                                            <p:cond delay="0"/>
                                          </p:stCondLst>
                                        </p:cTn>
                                        <p:tgtEl>
                                          <p:spTgt spid="19"/>
                                        </p:tgtEl>
                                        <p:attrNameLst>
                                          <p:attrName>style.visibility</p:attrName>
                                        </p:attrNameLst>
                                      </p:cBhvr>
                                      <p:to>
                                        <p:strVal val="visible"/>
                                      </p:to>
                                    </p:set>
                                    <p:animEffect transition="in" filter="box(in)">
                                      <p:cBhvr>
                                        <p:cTn id="67" dur="500"/>
                                        <p:tgtEl>
                                          <p:spTgt spid="19"/>
                                        </p:tgtEl>
                                      </p:cBhvr>
                                    </p:animEffect>
                                  </p:childTnLst>
                                </p:cTn>
                              </p:par>
                            </p:childTnLst>
                          </p:cTn>
                        </p:par>
                      </p:childTnLst>
                    </p:cTn>
                  </p:par>
                  <p:par>
                    <p:cTn id="68" fill="hold" nodeType="clickPar">
                      <p:stCondLst>
                        <p:cond delay="indefinite"/>
                      </p:stCondLst>
                      <p:childTnLst>
                        <p:par>
                          <p:cTn id="69" fill="hold" nodeType="withGroup">
                            <p:stCondLst>
                              <p:cond delay="0"/>
                            </p:stCondLst>
                            <p:childTnLst>
                              <p:par>
                                <p:cTn id="70" presetID="3" presetClass="entr" presetSubtype="10" fill="hold" grpId="0" nodeType="clickEffect">
                                  <p:stCondLst>
                                    <p:cond delay="0"/>
                                  </p:stCondLst>
                                  <p:childTnLst>
                                    <p:set>
                                      <p:cBhvr>
                                        <p:cTn id="71" dur="1" fill="hold">
                                          <p:stCondLst>
                                            <p:cond delay="0"/>
                                          </p:stCondLst>
                                        </p:cTn>
                                        <p:tgtEl>
                                          <p:spTgt spid="20"/>
                                        </p:tgtEl>
                                        <p:attrNameLst>
                                          <p:attrName>style.visibility</p:attrName>
                                        </p:attrNameLst>
                                      </p:cBhvr>
                                      <p:to>
                                        <p:strVal val="visible"/>
                                      </p:to>
                                    </p:set>
                                    <p:animEffect transition="in" filter="blinds(horizontal)">
                                      <p:cBhvr>
                                        <p:cTn id="72" dur="500"/>
                                        <p:tgtEl>
                                          <p:spTgt spid="20"/>
                                        </p:tgtEl>
                                      </p:cBhvr>
                                    </p:animEffect>
                                  </p:childTnLst>
                                </p:cTn>
                              </p:par>
                            </p:childTnLst>
                          </p:cTn>
                        </p:par>
                      </p:childTnLst>
                    </p:cTn>
                  </p:par>
                  <p:par>
                    <p:cTn id="73" fill="hold" nodeType="clickPar">
                      <p:stCondLst>
                        <p:cond delay="indefinite"/>
                      </p:stCondLst>
                      <p:childTnLst>
                        <p:par>
                          <p:cTn id="74" fill="hold" nodeType="withGroup">
                            <p:stCondLst>
                              <p:cond delay="0"/>
                            </p:stCondLst>
                            <p:childTnLst>
                              <p:par>
                                <p:cTn id="75" presetID="4" presetClass="entr" presetSubtype="16" fill="hold" grpId="0" nodeType="clickEffect">
                                  <p:stCondLst>
                                    <p:cond delay="0"/>
                                  </p:stCondLst>
                                  <p:childTnLst>
                                    <p:set>
                                      <p:cBhvr>
                                        <p:cTn id="76" dur="1" fill="hold">
                                          <p:stCondLst>
                                            <p:cond delay="0"/>
                                          </p:stCondLst>
                                        </p:cTn>
                                        <p:tgtEl>
                                          <p:spTgt spid="21"/>
                                        </p:tgtEl>
                                        <p:attrNameLst>
                                          <p:attrName>style.visibility</p:attrName>
                                        </p:attrNameLst>
                                      </p:cBhvr>
                                      <p:to>
                                        <p:strVal val="visible"/>
                                      </p:to>
                                    </p:set>
                                    <p:animEffect transition="in" filter="box(in)">
                                      <p:cBhvr>
                                        <p:cTn id="77" dur="500"/>
                                        <p:tgtEl>
                                          <p:spTgt spid="21"/>
                                        </p:tgtEl>
                                      </p:cBhvr>
                                    </p:animEffect>
                                  </p:childTnLst>
                                </p:cTn>
                              </p:par>
                              <p:par>
                                <p:cTn id="78" presetID="42" presetClass="entr" presetSubtype="0" fill="hold" grpId="0" nodeType="withEffect">
                                  <p:stCondLst>
                                    <p:cond delay="0"/>
                                  </p:stCondLst>
                                  <p:childTnLst>
                                    <p:set>
                                      <p:cBhvr>
                                        <p:cTn id="79" dur="1" fill="hold">
                                          <p:stCondLst>
                                            <p:cond delay="0"/>
                                          </p:stCondLst>
                                        </p:cTn>
                                        <p:tgtEl>
                                          <p:spTgt spid="41"/>
                                        </p:tgtEl>
                                        <p:attrNameLst>
                                          <p:attrName>style.visibility</p:attrName>
                                        </p:attrNameLst>
                                      </p:cBhvr>
                                      <p:to>
                                        <p:strVal val="visible"/>
                                      </p:to>
                                    </p:set>
                                    <p:animEffect transition="in" filter="fade">
                                      <p:cBhvr>
                                        <p:cTn id="80" dur="1000"/>
                                        <p:tgtEl>
                                          <p:spTgt spid="41"/>
                                        </p:tgtEl>
                                      </p:cBhvr>
                                    </p:animEffect>
                                    <p:anim calcmode="lin" valueType="num">
                                      <p:cBhvr>
                                        <p:cTn id="81" dur="1000" fill="hold"/>
                                        <p:tgtEl>
                                          <p:spTgt spid="41"/>
                                        </p:tgtEl>
                                        <p:attrNameLst>
                                          <p:attrName>ppt_x</p:attrName>
                                        </p:attrNameLst>
                                      </p:cBhvr>
                                      <p:tavLst>
                                        <p:tav tm="0">
                                          <p:val>
                                            <p:strVal val="#ppt_x"/>
                                          </p:val>
                                        </p:tav>
                                        <p:tav tm="100000">
                                          <p:val>
                                            <p:strVal val="#ppt_x"/>
                                          </p:val>
                                        </p:tav>
                                      </p:tavLst>
                                    </p:anim>
                                    <p:anim calcmode="lin" valueType="num">
                                      <p:cBhvr>
                                        <p:cTn id="82" dur="1000" fill="hold"/>
                                        <p:tgtEl>
                                          <p:spTgt spid="4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41"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lide Number Placeholder 4"/>
          <p:cNvSpPr>
            <a:spLocks noGrp="1"/>
          </p:cNvSpPr>
          <p:nvPr>
            <p:ph type="sldNum" sz="quarter" idx="4294967295"/>
          </p:nvPr>
        </p:nvSpPr>
        <p:spPr>
          <a:xfrm>
            <a:off x="6553200" y="6245225"/>
            <a:ext cx="2133600" cy="476250"/>
          </a:xfrm>
          <a:prstGeom prst="rect">
            <a:avLst/>
          </a:prstGeom>
          <a:noFill/>
        </p:spPr>
        <p:txBody>
          <a:bodyPr/>
          <a:lstStyle/>
          <a:p>
            <a:fld id="{0AB853FD-9C0B-4996-B974-2F9331103238}" type="slidenum">
              <a:rPr lang="en-US" altLang="en-US">
                <a:solidFill>
                  <a:srgbClr val="000000"/>
                </a:solidFill>
              </a:rPr>
              <a:pPr/>
              <a:t>67</a:t>
            </a:fld>
            <a:endParaRPr lang="th-TH" altLang="en-US">
              <a:solidFill>
                <a:srgbClr val="000000"/>
              </a:solidFill>
            </a:endParaRPr>
          </a:p>
        </p:txBody>
      </p:sp>
      <p:sp>
        <p:nvSpPr>
          <p:cNvPr id="409602" name="Rectangle 2"/>
          <p:cNvSpPr>
            <a:spLocks noChangeArrowheads="1"/>
          </p:cNvSpPr>
          <p:nvPr/>
        </p:nvSpPr>
        <p:spPr bwMode="auto">
          <a:xfrm>
            <a:off x="228600" y="2276475"/>
            <a:ext cx="1771650" cy="2665413"/>
          </a:xfrm>
          <a:prstGeom prst="rect">
            <a:avLst/>
          </a:prstGeom>
          <a:ln>
            <a:headEnd/>
            <a:tailEnd/>
          </a:ln>
        </p:spPr>
        <p:style>
          <a:lnRef idx="1">
            <a:schemeClr val="accent4"/>
          </a:lnRef>
          <a:fillRef idx="2">
            <a:schemeClr val="accent4"/>
          </a:fillRef>
          <a:effectRef idx="1">
            <a:schemeClr val="accent4"/>
          </a:effectRef>
          <a:fontRef idx="minor">
            <a:schemeClr val="dk1"/>
          </a:fontRef>
        </p:style>
        <p:txBody>
          <a:bodyPr wrap="none" anchor="ctr"/>
          <a:lstStyle>
            <a:lvl1pPr>
              <a:defRPr sz="2000">
                <a:solidFill>
                  <a:schemeClr val="tx1"/>
                </a:solidFill>
                <a:latin typeface=".VnArial"/>
                <a:ea typeface="Cordia New"/>
                <a:cs typeface="Cordia New"/>
              </a:defRPr>
            </a:lvl1pPr>
            <a:lvl2pPr marL="742950" indent="-285750">
              <a:defRPr sz="2000">
                <a:solidFill>
                  <a:schemeClr val="tx1"/>
                </a:solidFill>
                <a:latin typeface=".VnArial"/>
                <a:ea typeface="Cordia New"/>
                <a:cs typeface="Cordia New"/>
              </a:defRPr>
            </a:lvl2pPr>
            <a:lvl3pPr marL="1143000" indent="-228600">
              <a:defRPr sz="2000">
                <a:solidFill>
                  <a:schemeClr val="tx1"/>
                </a:solidFill>
                <a:latin typeface=".VnArial"/>
                <a:ea typeface="Cordia New"/>
                <a:cs typeface="Cordia New"/>
              </a:defRPr>
            </a:lvl3pPr>
            <a:lvl4pPr marL="1600200" indent="-228600">
              <a:defRPr sz="2000">
                <a:solidFill>
                  <a:schemeClr val="tx1"/>
                </a:solidFill>
                <a:latin typeface=".VnArial"/>
                <a:ea typeface="Cordia New"/>
                <a:cs typeface="Cordia New"/>
              </a:defRPr>
            </a:lvl4pPr>
            <a:lvl5pPr marL="2057400" indent="-228600">
              <a:defRPr sz="2000">
                <a:solidFill>
                  <a:schemeClr val="tx1"/>
                </a:solidFill>
                <a:latin typeface=".VnArial"/>
                <a:ea typeface="Cordia New"/>
                <a:cs typeface="Cordia New"/>
              </a:defRPr>
            </a:lvl5pPr>
            <a:lvl6pPr marL="2514600" indent="-228600" eaLnBrk="0" fontAlgn="base" hangingPunct="0">
              <a:spcBef>
                <a:spcPct val="0"/>
              </a:spcBef>
              <a:spcAft>
                <a:spcPct val="0"/>
              </a:spcAft>
              <a:defRPr sz="2000">
                <a:solidFill>
                  <a:schemeClr val="tx1"/>
                </a:solidFill>
                <a:latin typeface=".VnArial"/>
                <a:ea typeface="Cordia New"/>
                <a:cs typeface="Cordia New"/>
              </a:defRPr>
            </a:lvl6pPr>
            <a:lvl7pPr marL="2971800" indent="-228600" eaLnBrk="0" fontAlgn="base" hangingPunct="0">
              <a:spcBef>
                <a:spcPct val="0"/>
              </a:spcBef>
              <a:spcAft>
                <a:spcPct val="0"/>
              </a:spcAft>
              <a:defRPr sz="2000">
                <a:solidFill>
                  <a:schemeClr val="tx1"/>
                </a:solidFill>
                <a:latin typeface=".VnArial"/>
                <a:ea typeface="Cordia New"/>
                <a:cs typeface="Cordia New"/>
              </a:defRPr>
            </a:lvl7pPr>
            <a:lvl8pPr marL="3429000" indent="-228600" eaLnBrk="0" fontAlgn="base" hangingPunct="0">
              <a:spcBef>
                <a:spcPct val="0"/>
              </a:spcBef>
              <a:spcAft>
                <a:spcPct val="0"/>
              </a:spcAft>
              <a:defRPr sz="2000">
                <a:solidFill>
                  <a:schemeClr val="tx1"/>
                </a:solidFill>
                <a:latin typeface=".VnArial"/>
                <a:ea typeface="Cordia New"/>
                <a:cs typeface="Cordia New"/>
              </a:defRPr>
            </a:lvl8pPr>
            <a:lvl9pPr marL="3886200" indent="-228600" eaLnBrk="0" fontAlgn="base" hangingPunct="0">
              <a:spcBef>
                <a:spcPct val="0"/>
              </a:spcBef>
              <a:spcAft>
                <a:spcPct val="0"/>
              </a:spcAft>
              <a:defRPr sz="2000">
                <a:solidFill>
                  <a:schemeClr val="tx1"/>
                </a:solidFill>
                <a:latin typeface=".VnArial"/>
                <a:ea typeface="Cordia New"/>
                <a:cs typeface="Cordia New"/>
              </a:defRPr>
            </a:lvl9pPr>
          </a:lstStyle>
          <a:p>
            <a:pPr algn="ctr" eaLnBrk="1" fontAlgn="auto" hangingPunct="1">
              <a:spcBef>
                <a:spcPts val="0"/>
              </a:spcBef>
              <a:spcAft>
                <a:spcPts val="0"/>
              </a:spcAft>
              <a:defRPr/>
            </a:pPr>
            <a:r>
              <a:rPr lang="en-US" altLang="en-US" sz="2800" b="1" dirty="0" err="1">
                <a:solidFill>
                  <a:prstClr val="black"/>
                </a:solidFill>
                <a:latin typeface="Times New Roman" panose="02020603050405020304" pitchFamily="18" charset="0"/>
                <a:cs typeface="Times New Roman" panose="02020603050405020304" pitchFamily="18" charset="0"/>
              </a:rPr>
              <a:t>Nguồn</a:t>
            </a:r>
            <a:r>
              <a:rPr lang="en-US" altLang="en-US" sz="2800" b="1" dirty="0">
                <a:solidFill>
                  <a:prstClr val="black"/>
                </a:solidFill>
                <a:latin typeface="Times New Roman" panose="02020603050405020304" pitchFamily="18" charset="0"/>
                <a:cs typeface="Times New Roman" panose="02020603050405020304" pitchFamily="18" charset="0"/>
              </a:rPr>
              <a:t> </a:t>
            </a:r>
            <a:r>
              <a:rPr lang="en-US" altLang="en-US" sz="2800" b="1" dirty="0" err="1">
                <a:solidFill>
                  <a:prstClr val="black"/>
                </a:solidFill>
                <a:latin typeface="Times New Roman" panose="02020603050405020304" pitchFamily="18" charset="0"/>
                <a:cs typeface="Times New Roman" panose="02020603050405020304" pitchFamily="18" charset="0"/>
              </a:rPr>
              <a:t>gốc</a:t>
            </a:r>
            <a:endParaRPr lang="en-US" altLang="en-US" sz="2800" b="1" dirty="0">
              <a:solidFill>
                <a:prstClr val="black"/>
              </a:solidFill>
              <a:latin typeface="Times New Roman" panose="02020603050405020304" pitchFamily="18" charset="0"/>
              <a:cs typeface="Times New Roman" panose="02020603050405020304" pitchFamily="18" charset="0"/>
            </a:endParaRPr>
          </a:p>
          <a:p>
            <a:pPr algn="ctr" eaLnBrk="1" fontAlgn="auto" hangingPunct="1">
              <a:spcBef>
                <a:spcPts val="0"/>
              </a:spcBef>
              <a:spcAft>
                <a:spcPts val="0"/>
              </a:spcAft>
              <a:defRPr/>
            </a:pPr>
            <a:r>
              <a:rPr lang="en-US" altLang="en-US" sz="2800" b="1" dirty="0" err="1">
                <a:solidFill>
                  <a:prstClr val="black"/>
                </a:solidFill>
                <a:latin typeface="Times New Roman" panose="02020603050405020304" pitchFamily="18" charset="0"/>
                <a:cs typeface="Times New Roman" panose="02020603050405020304" pitchFamily="18" charset="0"/>
              </a:rPr>
              <a:t>Xã</a:t>
            </a:r>
            <a:r>
              <a:rPr lang="en-US" altLang="en-US" sz="2800" b="1" dirty="0">
                <a:solidFill>
                  <a:prstClr val="black"/>
                </a:solidFill>
                <a:latin typeface="Times New Roman" panose="02020603050405020304" pitchFamily="18" charset="0"/>
                <a:cs typeface="Times New Roman" panose="02020603050405020304" pitchFamily="18" charset="0"/>
              </a:rPr>
              <a:t> </a:t>
            </a:r>
            <a:r>
              <a:rPr lang="en-US" altLang="en-US" sz="2800" b="1" dirty="0" err="1">
                <a:solidFill>
                  <a:prstClr val="black"/>
                </a:solidFill>
                <a:latin typeface="Times New Roman" panose="02020603050405020304" pitchFamily="18" charset="0"/>
                <a:cs typeface="Times New Roman" panose="02020603050405020304" pitchFamily="18" charset="0"/>
              </a:rPr>
              <a:t>hội</a:t>
            </a:r>
            <a:r>
              <a:rPr lang="en-US" altLang="en-US" sz="2800" b="1" dirty="0">
                <a:solidFill>
                  <a:prstClr val="black"/>
                </a:solidFill>
                <a:latin typeface="Times New Roman" panose="02020603050405020304" pitchFamily="18" charset="0"/>
                <a:cs typeface="Times New Roman" panose="02020603050405020304" pitchFamily="18" charset="0"/>
              </a:rPr>
              <a:t> </a:t>
            </a:r>
          </a:p>
          <a:p>
            <a:pPr algn="ctr" eaLnBrk="1" fontAlgn="auto" hangingPunct="1">
              <a:spcBef>
                <a:spcPts val="0"/>
              </a:spcBef>
              <a:spcAft>
                <a:spcPts val="0"/>
              </a:spcAft>
              <a:defRPr/>
            </a:pPr>
            <a:r>
              <a:rPr lang="en-US" altLang="en-US" sz="2800" b="1" dirty="0" err="1">
                <a:solidFill>
                  <a:prstClr val="black"/>
                </a:solidFill>
                <a:latin typeface="Times New Roman" panose="02020603050405020304" pitchFamily="18" charset="0"/>
                <a:cs typeface="Times New Roman" panose="02020603050405020304" pitchFamily="18" charset="0"/>
              </a:rPr>
              <a:t>của</a:t>
            </a:r>
            <a:r>
              <a:rPr lang="en-US" altLang="en-US" sz="2800" b="1" dirty="0">
                <a:solidFill>
                  <a:prstClr val="black"/>
                </a:solidFill>
                <a:latin typeface="Times New Roman" panose="02020603050405020304" pitchFamily="18" charset="0"/>
                <a:cs typeface="Times New Roman" panose="02020603050405020304" pitchFamily="18" charset="0"/>
              </a:rPr>
              <a:t> ý </a:t>
            </a:r>
            <a:r>
              <a:rPr lang="en-US" altLang="en-US" sz="2800" b="1" dirty="0" err="1">
                <a:solidFill>
                  <a:prstClr val="black"/>
                </a:solidFill>
                <a:latin typeface="Times New Roman" panose="02020603050405020304" pitchFamily="18" charset="0"/>
                <a:cs typeface="Times New Roman" panose="02020603050405020304" pitchFamily="18" charset="0"/>
              </a:rPr>
              <a:t>thức</a:t>
            </a:r>
            <a:endParaRPr lang="en-US" altLang="en-US" sz="2800" b="1" dirty="0">
              <a:solidFill>
                <a:prstClr val="black"/>
              </a:solidFill>
              <a:latin typeface="Times New Roman" panose="02020603050405020304" pitchFamily="18" charset="0"/>
              <a:cs typeface="Times New Roman" panose="02020603050405020304" pitchFamily="18" charset="0"/>
            </a:endParaRPr>
          </a:p>
        </p:txBody>
      </p:sp>
      <p:sp>
        <p:nvSpPr>
          <p:cNvPr id="50180" name="Rectangle 3"/>
          <p:cNvSpPr>
            <a:spLocks noChangeArrowheads="1"/>
          </p:cNvSpPr>
          <p:nvPr/>
        </p:nvSpPr>
        <p:spPr bwMode="auto">
          <a:xfrm>
            <a:off x="1817688" y="333375"/>
            <a:ext cx="685800" cy="1511300"/>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anchor="ctr"/>
          <a:lstStyle>
            <a:lvl1pPr>
              <a:defRPr sz="2000">
                <a:solidFill>
                  <a:schemeClr val="tx1"/>
                </a:solidFill>
                <a:latin typeface=".VnArial"/>
                <a:ea typeface="Cordia New"/>
                <a:cs typeface="Cordia New"/>
              </a:defRPr>
            </a:lvl1pPr>
            <a:lvl2pPr marL="742950" indent="-285750">
              <a:defRPr sz="2000">
                <a:solidFill>
                  <a:schemeClr val="tx1"/>
                </a:solidFill>
                <a:latin typeface=".VnArial"/>
                <a:ea typeface="Cordia New"/>
                <a:cs typeface="Cordia New"/>
              </a:defRPr>
            </a:lvl2pPr>
            <a:lvl3pPr marL="1143000" indent="-228600">
              <a:defRPr sz="2000">
                <a:solidFill>
                  <a:schemeClr val="tx1"/>
                </a:solidFill>
                <a:latin typeface=".VnArial"/>
                <a:ea typeface="Cordia New"/>
                <a:cs typeface="Cordia New"/>
              </a:defRPr>
            </a:lvl3pPr>
            <a:lvl4pPr marL="1600200" indent="-228600">
              <a:defRPr sz="2000">
                <a:solidFill>
                  <a:schemeClr val="tx1"/>
                </a:solidFill>
                <a:latin typeface=".VnArial"/>
                <a:ea typeface="Cordia New"/>
                <a:cs typeface="Cordia New"/>
              </a:defRPr>
            </a:lvl4pPr>
            <a:lvl5pPr marL="2057400" indent="-228600">
              <a:defRPr sz="2000">
                <a:solidFill>
                  <a:schemeClr val="tx1"/>
                </a:solidFill>
                <a:latin typeface=".VnArial"/>
                <a:ea typeface="Cordia New"/>
                <a:cs typeface="Cordia New"/>
              </a:defRPr>
            </a:lvl5pPr>
            <a:lvl6pPr marL="2514600" indent="-228600" eaLnBrk="0" fontAlgn="base" hangingPunct="0">
              <a:spcBef>
                <a:spcPct val="0"/>
              </a:spcBef>
              <a:spcAft>
                <a:spcPct val="0"/>
              </a:spcAft>
              <a:defRPr sz="2000">
                <a:solidFill>
                  <a:schemeClr val="tx1"/>
                </a:solidFill>
                <a:latin typeface=".VnArial"/>
                <a:ea typeface="Cordia New"/>
                <a:cs typeface="Cordia New"/>
              </a:defRPr>
            </a:lvl6pPr>
            <a:lvl7pPr marL="2971800" indent="-228600" eaLnBrk="0" fontAlgn="base" hangingPunct="0">
              <a:spcBef>
                <a:spcPct val="0"/>
              </a:spcBef>
              <a:spcAft>
                <a:spcPct val="0"/>
              </a:spcAft>
              <a:defRPr sz="2000">
                <a:solidFill>
                  <a:schemeClr val="tx1"/>
                </a:solidFill>
                <a:latin typeface=".VnArial"/>
                <a:ea typeface="Cordia New"/>
                <a:cs typeface="Cordia New"/>
              </a:defRPr>
            </a:lvl7pPr>
            <a:lvl8pPr marL="3429000" indent="-228600" eaLnBrk="0" fontAlgn="base" hangingPunct="0">
              <a:spcBef>
                <a:spcPct val="0"/>
              </a:spcBef>
              <a:spcAft>
                <a:spcPct val="0"/>
              </a:spcAft>
              <a:defRPr sz="2000">
                <a:solidFill>
                  <a:schemeClr val="tx1"/>
                </a:solidFill>
                <a:latin typeface=".VnArial"/>
                <a:ea typeface="Cordia New"/>
                <a:cs typeface="Cordia New"/>
              </a:defRPr>
            </a:lvl8pPr>
            <a:lvl9pPr marL="3886200" indent="-228600" eaLnBrk="0" fontAlgn="base" hangingPunct="0">
              <a:spcBef>
                <a:spcPct val="0"/>
              </a:spcBef>
              <a:spcAft>
                <a:spcPct val="0"/>
              </a:spcAft>
              <a:defRPr sz="2000">
                <a:solidFill>
                  <a:schemeClr val="tx1"/>
                </a:solidFill>
                <a:latin typeface=".VnArial"/>
                <a:ea typeface="Cordia New"/>
                <a:cs typeface="Cordia New"/>
              </a:defRPr>
            </a:lvl9pPr>
          </a:lstStyle>
          <a:p>
            <a:pPr algn="ctr" eaLnBrk="1" fontAlgn="auto" hangingPunct="1">
              <a:spcBef>
                <a:spcPts val="0"/>
              </a:spcBef>
              <a:spcAft>
                <a:spcPts val="0"/>
              </a:spcAft>
              <a:defRPr/>
            </a:pPr>
            <a:r>
              <a:rPr lang="en-US" altLang="en-US" sz="2800" b="1" dirty="0">
                <a:solidFill>
                  <a:prstClr val="black"/>
                </a:solidFill>
                <a:latin typeface="Times New Roman" panose="02020603050405020304" pitchFamily="18" charset="0"/>
                <a:cs typeface="Times New Roman" panose="02020603050405020304" pitchFamily="18" charset="0"/>
              </a:rPr>
              <a:t>Lao </a:t>
            </a:r>
          </a:p>
          <a:p>
            <a:pPr algn="ctr" eaLnBrk="1" fontAlgn="auto" hangingPunct="1">
              <a:spcBef>
                <a:spcPts val="0"/>
              </a:spcBef>
              <a:spcAft>
                <a:spcPts val="0"/>
              </a:spcAft>
              <a:defRPr/>
            </a:pPr>
            <a:r>
              <a:rPr lang="en-US" altLang="en-US" sz="2800" b="1" dirty="0" err="1">
                <a:solidFill>
                  <a:prstClr val="black"/>
                </a:solidFill>
                <a:latin typeface="Times New Roman" panose="02020603050405020304" pitchFamily="18" charset="0"/>
                <a:cs typeface="Times New Roman" panose="02020603050405020304" pitchFamily="18" charset="0"/>
              </a:rPr>
              <a:t>động</a:t>
            </a:r>
            <a:endParaRPr lang="en-US" altLang="en-US" sz="2800" b="1" dirty="0">
              <a:solidFill>
                <a:prstClr val="black"/>
              </a:solidFill>
              <a:latin typeface="Times New Roman" panose="02020603050405020304" pitchFamily="18" charset="0"/>
              <a:cs typeface="Times New Roman" panose="02020603050405020304" pitchFamily="18" charset="0"/>
            </a:endParaRPr>
          </a:p>
        </p:txBody>
      </p:sp>
      <p:sp>
        <p:nvSpPr>
          <p:cNvPr id="52229" name="Rectangle 4"/>
          <p:cNvSpPr>
            <a:spLocks noChangeArrowheads="1"/>
          </p:cNvSpPr>
          <p:nvPr/>
        </p:nvSpPr>
        <p:spPr bwMode="auto">
          <a:xfrm>
            <a:off x="1371600" y="5300663"/>
            <a:ext cx="1085850" cy="1557337"/>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ctr" eaLnBrk="1" hangingPunct="1"/>
            <a:r>
              <a:rPr lang="en-US" altLang="en-US" sz="2800" b="1">
                <a:solidFill>
                  <a:srgbClr val="000000"/>
                </a:solidFill>
                <a:latin typeface="Times New Roman" pitchFamily="18" charset="0"/>
                <a:cs typeface="Cordia New" pitchFamily="34" charset="-34"/>
              </a:rPr>
              <a:t>Ngôn</a:t>
            </a:r>
          </a:p>
          <a:p>
            <a:pPr algn="ctr" eaLnBrk="1" hangingPunct="1"/>
            <a:r>
              <a:rPr lang="en-US" altLang="en-US" sz="2800" b="1">
                <a:solidFill>
                  <a:srgbClr val="000000"/>
                </a:solidFill>
                <a:latin typeface="Times New Roman" pitchFamily="18" charset="0"/>
                <a:cs typeface="Cordia New" pitchFamily="34" charset="-34"/>
              </a:rPr>
              <a:t> ngữ</a:t>
            </a:r>
          </a:p>
        </p:txBody>
      </p:sp>
      <p:sp>
        <p:nvSpPr>
          <p:cNvPr id="44038" name="Line 5"/>
          <p:cNvSpPr>
            <a:spLocks noChangeShapeType="1"/>
          </p:cNvSpPr>
          <p:nvPr/>
        </p:nvSpPr>
        <p:spPr bwMode="auto">
          <a:xfrm flipV="1">
            <a:off x="1493838" y="1844675"/>
            <a:ext cx="323850" cy="431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fontAlgn="auto" hangingPunct="1">
              <a:spcBef>
                <a:spcPts val="0"/>
              </a:spcBef>
              <a:spcAft>
                <a:spcPts val="0"/>
              </a:spcAft>
              <a:defRPr/>
            </a:pPr>
            <a:endParaRPr lang="en-US" sz="1800">
              <a:solidFill>
                <a:prstClr val="black"/>
              </a:solidFill>
              <a:latin typeface="Calibri"/>
              <a:cs typeface="+mn-cs"/>
            </a:endParaRPr>
          </a:p>
        </p:txBody>
      </p:sp>
      <p:sp>
        <p:nvSpPr>
          <p:cNvPr id="44039" name="Line 6"/>
          <p:cNvSpPr>
            <a:spLocks noChangeShapeType="1"/>
          </p:cNvSpPr>
          <p:nvPr/>
        </p:nvSpPr>
        <p:spPr bwMode="auto">
          <a:xfrm flipV="1">
            <a:off x="2141538" y="1844675"/>
            <a:ext cx="0" cy="3455988"/>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eaLnBrk="1" fontAlgn="auto" hangingPunct="1">
              <a:spcBef>
                <a:spcPts val="0"/>
              </a:spcBef>
              <a:spcAft>
                <a:spcPts val="0"/>
              </a:spcAft>
              <a:defRPr/>
            </a:pPr>
            <a:endParaRPr lang="en-US" sz="1800">
              <a:solidFill>
                <a:prstClr val="black"/>
              </a:solidFill>
              <a:latin typeface="Calibri"/>
              <a:cs typeface="+mn-cs"/>
            </a:endParaRPr>
          </a:p>
        </p:txBody>
      </p:sp>
      <p:sp>
        <p:nvSpPr>
          <p:cNvPr id="52232" name="Oval 12"/>
          <p:cNvSpPr>
            <a:spLocks noChangeArrowheads="1"/>
          </p:cNvSpPr>
          <p:nvPr/>
        </p:nvSpPr>
        <p:spPr bwMode="auto">
          <a:xfrm>
            <a:off x="3543300" y="5943600"/>
            <a:ext cx="5600700" cy="914400"/>
          </a:xfrm>
          <a:prstGeom prst="ellipse">
            <a:avLst/>
          </a:prstGeom>
          <a:ln>
            <a:headEnd/>
            <a:tailEnd/>
          </a:ln>
        </p:spPr>
        <p:style>
          <a:lnRef idx="1">
            <a:schemeClr val="accent5"/>
          </a:lnRef>
          <a:fillRef idx="2">
            <a:schemeClr val="accent5"/>
          </a:fillRef>
          <a:effectRef idx="1">
            <a:schemeClr val="accent5"/>
          </a:effectRef>
          <a:fontRef idx="minor">
            <a:schemeClr val="dk1"/>
          </a:fontRef>
        </p:style>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fontAlgn="auto" hangingPunct="1">
              <a:spcBef>
                <a:spcPct val="0"/>
              </a:spcBef>
              <a:spcAft>
                <a:spcPts val="0"/>
              </a:spcAft>
              <a:buFontTx/>
              <a:buNone/>
              <a:defRPr/>
            </a:pPr>
            <a:r>
              <a:rPr lang="en-US" altLang="en-US" sz="2400" b="1" dirty="0" err="1">
                <a:solidFill>
                  <a:prstClr val="black"/>
                </a:solidFill>
                <a:latin typeface="Times New Roman" panose="02020603050405020304" pitchFamily="18" charset="0"/>
                <a:cs typeface="Times New Roman" panose="02020603050405020304" pitchFamily="18" charset="0"/>
              </a:rPr>
              <a:t>Đỡ</a:t>
            </a:r>
            <a:r>
              <a:rPr lang="en-US" altLang="en-US" sz="2400" b="1" dirty="0">
                <a:solidFill>
                  <a:prstClr val="black"/>
                </a:solidFill>
                <a:latin typeface="Times New Roman" panose="02020603050405020304" pitchFamily="18" charset="0"/>
                <a:cs typeface="Times New Roman" panose="02020603050405020304" pitchFamily="18" charset="0"/>
              </a:rPr>
              <a:t> </a:t>
            </a:r>
            <a:r>
              <a:rPr lang="en-US" altLang="en-US" sz="2400" b="1" dirty="0" err="1">
                <a:solidFill>
                  <a:prstClr val="black"/>
                </a:solidFill>
                <a:latin typeface="Times New Roman" panose="02020603050405020304" pitchFamily="18" charset="0"/>
                <a:cs typeface="Times New Roman" panose="02020603050405020304" pitchFamily="18" charset="0"/>
              </a:rPr>
              <a:t>lệ</a:t>
            </a:r>
            <a:r>
              <a:rPr lang="en-US" altLang="en-US" sz="2400" b="1" dirty="0">
                <a:solidFill>
                  <a:prstClr val="black"/>
                </a:solidFill>
                <a:latin typeface="Times New Roman" panose="02020603050405020304" pitchFamily="18" charset="0"/>
                <a:cs typeface="Times New Roman" panose="02020603050405020304" pitchFamily="18" charset="0"/>
              </a:rPr>
              <a:t> </a:t>
            </a:r>
            <a:r>
              <a:rPr lang="en-US" altLang="en-US" sz="2400" b="1" dirty="0" err="1">
                <a:solidFill>
                  <a:prstClr val="black"/>
                </a:solidFill>
                <a:latin typeface="Times New Roman" panose="02020603050405020304" pitchFamily="18" charset="0"/>
                <a:cs typeface="Times New Roman" panose="02020603050405020304" pitchFamily="18" charset="0"/>
              </a:rPr>
              <a:t>thuộc</a:t>
            </a:r>
            <a:r>
              <a:rPr lang="en-US" altLang="en-US" sz="2400" b="1" dirty="0">
                <a:solidFill>
                  <a:prstClr val="black"/>
                </a:solidFill>
                <a:latin typeface="Times New Roman" panose="02020603050405020304" pitchFamily="18" charset="0"/>
                <a:cs typeface="Times New Roman" panose="02020603050405020304" pitchFamily="18" charset="0"/>
              </a:rPr>
              <a:t> </a:t>
            </a:r>
            <a:r>
              <a:rPr lang="en-US" altLang="en-US" sz="2400" b="1" dirty="0" err="1">
                <a:solidFill>
                  <a:prstClr val="black"/>
                </a:solidFill>
                <a:latin typeface="Times New Roman" panose="02020603050405020304" pitchFamily="18" charset="0"/>
                <a:cs typeface="Times New Roman" panose="02020603050405020304" pitchFamily="18" charset="0"/>
              </a:rPr>
              <a:t>vào</a:t>
            </a:r>
            <a:r>
              <a:rPr lang="en-US" altLang="en-US" sz="2400" b="1" dirty="0">
                <a:solidFill>
                  <a:prstClr val="black"/>
                </a:solidFill>
                <a:latin typeface="Times New Roman" panose="02020603050405020304" pitchFamily="18" charset="0"/>
                <a:cs typeface="Times New Roman" panose="02020603050405020304" pitchFamily="18" charset="0"/>
              </a:rPr>
              <a:t> </a:t>
            </a:r>
            <a:r>
              <a:rPr lang="en-US" altLang="en-US" sz="2400" b="1" dirty="0" err="1">
                <a:solidFill>
                  <a:prstClr val="black"/>
                </a:solidFill>
                <a:latin typeface="Times New Roman" panose="02020603050405020304" pitchFamily="18" charset="0"/>
                <a:cs typeface="Times New Roman" panose="02020603050405020304" pitchFamily="18" charset="0"/>
              </a:rPr>
              <a:t>các</a:t>
            </a:r>
            <a:r>
              <a:rPr lang="en-US" altLang="en-US" sz="2400" b="1" dirty="0">
                <a:solidFill>
                  <a:prstClr val="black"/>
                </a:solidFill>
                <a:latin typeface="Times New Roman" panose="02020603050405020304" pitchFamily="18" charset="0"/>
                <a:cs typeface="Times New Roman" panose="02020603050405020304" pitchFamily="18" charset="0"/>
              </a:rPr>
              <a:t> </a:t>
            </a:r>
            <a:r>
              <a:rPr lang="en-US" altLang="en-US" sz="2400" b="1" dirty="0" err="1">
                <a:solidFill>
                  <a:prstClr val="black"/>
                </a:solidFill>
                <a:latin typeface="Times New Roman" panose="02020603050405020304" pitchFamily="18" charset="0"/>
                <a:cs typeface="Times New Roman" panose="02020603050405020304" pitchFamily="18" charset="0"/>
              </a:rPr>
              <a:t>đối</a:t>
            </a:r>
            <a:r>
              <a:rPr lang="en-US" altLang="en-US" sz="2400" b="1" dirty="0">
                <a:solidFill>
                  <a:prstClr val="black"/>
                </a:solidFill>
                <a:latin typeface="Times New Roman" panose="02020603050405020304" pitchFamily="18" charset="0"/>
                <a:cs typeface="Times New Roman" panose="02020603050405020304" pitchFamily="18" charset="0"/>
              </a:rPr>
              <a:t> </a:t>
            </a:r>
            <a:r>
              <a:rPr lang="en-US" altLang="en-US" sz="2400" b="1" dirty="0" err="1">
                <a:solidFill>
                  <a:prstClr val="black"/>
                </a:solidFill>
                <a:latin typeface="Times New Roman" panose="02020603050405020304" pitchFamily="18" charset="0"/>
                <a:cs typeface="Times New Roman" panose="02020603050405020304" pitchFamily="18" charset="0"/>
              </a:rPr>
              <a:t>tượng</a:t>
            </a:r>
            <a:r>
              <a:rPr lang="en-US" altLang="en-US" sz="2400" b="1" dirty="0">
                <a:solidFill>
                  <a:prstClr val="black"/>
                </a:solidFill>
                <a:latin typeface="Times New Roman" panose="02020603050405020304" pitchFamily="18" charset="0"/>
                <a:cs typeface="Times New Roman" panose="02020603050405020304" pitchFamily="18" charset="0"/>
              </a:rPr>
              <a:t> </a:t>
            </a:r>
            <a:r>
              <a:rPr lang="en-US" altLang="en-US" sz="2400" b="1" dirty="0" err="1">
                <a:solidFill>
                  <a:prstClr val="black"/>
                </a:solidFill>
                <a:latin typeface="Times New Roman" panose="02020603050405020304" pitchFamily="18" charset="0"/>
                <a:cs typeface="Times New Roman" panose="02020603050405020304" pitchFamily="18" charset="0"/>
              </a:rPr>
              <a:t>vật</a:t>
            </a:r>
            <a:r>
              <a:rPr lang="en-US" altLang="en-US" sz="2400" b="1" dirty="0">
                <a:solidFill>
                  <a:prstClr val="black"/>
                </a:solidFill>
                <a:latin typeface="Times New Roman" panose="02020603050405020304" pitchFamily="18" charset="0"/>
                <a:cs typeface="Times New Roman" panose="02020603050405020304" pitchFamily="18" charset="0"/>
              </a:rPr>
              <a:t> </a:t>
            </a:r>
            <a:r>
              <a:rPr lang="en-US" altLang="en-US" sz="2400" b="1" dirty="0" err="1">
                <a:solidFill>
                  <a:prstClr val="black"/>
                </a:solidFill>
                <a:latin typeface="Times New Roman" panose="02020603050405020304" pitchFamily="18" charset="0"/>
                <a:cs typeface="Times New Roman" panose="02020603050405020304" pitchFamily="18" charset="0"/>
              </a:rPr>
              <a:t>chất</a:t>
            </a:r>
            <a:endParaRPr lang="en-US" altLang="en-US" sz="2400" b="1" dirty="0">
              <a:solidFill>
                <a:prstClr val="black"/>
              </a:solidFill>
              <a:latin typeface="Times New Roman" panose="02020603050405020304" pitchFamily="18" charset="0"/>
              <a:cs typeface="Times New Roman" panose="02020603050405020304" pitchFamily="18" charset="0"/>
            </a:endParaRPr>
          </a:p>
          <a:p>
            <a:pPr algn="ctr" eaLnBrk="1" fontAlgn="auto" hangingPunct="1">
              <a:spcBef>
                <a:spcPct val="0"/>
              </a:spcBef>
              <a:spcAft>
                <a:spcPts val="0"/>
              </a:spcAft>
              <a:buFontTx/>
              <a:buNone/>
              <a:defRPr/>
            </a:pPr>
            <a:r>
              <a:rPr lang="en-US" altLang="en-US" sz="2400" b="1" dirty="0" err="1">
                <a:solidFill>
                  <a:prstClr val="black"/>
                </a:solidFill>
                <a:latin typeface="Times New Roman" panose="02020603050405020304" pitchFamily="18" charset="0"/>
                <a:cs typeface="Times New Roman" panose="02020603050405020304" pitchFamily="18" charset="0"/>
              </a:rPr>
              <a:t>cụ</a:t>
            </a:r>
            <a:r>
              <a:rPr lang="en-US" altLang="en-US" sz="2400" b="1" dirty="0">
                <a:solidFill>
                  <a:prstClr val="black"/>
                </a:solidFill>
                <a:latin typeface="Times New Roman" panose="02020603050405020304" pitchFamily="18" charset="0"/>
                <a:cs typeface="Times New Roman" panose="02020603050405020304" pitchFamily="18" charset="0"/>
              </a:rPr>
              <a:t> </a:t>
            </a:r>
            <a:r>
              <a:rPr lang="en-US" altLang="en-US" sz="2400" b="1" dirty="0" err="1">
                <a:solidFill>
                  <a:prstClr val="black"/>
                </a:solidFill>
                <a:latin typeface="Times New Roman" panose="02020603050405020304" pitchFamily="18" charset="0"/>
                <a:cs typeface="Times New Roman" panose="02020603050405020304" pitchFamily="18" charset="0"/>
              </a:rPr>
              <a:t>thể</a:t>
            </a:r>
            <a:r>
              <a:rPr lang="en-US" altLang="en-US" sz="2400" b="1" dirty="0">
                <a:solidFill>
                  <a:prstClr val="black"/>
                </a:solidFill>
                <a:latin typeface="Times New Roman" panose="02020603050405020304" pitchFamily="18" charset="0"/>
                <a:cs typeface="Times New Roman" panose="02020603050405020304" pitchFamily="18" charset="0"/>
              </a:rPr>
              <a:t> -&gt; </a:t>
            </a:r>
            <a:r>
              <a:rPr lang="en-US" altLang="en-US" sz="2400" b="1" dirty="0" err="1">
                <a:solidFill>
                  <a:prstClr val="black"/>
                </a:solidFill>
                <a:latin typeface="Times New Roman" panose="02020603050405020304" pitchFamily="18" charset="0"/>
                <a:cs typeface="Times New Roman" panose="02020603050405020304" pitchFamily="18" charset="0"/>
              </a:rPr>
              <a:t>Tư</a:t>
            </a:r>
            <a:r>
              <a:rPr lang="en-US" altLang="en-US" sz="2400" b="1" dirty="0">
                <a:solidFill>
                  <a:prstClr val="black"/>
                </a:solidFill>
                <a:latin typeface="Times New Roman" panose="02020603050405020304" pitchFamily="18" charset="0"/>
                <a:cs typeface="Times New Roman" panose="02020603050405020304" pitchFamily="18" charset="0"/>
              </a:rPr>
              <a:t> </a:t>
            </a:r>
            <a:r>
              <a:rPr lang="en-US" altLang="en-US" sz="2400" b="1" dirty="0" err="1">
                <a:solidFill>
                  <a:prstClr val="black"/>
                </a:solidFill>
                <a:latin typeface="Times New Roman" panose="02020603050405020304" pitchFamily="18" charset="0"/>
                <a:cs typeface="Times New Roman" panose="02020603050405020304" pitchFamily="18" charset="0"/>
              </a:rPr>
              <a:t>duy</a:t>
            </a:r>
            <a:r>
              <a:rPr lang="en-US" altLang="en-US" sz="2400" b="1" dirty="0">
                <a:solidFill>
                  <a:prstClr val="black"/>
                </a:solidFill>
                <a:latin typeface="Times New Roman" panose="02020603050405020304" pitchFamily="18" charset="0"/>
                <a:cs typeface="Times New Roman" panose="02020603050405020304" pitchFamily="18" charset="0"/>
              </a:rPr>
              <a:t> </a:t>
            </a:r>
            <a:r>
              <a:rPr lang="en-US" altLang="en-US" sz="2400" b="1" dirty="0" err="1">
                <a:solidFill>
                  <a:prstClr val="black"/>
                </a:solidFill>
                <a:latin typeface="Times New Roman" panose="02020603050405020304" pitchFamily="18" charset="0"/>
                <a:cs typeface="Times New Roman" panose="02020603050405020304" pitchFamily="18" charset="0"/>
              </a:rPr>
              <a:t>phát</a:t>
            </a:r>
            <a:r>
              <a:rPr lang="en-US" altLang="en-US" sz="2400" b="1" dirty="0">
                <a:solidFill>
                  <a:prstClr val="black"/>
                </a:solidFill>
                <a:latin typeface="Times New Roman" panose="02020603050405020304" pitchFamily="18" charset="0"/>
                <a:cs typeface="Times New Roman" panose="02020603050405020304" pitchFamily="18" charset="0"/>
              </a:rPr>
              <a:t> </a:t>
            </a:r>
            <a:r>
              <a:rPr lang="en-US" altLang="en-US" sz="2400" b="1" dirty="0" err="1">
                <a:solidFill>
                  <a:prstClr val="black"/>
                </a:solidFill>
                <a:latin typeface="Times New Roman" panose="02020603050405020304" pitchFamily="18" charset="0"/>
                <a:cs typeface="Times New Roman" panose="02020603050405020304" pitchFamily="18" charset="0"/>
              </a:rPr>
              <a:t>triển</a:t>
            </a:r>
            <a:endParaRPr lang="en-US" altLang="en-US" sz="2400" b="1" dirty="0">
              <a:solidFill>
                <a:prstClr val="black"/>
              </a:solidFill>
              <a:latin typeface="Times New Roman" panose="02020603050405020304" pitchFamily="18" charset="0"/>
              <a:cs typeface="Times New Roman" panose="02020603050405020304" pitchFamily="18" charset="0"/>
            </a:endParaRPr>
          </a:p>
        </p:txBody>
      </p:sp>
      <p:sp>
        <p:nvSpPr>
          <p:cNvPr id="50185" name="Oval 13"/>
          <p:cNvSpPr>
            <a:spLocks noChangeArrowheads="1"/>
          </p:cNvSpPr>
          <p:nvPr/>
        </p:nvSpPr>
        <p:spPr bwMode="auto">
          <a:xfrm>
            <a:off x="3600450" y="5181600"/>
            <a:ext cx="4186238" cy="557213"/>
          </a:xfrm>
          <a:prstGeom prst="ellipse">
            <a:avLst/>
          </a:prstGeom>
          <a:ln>
            <a:headEnd/>
            <a:tailEnd/>
          </a:ln>
        </p:spPr>
        <p:style>
          <a:lnRef idx="1">
            <a:schemeClr val="accent1"/>
          </a:lnRef>
          <a:fillRef idx="2">
            <a:schemeClr val="accent1"/>
          </a:fillRef>
          <a:effectRef idx="1">
            <a:schemeClr val="accent1"/>
          </a:effectRef>
          <a:fontRef idx="minor">
            <a:schemeClr val="dk1"/>
          </a:fontRef>
        </p:style>
        <p:txBody>
          <a:bodyPr wrap="none" anchor="ctr"/>
          <a:lstStyle>
            <a:lvl1pPr>
              <a:defRPr sz="2000">
                <a:solidFill>
                  <a:schemeClr val="tx1"/>
                </a:solidFill>
                <a:latin typeface=".VnArial"/>
                <a:ea typeface="Cordia New"/>
                <a:cs typeface="Cordia New"/>
              </a:defRPr>
            </a:lvl1pPr>
            <a:lvl2pPr marL="742950" indent="-285750">
              <a:defRPr sz="2000">
                <a:solidFill>
                  <a:schemeClr val="tx1"/>
                </a:solidFill>
                <a:latin typeface=".VnArial"/>
                <a:ea typeface="Cordia New"/>
                <a:cs typeface="Cordia New"/>
              </a:defRPr>
            </a:lvl2pPr>
            <a:lvl3pPr marL="1143000" indent="-228600">
              <a:defRPr sz="2000">
                <a:solidFill>
                  <a:schemeClr val="tx1"/>
                </a:solidFill>
                <a:latin typeface=".VnArial"/>
                <a:ea typeface="Cordia New"/>
                <a:cs typeface="Cordia New"/>
              </a:defRPr>
            </a:lvl3pPr>
            <a:lvl4pPr marL="1600200" indent="-228600">
              <a:defRPr sz="2000">
                <a:solidFill>
                  <a:schemeClr val="tx1"/>
                </a:solidFill>
                <a:latin typeface=".VnArial"/>
                <a:ea typeface="Cordia New"/>
                <a:cs typeface="Cordia New"/>
              </a:defRPr>
            </a:lvl4pPr>
            <a:lvl5pPr marL="2057400" indent="-228600">
              <a:defRPr sz="2000">
                <a:solidFill>
                  <a:schemeClr val="tx1"/>
                </a:solidFill>
                <a:latin typeface=".VnArial"/>
                <a:ea typeface="Cordia New"/>
                <a:cs typeface="Cordia New"/>
              </a:defRPr>
            </a:lvl5pPr>
            <a:lvl6pPr marL="2514600" indent="-228600" eaLnBrk="0" fontAlgn="base" hangingPunct="0">
              <a:spcBef>
                <a:spcPct val="0"/>
              </a:spcBef>
              <a:spcAft>
                <a:spcPct val="0"/>
              </a:spcAft>
              <a:defRPr sz="2000">
                <a:solidFill>
                  <a:schemeClr val="tx1"/>
                </a:solidFill>
                <a:latin typeface=".VnArial"/>
                <a:ea typeface="Cordia New"/>
                <a:cs typeface="Cordia New"/>
              </a:defRPr>
            </a:lvl6pPr>
            <a:lvl7pPr marL="2971800" indent="-228600" eaLnBrk="0" fontAlgn="base" hangingPunct="0">
              <a:spcBef>
                <a:spcPct val="0"/>
              </a:spcBef>
              <a:spcAft>
                <a:spcPct val="0"/>
              </a:spcAft>
              <a:defRPr sz="2000">
                <a:solidFill>
                  <a:schemeClr val="tx1"/>
                </a:solidFill>
                <a:latin typeface=".VnArial"/>
                <a:ea typeface="Cordia New"/>
                <a:cs typeface="Cordia New"/>
              </a:defRPr>
            </a:lvl7pPr>
            <a:lvl8pPr marL="3429000" indent="-228600" eaLnBrk="0" fontAlgn="base" hangingPunct="0">
              <a:spcBef>
                <a:spcPct val="0"/>
              </a:spcBef>
              <a:spcAft>
                <a:spcPct val="0"/>
              </a:spcAft>
              <a:defRPr sz="2000">
                <a:solidFill>
                  <a:schemeClr val="tx1"/>
                </a:solidFill>
                <a:latin typeface=".VnArial"/>
                <a:ea typeface="Cordia New"/>
                <a:cs typeface="Cordia New"/>
              </a:defRPr>
            </a:lvl8pPr>
            <a:lvl9pPr marL="3886200" indent="-228600" eaLnBrk="0" fontAlgn="base" hangingPunct="0">
              <a:spcBef>
                <a:spcPct val="0"/>
              </a:spcBef>
              <a:spcAft>
                <a:spcPct val="0"/>
              </a:spcAft>
              <a:defRPr sz="2000">
                <a:solidFill>
                  <a:schemeClr val="tx1"/>
                </a:solidFill>
                <a:latin typeface=".VnArial"/>
                <a:ea typeface="Cordia New"/>
                <a:cs typeface="Cordia New"/>
              </a:defRPr>
            </a:lvl9pPr>
          </a:lstStyle>
          <a:p>
            <a:pPr algn="ctr" eaLnBrk="1" fontAlgn="auto" hangingPunct="1">
              <a:spcBef>
                <a:spcPts val="0"/>
              </a:spcBef>
              <a:spcAft>
                <a:spcPts val="0"/>
              </a:spcAft>
              <a:defRPr/>
            </a:pPr>
            <a:r>
              <a:rPr lang="en-US" altLang="en-US" sz="2400" b="1" dirty="0" err="1">
                <a:solidFill>
                  <a:prstClr val="black"/>
                </a:solidFill>
                <a:latin typeface="Times New Roman" panose="02020603050405020304" pitchFamily="18" charset="0"/>
                <a:cs typeface="Times New Roman" panose="02020603050405020304" pitchFamily="18" charset="0"/>
              </a:rPr>
              <a:t>Chuyển</a:t>
            </a:r>
            <a:r>
              <a:rPr lang="en-US" altLang="en-US" sz="2400" b="1" dirty="0">
                <a:solidFill>
                  <a:prstClr val="black"/>
                </a:solidFill>
                <a:latin typeface="Times New Roman" panose="02020603050405020304" pitchFamily="18" charset="0"/>
                <a:cs typeface="Times New Roman" panose="02020603050405020304" pitchFamily="18" charset="0"/>
              </a:rPr>
              <a:t> </a:t>
            </a:r>
            <a:r>
              <a:rPr lang="en-US" altLang="en-US" sz="2400" b="1" dirty="0" err="1">
                <a:solidFill>
                  <a:prstClr val="black"/>
                </a:solidFill>
                <a:latin typeface="Times New Roman" panose="02020603050405020304" pitchFamily="18" charset="0"/>
                <a:cs typeface="Times New Roman" panose="02020603050405020304" pitchFamily="18" charset="0"/>
              </a:rPr>
              <a:t>tải</a:t>
            </a:r>
            <a:r>
              <a:rPr lang="en-US" altLang="en-US" sz="2400" b="1" dirty="0">
                <a:solidFill>
                  <a:prstClr val="black"/>
                </a:solidFill>
                <a:latin typeface="Times New Roman" panose="02020603050405020304" pitchFamily="18" charset="0"/>
                <a:cs typeface="Times New Roman" panose="02020603050405020304" pitchFamily="18" charset="0"/>
              </a:rPr>
              <a:t> </a:t>
            </a:r>
            <a:r>
              <a:rPr lang="en-US" altLang="en-US" sz="2400" b="1" dirty="0" err="1">
                <a:solidFill>
                  <a:prstClr val="black"/>
                </a:solidFill>
                <a:latin typeface="Times New Roman" panose="02020603050405020304" pitchFamily="18" charset="0"/>
                <a:cs typeface="Times New Roman" panose="02020603050405020304" pitchFamily="18" charset="0"/>
              </a:rPr>
              <a:t>tư</a:t>
            </a:r>
            <a:r>
              <a:rPr lang="en-US" altLang="en-US" sz="2400" b="1" dirty="0">
                <a:solidFill>
                  <a:prstClr val="black"/>
                </a:solidFill>
                <a:latin typeface="Times New Roman" panose="02020603050405020304" pitchFamily="18" charset="0"/>
                <a:cs typeface="Times New Roman" panose="02020603050405020304" pitchFamily="18" charset="0"/>
              </a:rPr>
              <a:t> </a:t>
            </a:r>
            <a:r>
              <a:rPr lang="en-US" altLang="en-US" sz="2400" b="1" dirty="0" err="1">
                <a:solidFill>
                  <a:prstClr val="black"/>
                </a:solidFill>
                <a:latin typeface="Times New Roman" panose="02020603050405020304" pitchFamily="18" charset="0"/>
                <a:cs typeface="Times New Roman" panose="02020603050405020304" pitchFamily="18" charset="0"/>
              </a:rPr>
              <a:t>duy</a:t>
            </a:r>
            <a:r>
              <a:rPr lang="en-US" altLang="en-US" sz="2400" b="1" dirty="0">
                <a:solidFill>
                  <a:prstClr val="black"/>
                </a:solidFill>
                <a:latin typeface="Times New Roman" panose="02020603050405020304" pitchFamily="18" charset="0"/>
                <a:cs typeface="Times New Roman" panose="02020603050405020304" pitchFamily="18" charset="0"/>
              </a:rPr>
              <a:t>, ý </a:t>
            </a:r>
            <a:r>
              <a:rPr lang="en-US" altLang="en-US" sz="2400" b="1" dirty="0" err="1">
                <a:solidFill>
                  <a:prstClr val="black"/>
                </a:solidFill>
                <a:latin typeface="Times New Roman" panose="02020603050405020304" pitchFamily="18" charset="0"/>
                <a:cs typeface="Times New Roman" panose="02020603050405020304" pitchFamily="18" charset="0"/>
              </a:rPr>
              <a:t>thức</a:t>
            </a:r>
            <a:endParaRPr lang="en-US" altLang="en-US" sz="2400" b="1" dirty="0">
              <a:solidFill>
                <a:prstClr val="black"/>
              </a:solidFill>
              <a:latin typeface="Times New Roman" panose="02020603050405020304" pitchFamily="18" charset="0"/>
              <a:cs typeface="Times New Roman" panose="02020603050405020304" pitchFamily="18" charset="0"/>
            </a:endParaRPr>
          </a:p>
        </p:txBody>
      </p:sp>
      <p:sp>
        <p:nvSpPr>
          <p:cNvPr id="52234" name="Rectangle 15"/>
          <p:cNvSpPr>
            <a:spLocks noChangeArrowheads="1"/>
          </p:cNvSpPr>
          <p:nvPr/>
        </p:nvSpPr>
        <p:spPr bwMode="auto">
          <a:xfrm>
            <a:off x="3429000" y="3352800"/>
            <a:ext cx="4953000" cy="72072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1" hangingPunct="1"/>
            <a:r>
              <a:rPr lang="en-US" altLang="en-US" sz="2800" b="1">
                <a:solidFill>
                  <a:srgbClr val="000000"/>
                </a:solidFill>
                <a:latin typeface="Times New Roman" pitchFamily="18" charset="0"/>
              </a:rPr>
              <a:t>Nối dài giác quan của con người</a:t>
            </a:r>
          </a:p>
        </p:txBody>
      </p:sp>
      <p:sp>
        <p:nvSpPr>
          <p:cNvPr id="52235" name="Rectangle 16"/>
          <p:cNvSpPr>
            <a:spLocks noChangeArrowheads="1"/>
          </p:cNvSpPr>
          <p:nvPr/>
        </p:nvSpPr>
        <p:spPr bwMode="auto">
          <a:xfrm>
            <a:off x="3429000" y="2438400"/>
            <a:ext cx="4953000" cy="71913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1" hangingPunct="1"/>
            <a:r>
              <a:rPr lang="en-US" altLang="en-US" sz="2800" b="1">
                <a:solidFill>
                  <a:srgbClr val="000000"/>
                </a:solidFill>
                <a:latin typeface="Times New Roman" pitchFamily="18" charset="0"/>
              </a:rPr>
              <a:t>Nhận thức sự vật có hệ thống</a:t>
            </a:r>
          </a:p>
        </p:txBody>
      </p:sp>
      <p:sp>
        <p:nvSpPr>
          <p:cNvPr id="52236" name="Rectangle 17"/>
          <p:cNvSpPr>
            <a:spLocks noChangeArrowheads="1"/>
          </p:cNvSpPr>
          <p:nvPr/>
        </p:nvSpPr>
        <p:spPr bwMode="auto">
          <a:xfrm>
            <a:off x="3429000" y="1447800"/>
            <a:ext cx="5638800" cy="72072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1" hangingPunct="1"/>
            <a:r>
              <a:rPr lang="en-US" altLang="en-US" sz="2800" b="1">
                <a:solidFill>
                  <a:srgbClr val="000000"/>
                </a:solidFill>
                <a:latin typeface="Times New Roman" pitchFamily="18" charset="0"/>
              </a:rPr>
              <a:t>Từ dáng đi khom chuyển thành </a:t>
            </a:r>
          </a:p>
          <a:p>
            <a:pPr algn="ctr" eaLnBrk="1" hangingPunct="1"/>
            <a:r>
              <a:rPr lang="en-US" altLang="en-US" sz="2800" b="1">
                <a:solidFill>
                  <a:srgbClr val="000000"/>
                </a:solidFill>
                <a:latin typeface="Times New Roman" pitchFamily="18" charset="0"/>
              </a:rPr>
              <a:t>dáng đi thẳng</a:t>
            </a:r>
          </a:p>
        </p:txBody>
      </p:sp>
      <p:sp>
        <p:nvSpPr>
          <p:cNvPr id="52237" name="Rectangle 18"/>
          <p:cNvSpPr>
            <a:spLocks noChangeArrowheads="1"/>
          </p:cNvSpPr>
          <p:nvPr/>
        </p:nvSpPr>
        <p:spPr bwMode="auto">
          <a:xfrm>
            <a:off x="3371850" y="228600"/>
            <a:ext cx="5695950" cy="80168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1" hangingPunct="1"/>
            <a:r>
              <a:rPr lang="en-US" altLang="en-US" sz="2800" b="1">
                <a:solidFill>
                  <a:srgbClr val="000000"/>
                </a:solidFill>
                <a:latin typeface="Times New Roman" pitchFamily="18" charset="0"/>
              </a:rPr>
              <a:t>Hoàn thiện dần chức năng của bộ óc</a:t>
            </a:r>
          </a:p>
        </p:txBody>
      </p:sp>
      <p:sp>
        <p:nvSpPr>
          <p:cNvPr id="44046" name="Line 23"/>
          <p:cNvSpPr>
            <a:spLocks noChangeShapeType="1"/>
          </p:cNvSpPr>
          <p:nvPr/>
        </p:nvSpPr>
        <p:spPr bwMode="auto">
          <a:xfrm>
            <a:off x="2457450" y="5486400"/>
            <a:ext cx="1143000"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pPr eaLnBrk="1" fontAlgn="auto" hangingPunct="1">
              <a:spcBef>
                <a:spcPts val="0"/>
              </a:spcBef>
              <a:spcAft>
                <a:spcPts val="0"/>
              </a:spcAft>
              <a:defRPr/>
            </a:pPr>
            <a:endParaRPr lang="en-US" sz="1800">
              <a:solidFill>
                <a:prstClr val="black"/>
              </a:solidFill>
              <a:latin typeface="Calibri"/>
              <a:cs typeface="+mn-cs"/>
            </a:endParaRPr>
          </a:p>
        </p:txBody>
      </p:sp>
      <p:sp>
        <p:nvSpPr>
          <p:cNvPr id="44047" name="Line 24"/>
          <p:cNvSpPr>
            <a:spLocks noChangeShapeType="1"/>
          </p:cNvSpPr>
          <p:nvPr/>
        </p:nvSpPr>
        <p:spPr bwMode="auto">
          <a:xfrm>
            <a:off x="2457450" y="6324600"/>
            <a:ext cx="1028700"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pPr eaLnBrk="1" fontAlgn="auto" hangingPunct="1">
              <a:spcBef>
                <a:spcPts val="0"/>
              </a:spcBef>
              <a:spcAft>
                <a:spcPts val="0"/>
              </a:spcAft>
              <a:defRPr/>
            </a:pPr>
            <a:endParaRPr lang="en-US" sz="1800">
              <a:solidFill>
                <a:prstClr val="black"/>
              </a:solidFill>
              <a:latin typeface="Calibri"/>
              <a:cs typeface="+mn-cs"/>
            </a:endParaRPr>
          </a:p>
        </p:txBody>
      </p:sp>
      <p:sp>
        <p:nvSpPr>
          <p:cNvPr id="44048" name="Line 28"/>
          <p:cNvSpPr>
            <a:spLocks noChangeShapeType="1"/>
          </p:cNvSpPr>
          <p:nvPr/>
        </p:nvSpPr>
        <p:spPr bwMode="auto">
          <a:xfrm>
            <a:off x="2800350" y="1524000"/>
            <a:ext cx="59372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fontAlgn="auto" hangingPunct="1">
              <a:spcBef>
                <a:spcPts val="0"/>
              </a:spcBef>
              <a:spcAft>
                <a:spcPts val="0"/>
              </a:spcAft>
              <a:defRPr/>
            </a:pPr>
            <a:endParaRPr lang="en-US" sz="1800">
              <a:solidFill>
                <a:prstClr val="black"/>
              </a:solidFill>
              <a:latin typeface="Calibri"/>
              <a:cs typeface="+mn-cs"/>
            </a:endParaRPr>
          </a:p>
        </p:txBody>
      </p:sp>
      <p:sp>
        <p:nvSpPr>
          <p:cNvPr id="44049" name="Line 29"/>
          <p:cNvSpPr>
            <a:spLocks noChangeShapeType="1"/>
          </p:cNvSpPr>
          <p:nvPr/>
        </p:nvSpPr>
        <p:spPr bwMode="auto">
          <a:xfrm>
            <a:off x="2800350" y="2743200"/>
            <a:ext cx="6477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fontAlgn="auto" hangingPunct="1">
              <a:spcBef>
                <a:spcPts val="0"/>
              </a:spcBef>
              <a:spcAft>
                <a:spcPts val="0"/>
              </a:spcAft>
              <a:defRPr/>
            </a:pPr>
            <a:endParaRPr lang="en-US" sz="1800">
              <a:solidFill>
                <a:prstClr val="black"/>
              </a:solidFill>
              <a:latin typeface="Calibri"/>
              <a:cs typeface="+mn-cs"/>
            </a:endParaRPr>
          </a:p>
        </p:txBody>
      </p:sp>
      <p:sp>
        <p:nvSpPr>
          <p:cNvPr id="44050" name="Line 31"/>
          <p:cNvSpPr>
            <a:spLocks noChangeShapeType="1"/>
          </p:cNvSpPr>
          <p:nvPr/>
        </p:nvSpPr>
        <p:spPr bwMode="auto">
          <a:xfrm>
            <a:off x="2800350" y="3657600"/>
            <a:ext cx="6477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fontAlgn="auto" hangingPunct="1">
              <a:spcBef>
                <a:spcPts val="0"/>
              </a:spcBef>
              <a:spcAft>
                <a:spcPts val="0"/>
              </a:spcAft>
              <a:defRPr/>
            </a:pPr>
            <a:endParaRPr lang="en-US" sz="1800">
              <a:solidFill>
                <a:prstClr val="black"/>
              </a:solidFill>
              <a:latin typeface="Calibri"/>
              <a:cs typeface="+mn-cs"/>
            </a:endParaRPr>
          </a:p>
        </p:txBody>
      </p:sp>
      <p:sp>
        <p:nvSpPr>
          <p:cNvPr id="44051" name="Line 36"/>
          <p:cNvSpPr>
            <a:spLocks noChangeShapeType="1"/>
          </p:cNvSpPr>
          <p:nvPr/>
        </p:nvSpPr>
        <p:spPr bwMode="auto">
          <a:xfrm>
            <a:off x="1439863" y="4941888"/>
            <a:ext cx="323850" cy="3587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fontAlgn="auto" hangingPunct="1">
              <a:spcBef>
                <a:spcPts val="0"/>
              </a:spcBef>
              <a:spcAft>
                <a:spcPts val="0"/>
              </a:spcAft>
              <a:defRPr/>
            </a:pPr>
            <a:endParaRPr lang="en-US" sz="1800">
              <a:solidFill>
                <a:prstClr val="black"/>
              </a:solidFill>
              <a:latin typeface="Calibri"/>
              <a:cs typeface="+mn-cs"/>
            </a:endParaRPr>
          </a:p>
        </p:txBody>
      </p:sp>
      <p:sp>
        <p:nvSpPr>
          <p:cNvPr id="52244" name="Rectangle 39"/>
          <p:cNvSpPr>
            <a:spLocks noChangeArrowheads="1"/>
          </p:cNvSpPr>
          <p:nvPr/>
        </p:nvSpPr>
        <p:spPr bwMode="auto">
          <a:xfrm>
            <a:off x="3429000" y="4191000"/>
            <a:ext cx="4953000" cy="72072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1" hangingPunct="1"/>
            <a:r>
              <a:rPr lang="en-US" altLang="en-US" sz="2800" b="1">
                <a:solidFill>
                  <a:srgbClr val="000000"/>
                </a:solidFill>
                <a:latin typeface="Times New Roman" pitchFamily="18" charset="0"/>
              </a:rPr>
              <a:t>Hình thành ngôn ngữ</a:t>
            </a:r>
          </a:p>
        </p:txBody>
      </p:sp>
      <p:sp>
        <p:nvSpPr>
          <p:cNvPr id="44053" name="AutoShape 41"/>
          <p:cNvSpPr>
            <a:spLocks/>
          </p:cNvSpPr>
          <p:nvPr/>
        </p:nvSpPr>
        <p:spPr bwMode="auto">
          <a:xfrm>
            <a:off x="2800350" y="457200"/>
            <a:ext cx="571500" cy="4114800"/>
          </a:xfrm>
          <a:prstGeom prst="leftBracket">
            <a:avLst>
              <a:gd name="adj" fmla="val 45000"/>
            </a:avLst>
          </a:prstGeom>
          <a:noFill/>
          <a:ln w="12700"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fontAlgn="auto" hangingPunct="1">
              <a:spcBef>
                <a:spcPct val="0"/>
              </a:spcBef>
              <a:spcAft>
                <a:spcPts val="0"/>
              </a:spcAft>
              <a:buFontTx/>
              <a:buNone/>
              <a:defRPr/>
            </a:pPr>
            <a:endParaRPr lang="vi-VN" altLang="en-US" sz="2000">
              <a:solidFill>
                <a:prstClr val="black"/>
              </a:solidFill>
              <a:latin typeface=".VnArial"/>
              <a:cs typeface="+mn-cs"/>
            </a:endParaRPr>
          </a:p>
        </p:txBody>
      </p:sp>
      <p:sp>
        <p:nvSpPr>
          <p:cNvPr id="44054" name="Line 42"/>
          <p:cNvSpPr>
            <a:spLocks noChangeShapeType="1"/>
          </p:cNvSpPr>
          <p:nvPr/>
        </p:nvSpPr>
        <p:spPr bwMode="auto">
          <a:xfrm>
            <a:off x="2514600" y="1219200"/>
            <a:ext cx="285750" cy="0"/>
          </a:xfrm>
          <a:prstGeom prst="line">
            <a:avLst/>
          </a:prstGeom>
          <a:noFill/>
          <a:ln w="12700" cap="sq">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wrap="none"/>
          <a:lstStyle/>
          <a:p>
            <a:pPr eaLnBrk="1" fontAlgn="auto" hangingPunct="1">
              <a:spcBef>
                <a:spcPts val="0"/>
              </a:spcBef>
              <a:spcAft>
                <a:spcPts val="0"/>
              </a:spcAft>
              <a:defRPr/>
            </a:pPr>
            <a:endParaRPr lang="en-US" sz="1800">
              <a:solidFill>
                <a:prstClr val="black"/>
              </a:solidFill>
              <a:latin typeface="Calibri"/>
              <a:cs typeface="+mn-cs"/>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409602"/>
                                        </p:tgtEl>
                                        <p:attrNameLst>
                                          <p:attrName>style.visibility</p:attrName>
                                        </p:attrNameLst>
                                      </p:cBhvr>
                                      <p:to>
                                        <p:strVal val="visible"/>
                                      </p:to>
                                    </p:set>
                                    <p:animEffect transition="in" filter="box(in)">
                                      <p:cBhvr>
                                        <p:cTn id="7" dur="500"/>
                                        <p:tgtEl>
                                          <p:spTgt spid="40960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50180"/>
                                        </p:tgtEl>
                                        <p:attrNameLst>
                                          <p:attrName>style.visibility</p:attrName>
                                        </p:attrNameLst>
                                      </p:cBhvr>
                                      <p:to>
                                        <p:strVal val="visible"/>
                                      </p:to>
                                    </p:set>
                                    <p:animEffect transition="in" filter="box(in)">
                                      <p:cBhvr>
                                        <p:cTn id="12" dur="500"/>
                                        <p:tgtEl>
                                          <p:spTgt spid="50180"/>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8" presetClass="entr" presetSubtype="16" fill="hold" grpId="0" nodeType="clickEffect">
                                  <p:stCondLst>
                                    <p:cond delay="0"/>
                                  </p:stCondLst>
                                  <p:childTnLst>
                                    <p:set>
                                      <p:cBhvr>
                                        <p:cTn id="16" dur="1" fill="hold">
                                          <p:stCondLst>
                                            <p:cond delay="0"/>
                                          </p:stCondLst>
                                        </p:cTn>
                                        <p:tgtEl>
                                          <p:spTgt spid="52237"/>
                                        </p:tgtEl>
                                        <p:attrNameLst>
                                          <p:attrName>style.visibility</p:attrName>
                                        </p:attrNameLst>
                                      </p:cBhvr>
                                      <p:to>
                                        <p:strVal val="visible"/>
                                      </p:to>
                                    </p:set>
                                    <p:animEffect transition="in" filter="diamond(in)">
                                      <p:cBhvr>
                                        <p:cTn id="17" dur="2000"/>
                                        <p:tgtEl>
                                          <p:spTgt spid="52237"/>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8" presetClass="entr" presetSubtype="16" fill="hold" grpId="0" nodeType="clickEffect">
                                  <p:stCondLst>
                                    <p:cond delay="0"/>
                                  </p:stCondLst>
                                  <p:childTnLst>
                                    <p:set>
                                      <p:cBhvr>
                                        <p:cTn id="21" dur="1" fill="hold">
                                          <p:stCondLst>
                                            <p:cond delay="0"/>
                                          </p:stCondLst>
                                        </p:cTn>
                                        <p:tgtEl>
                                          <p:spTgt spid="52236"/>
                                        </p:tgtEl>
                                        <p:attrNameLst>
                                          <p:attrName>style.visibility</p:attrName>
                                        </p:attrNameLst>
                                      </p:cBhvr>
                                      <p:to>
                                        <p:strVal val="visible"/>
                                      </p:to>
                                    </p:set>
                                    <p:animEffect transition="in" filter="diamond(in)">
                                      <p:cBhvr>
                                        <p:cTn id="22" dur="2000"/>
                                        <p:tgtEl>
                                          <p:spTgt spid="52236"/>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5" presetClass="entr" presetSubtype="10" fill="hold" grpId="0" nodeType="clickEffect">
                                  <p:stCondLst>
                                    <p:cond delay="0"/>
                                  </p:stCondLst>
                                  <p:childTnLst>
                                    <p:set>
                                      <p:cBhvr>
                                        <p:cTn id="26" dur="1" fill="hold">
                                          <p:stCondLst>
                                            <p:cond delay="0"/>
                                          </p:stCondLst>
                                        </p:cTn>
                                        <p:tgtEl>
                                          <p:spTgt spid="52235"/>
                                        </p:tgtEl>
                                        <p:attrNameLst>
                                          <p:attrName>style.visibility</p:attrName>
                                        </p:attrNameLst>
                                      </p:cBhvr>
                                      <p:to>
                                        <p:strVal val="visible"/>
                                      </p:to>
                                    </p:set>
                                    <p:animEffect transition="in" filter="checkerboard(across)">
                                      <p:cBhvr>
                                        <p:cTn id="27" dur="500"/>
                                        <p:tgtEl>
                                          <p:spTgt spid="52235"/>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8" presetClass="entr" presetSubtype="16" fill="hold" grpId="0" nodeType="clickEffect">
                                  <p:stCondLst>
                                    <p:cond delay="0"/>
                                  </p:stCondLst>
                                  <p:childTnLst>
                                    <p:set>
                                      <p:cBhvr>
                                        <p:cTn id="31" dur="1" fill="hold">
                                          <p:stCondLst>
                                            <p:cond delay="0"/>
                                          </p:stCondLst>
                                        </p:cTn>
                                        <p:tgtEl>
                                          <p:spTgt spid="52234"/>
                                        </p:tgtEl>
                                        <p:attrNameLst>
                                          <p:attrName>style.visibility</p:attrName>
                                        </p:attrNameLst>
                                      </p:cBhvr>
                                      <p:to>
                                        <p:strVal val="visible"/>
                                      </p:to>
                                    </p:set>
                                    <p:animEffect transition="in" filter="diamond(in)">
                                      <p:cBhvr>
                                        <p:cTn id="32" dur="2000"/>
                                        <p:tgtEl>
                                          <p:spTgt spid="52234"/>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8" presetClass="entr" presetSubtype="16" fill="hold" grpId="0" nodeType="clickEffect">
                                  <p:stCondLst>
                                    <p:cond delay="0"/>
                                  </p:stCondLst>
                                  <p:childTnLst>
                                    <p:set>
                                      <p:cBhvr>
                                        <p:cTn id="36" dur="1" fill="hold">
                                          <p:stCondLst>
                                            <p:cond delay="0"/>
                                          </p:stCondLst>
                                        </p:cTn>
                                        <p:tgtEl>
                                          <p:spTgt spid="52244"/>
                                        </p:tgtEl>
                                        <p:attrNameLst>
                                          <p:attrName>style.visibility</p:attrName>
                                        </p:attrNameLst>
                                      </p:cBhvr>
                                      <p:to>
                                        <p:strVal val="visible"/>
                                      </p:to>
                                    </p:set>
                                    <p:animEffect transition="in" filter="diamond(in)">
                                      <p:cBhvr>
                                        <p:cTn id="37" dur="2000"/>
                                        <p:tgtEl>
                                          <p:spTgt spid="52244"/>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 presetClass="entr" presetSubtype="4" fill="hold" grpId="0" nodeType="clickEffect">
                                  <p:stCondLst>
                                    <p:cond delay="0"/>
                                  </p:stCondLst>
                                  <p:childTnLst>
                                    <p:set>
                                      <p:cBhvr>
                                        <p:cTn id="41" dur="1" fill="hold">
                                          <p:stCondLst>
                                            <p:cond delay="0"/>
                                          </p:stCondLst>
                                        </p:cTn>
                                        <p:tgtEl>
                                          <p:spTgt spid="52229"/>
                                        </p:tgtEl>
                                        <p:attrNameLst>
                                          <p:attrName>style.visibility</p:attrName>
                                        </p:attrNameLst>
                                      </p:cBhvr>
                                      <p:to>
                                        <p:strVal val="visible"/>
                                      </p:to>
                                    </p:set>
                                    <p:anim calcmode="lin" valueType="num">
                                      <p:cBhvr additive="base">
                                        <p:cTn id="42" dur="500" fill="hold"/>
                                        <p:tgtEl>
                                          <p:spTgt spid="52229"/>
                                        </p:tgtEl>
                                        <p:attrNameLst>
                                          <p:attrName>ppt_x</p:attrName>
                                        </p:attrNameLst>
                                      </p:cBhvr>
                                      <p:tavLst>
                                        <p:tav tm="0">
                                          <p:val>
                                            <p:strVal val="#ppt_x"/>
                                          </p:val>
                                        </p:tav>
                                        <p:tav tm="100000">
                                          <p:val>
                                            <p:strVal val="#ppt_x"/>
                                          </p:val>
                                        </p:tav>
                                      </p:tavLst>
                                    </p:anim>
                                    <p:anim calcmode="lin" valueType="num">
                                      <p:cBhvr additive="base">
                                        <p:cTn id="43" dur="500" fill="hold"/>
                                        <p:tgtEl>
                                          <p:spTgt spid="52229"/>
                                        </p:tgtEl>
                                        <p:attrNameLst>
                                          <p:attrName>ppt_y</p:attrName>
                                        </p:attrNameLst>
                                      </p:cBhvr>
                                      <p:tavLst>
                                        <p:tav tm="0">
                                          <p:val>
                                            <p:strVal val="1+#ppt_h/2"/>
                                          </p:val>
                                        </p:tav>
                                        <p:tav tm="100000">
                                          <p:val>
                                            <p:strVal val="#ppt_y"/>
                                          </p:val>
                                        </p:tav>
                                      </p:tavLst>
                                    </p:anim>
                                  </p:childTnLst>
                                </p:cTn>
                              </p:par>
                            </p:childTnLst>
                          </p:cTn>
                        </p:par>
                      </p:childTnLst>
                    </p:cTn>
                  </p:par>
                  <p:par>
                    <p:cTn id="44" fill="hold" nodeType="clickPar">
                      <p:stCondLst>
                        <p:cond delay="indefinite"/>
                      </p:stCondLst>
                      <p:childTnLst>
                        <p:par>
                          <p:cTn id="45" fill="hold" nodeType="withGroup">
                            <p:stCondLst>
                              <p:cond delay="0"/>
                            </p:stCondLst>
                            <p:childTnLst>
                              <p:par>
                                <p:cTn id="46" presetID="2" presetClass="entr" presetSubtype="4" fill="hold" grpId="0" nodeType="clickEffect">
                                  <p:stCondLst>
                                    <p:cond delay="0"/>
                                  </p:stCondLst>
                                  <p:childTnLst>
                                    <p:set>
                                      <p:cBhvr>
                                        <p:cTn id="47" dur="1" fill="hold">
                                          <p:stCondLst>
                                            <p:cond delay="0"/>
                                          </p:stCondLst>
                                        </p:cTn>
                                        <p:tgtEl>
                                          <p:spTgt spid="50185"/>
                                        </p:tgtEl>
                                        <p:attrNameLst>
                                          <p:attrName>style.visibility</p:attrName>
                                        </p:attrNameLst>
                                      </p:cBhvr>
                                      <p:to>
                                        <p:strVal val="visible"/>
                                      </p:to>
                                    </p:set>
                                    <p:anim calcmode="lin" valueType="num">
                                      <p:cBhvr additive="base">
                                        <p:cTn id="48" dur="500" fill="hold"/>
                                        <p:tgtEl>
                                          <p:spTgt spid="50185"/>
                                        </p:tgtEl>
                                        <p:attrNameLst>
                                          <p:attrName>ppt_x</p:attrName>
                                        </p:attrNameLst>
                                      </p:cBhvr>
                                      <p:tavLst>
                                        <p:tav tm="0">
                                          <p:val>
                                            <p:strVal val="#ppt_x"/>
                                          </p:val>
                                        </p:tav>
                                        <p:tav tm="100000">
                                          <p:val>
                                            <p:strVal val="#ppt_x"/>
                                          </p:val>
                                        </p:tav>
                                      </p:tavLst>
                                    </p:anim>
                                    <p:anim calcmode="lin" valueType="num">
                                      <p:cBhvr additive="base">
                                        <p:cTn id="49" dur="500" fill="hold"/>
                                        <p:tgtEl>
                                          <p:spTgt spid="50185"/>
                                        </p:tgtEl>
                                        <p:attrNameLst>
                                          <p:attrName>ppt_y</p:attrName>
                                        </p:attrNameLst>
                                      </p:cBhvr>
                                      <p:tavLst>
                                        <p:tav tm="0">
                                          <p:val>
                                            <p:strVal val="1+#ppt_h/2"/>
                                          </p:val>
                                        </p:tav>
                                        <p:tav tm="100000">
                                          <p:val>
                                            <p:strVal val="#ppt_y"/>
                                          </p:val>
                                        </p:tav>
                                      </p:tavLst>
                                    </p:anim>
                                  </p:childTnLst>
                                </p:cTn>
                              </p:par>
                            </p:childTnLst>
                          </p:cTn>
                        </p:par>
                      </p:childTnLst>
                    </p:cTn>
                  </p:par>
                  <p:par>
                    <p:cTn id="50" fill="hold" nodeType="clickPar">
                      <p:stCondLst>
                        <p:cond delay="indefinite"/>
                      </p:stCondLst>
                      <p:childTnLst>
                        <p:par>
                          <p:cTn id="51" fill="hold" nodeType="withGroup">
                            <p:stCondLst>
                              <p:cond delay="0"/>
                            </p:stCondLst>
                            <p:childTnLst>
                              <p:par>
                                <p:cTn id="52" presetID="2" presetClass="entr" presetSubtype="4" fill="hold" grpId="0" nodeType="clickEffect">
                                  <p:stCondLst>
                                    <p:cond delay="0"/>
                                  </p:stCondLst>
                                  <p:childTnLst>
                                    <p:set>
                                      <p:cBhvr>
                                        <p:cTn id="53" dur="1" fill="hold">
                                          <p:stCondLst>
                                            <p:cond delay="0"/>
                                          </p:stCondLst>
                                        </p:cTn>
                                        <p:tgtEl>
                                          <p:spTgt spid="52232"/>
                                        </p:tgtEl>
                                        <p:attrNameLst>
                                          <p:attrName>style.visibility</p:attrName>
                                        </p:attrNameLst>
                                      </p:cBhvr>
                                      <p:to>
                                        <p:strVal val="visible"/>
                                      </p:to>
                                    </p:set>
                                    <p:anim calcmode="lin" valueType="num">
                                      <p:cBhvr additive="base">
                                        <p:cTn id="54" dur="500" fill="hold"/>
                                        <p:tgtEl>
                                          <p:spTgt spid="52232"/>
                                        </p:tgtEl>
                                        <p:attrNameLst>
                                          <p:attrName>ppt_x</p:attrName>
                                        </p:attrNameLst>
                                      </p:cBhvr>
                                      <p:tavLst>
                                        <p:tav tm="0">
                                          <p:val>
                                            <p:strVal val="#ppt_x"/>
                                          </p:val>
                                        </p:tav>
                                        <p:tav tm="100000">
                                          <p:val>
                                            <p:strVal val="#ppt_x"/>
                                          </p:val>
                                        </p:tav>
                                      </p:tavLst>
                                    </p:anim>
                                    <p:anim calcmode="lin" valueType="num">
                                      <p:cBhvr additive="base">
                                        <p:cTn id="55" dur="500" fill="hold"/>
                                        <p:tgtEl>
                                          <p:spTgt spid="5223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02" grpId="0" animBg="1"/>
      <p:bldP spid="50180" grpId="0" animBg="1"/>
      <p:bldP spid="52229" grpId="0" animBg="1"/>
      <p:bldP spid="52232" grpId="0" animBg="1"/>
      <p:bldP spid="50185" grpId="0" animBg="1"/>
      <p:bldP spid="52234" grpId="0" animBg="1"/>
      <p:bldP spid="52235" grpId="0" animBg="1"/>
      <p:bldP spid="52236" grpId="0" animBg="1"/>
      <p:bldP spid="52237" grpId="0" animBg="1"/>
      <p:bldP spid="52244"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Slide Number Placeholder 4"/>
          <p:cNvSpPr>
            <a:spLocks noGrp="1"/>
          </p:cNvSpPr>
          <p:nvPr>
            <p:ph type="sldNum" sz="quarter" idx="4294967295"/>
          </p:nvPr>
        </p:nvSpPr>
        <p:spPr>
          <a:xfrm>
            <a:off x="6553200" y="6245225"/>
            <a:ext cx="2133600" cy="476250"/>
          </a:xfrm>
          <a:prstGeom prst="rect">
            <a:avLst/>
          </a:prstGeom>
          <a:noFill/>
        </p:spPr>
        <p:txBody>
          <a:bodyPr/>
          <a:lstStyle/>
          <a:p>
            <a:fld id="{95A7DBBA-DE3A-4DC6-A464-6B9ED8C75404}" type="slidenum">
              <a:rPr lang="en-US" altLang="en-US"/>
              <a:pPr/>
              <a:t>68</a:t>
            </a:fld>
            <a:endParaRPr lang="th-TH" altLang="en-US"/>
          </a:p>
        </p:txBody>
      </p:sp>
      <p:sp>
        <p:nvSpPr>
          <p:cNvPr id="409602" name="Rectangle 2"/>
          <p:cNvSpPr>
            <a:spLocks noChangeArrowheads="1"/>
          </p:cNvSpPr>
          <p:nvPr/>
        </p:nvSpPr>
        <p:spPr bwMode="auto">
          <a:xfrm>
            <a:off x="0" y="2276475"/>
            <a:ext cx="1357313" cy="2665413"/>
          </a:xfrm>
          <a:prstGeom prst="rect">
            <a:avLst/>
          </a:prstGeom>
          <a:solidFill>
            <a:srgbClr val="006600"/>
          </a:solidFill>
          <a:ln w="9525">
            <a:solidFill>
              <a:schemeClr val="tx1"/>
            </a:solidFill>
            <a:miter lim="800000"/>
            <a:headEnd/>
            <a:tailEnd/>
          </a:ln>
        </p:spPr>
        <p:txBody>
          <a:bodyPr wrap="none" anchor="ctr"/>
          <a:lstStyle/>
          <a:p>
            <a:pPr algn="ctr" eaLnBrk="1" hangingPunct="1"/>
            <a:r>
              <a:rPr lang="en-US" altLang="en-US" sz="2800" b="1">
                <a:latin typeface="Times New Roman" pitchFamily="18" charset="0"/>
                <a:ea typeface="Cordia New" pitchFamily="34" charset="-34"/>
                <a:cs typeface="Times New Roman" pitchFamily="18" charset="0"/>
              </a:rPr>
              <a:t>Nguồn</a:t>
            </a:r>
          </a:p>
          <a:p>
            <a:pPr algn="ctr" eaLnBrk="1" hangingPunct="1"/>
            <a:r>
              <a:rPr lang="en-US" altLang="en-US" sz="2800" b="1">
                <a:latin typeface="Times New Roman" pitchFamily="18" charset="0"/>
                <a:ea typeface="Cordia New" pitchFamily="34" charset="-34"/>
                <a:cs typeface="Times New Roman" pitchFamily="18" charset="0"/>
              </a:rPr>
              <a:t> gốc</a:t>
            </a:r>
          </a:p>
          <a:p>
            <a:pPr algn="ctr" eaLnBrk="1" hangingPunct="1"/>
            <a:r>
              <a:rPr lang="en-US" altLang="en-US" sz="2800" b="1">
                <a:latin typeface="Times New Roman" pitchFamily="18" charset="0"/>
                <a:ea typeface="Cordia New" pitchFamily="34" charset="-34"/>
                <a:cs typeface="Times New Roman" pitchFamily="18" charset="0"/>
              </a:rPr>
              <a:t>Xã hội </a:t>
            </a:r>
          </a:p>
          <a:p>
            <a:pPr algn="ctr" eaLnBrk="1" hangingPunct="1"/>
            <a:r>
              <a:rPr lang="en-US" altLang="en-US" sz="2800" b="1">
                <a:latin typeface="Times New Roman" pitchFamily="18" charset="0"/>
                <a:ea typeface="Cordia New" pitchFamily="34" charset="-34"/>
                <a:cs typeface="Times New Roman" pitchFamily="18" charset="0"/>
              </a:rPr>
              <a:t>của ý</a:t>
            </a:r>
          </a:p>
          <a:p>
            <a:pPr algn="ctr" eaLnBrk="1" hangingPunct="1"/>
            <a:r>
              <a:rPr lang="en-US" altLang="en-US" sz="2800" b="1">
                <a:latin typeface="Times New Roman" pitchFamily="18" charset="0"/>
                <a:ea typeface="Cordia New" pitchFamily="34" charset="-34"/>
                <a:cs typeface="Times New Roman" pitchFamily="18" charset="0"/>
              </a:rPr>
              <a:t>thức</a:t>
            </a:r>
          </a:p>
        </p:txBody>
      </p:sp>
      <p:sp>
        <p:nvSpPr>
          <p:cNvPr id="50180" name="Rectangle 3"/>
          <p:cNvSpPr>
            <a:spLocks noChangeArrowheads="1"/>
          </p:cNvSpPr>
          <p:nvPr/>
        </p:nvSpPr>
        <p:spPr bwMode="auto">
          <a:xfrm>
            <a:off x="900113" y="333375"/>
            <a:ext cx="914400" cy="1511300"/>
          </a:xfrm>
          <a:prstGeom prst="rect">
            <a:avLst/>
          </a:prstGeom>
          <a:solidFill>
            <a:srgbClr val="993300"/>
          </a:solidFill>
          <a:ln w="9525">
            <a:solidFill>
              <a:schemeClr val="tx1"/>
            </a:solidFill>
            <a:miter lim="800000"/>
            <a:headEnd/>
            <a:tailEnd/>
          </a:ln>
        </p:spPr>
        <p:txBody>
          <a:bodyPr wrap="none" anchor="ctr"/>
          <a:lstStyle/>
          <a:p>
            <a:pPr algn="ctr"/>
            <a:r>
              <a:rPr lang="en-US" altLang="en-US" sz="2800" b="1">
                <a:solidFill>
                  <a:schemeClr val="bg1"/>
                </a:solidFill>
                <a:latin typeface="Times New Roman" pitchFamily="18" charset="0"/>
                <a:ea typeface="Cordia New" pitchFamily="34" charset="-34"/>
                <a:cs typeface="Times New Roman" pitchFamily="18" charset="0"/>
              </a:rPr>
              <a:t>Lao </a:t>
            </a:r>
          </a:p>
          <a:p>
            <a:pPr algn="ctr"/>
            <a:r>
              <a:rPr lang="en-US" altLang="en-US" sz="2800" b="1">
                <a:solidFill>
                  <a:schemeClr val="bg1"/>
                </a:solidFill>
                <a:latin typeface="Times New Roman" pitchFamily="18" charset="0"/>
                <a:ea typeface="Cordia New" pitchFamily="34" charset="-34"/>
                <a:cs typeface="Times New Roman" pitchFamily="18" charset="0"/>
              </a:rPr>
              <a:t>động</a:t>
            </a:r>
          </a:p>
        </p:txBody>
      </p:sp>
      <p:sp>
        <p:nvSpPr>
          <p:cNvPr id="52229" name="Rectangle 4"/>
          <p:cNvSpPr>
            <a:spLocks noChangeArrowheads="1"/>
          </p:cNvSpPr>
          <p:nvPr/>
        </p:nvSpPr>
        <p:spPr bwMode="auto">
          <a:xfrm>
            <a:off x="838200" y="5300663"/>
            <a:ext cx="914400" cy="1557337"/>
          </a:xfrm>
          <a:prstGeom prst="rect">
            <a:avLst/>
          </a:prstGeom>
          <a:solidFill>
            <a:srgbClr val="996633"/>
          </a:solidFill>
          <a:ln w="9525">
            <a:solidFill>
              <a:schemeClr val="tx1"/>
            </a:solidFill>
            <a:miter lim="800000"/>
            <a:headEnd/>
            <a:tailEnd/>
          </a:ln>
        </p:spPr>
        <p:txBody>
          <a:bodyPr wrap="none" anchor="ctr"/>
          <a:lstStyle/>
          <a:p>
            <a:pPr algn="ctr"/>
            <a:r>
              <a:rPr lang="en-US" altLang="en-US" sz="2800" b="1">
                <a:solidFill>
                  <a:schemeClr val="bg1"/>
                </a:solidFill>
                <a:latin typeface="Times New Roman" pitchFamily="18" charset="0"/>
              </a:rPr>
              <a:t>Ngôn</a:t>
            </a:r>
          </a:p>
          <a:p>
            <a:pPr algn="ctr"/>
            <a:r>
              <a:rPr lang="en-US" altLang="en-US" sz="2800" b="1">
                <a:solidFill>
                  <a:schemeClr val="bg1"/>
                </a:solidFill>
                <a:latin typeface="Times New Roman" pitchFamily="18" charset="0"/>
              </a:rPr>
              <a:t> ngữ</a:t>
            </a:r>
          </a:p>
        </p:txBody>
      </p:sp>
      <p:sp>
        <p:nvSpPr>
          <p:cNvPr id="51206" name="Line 5"/>
          <p:cNvSpPr>
            <a:spLocks noChangeShapeType="1"/>
          </p:cNvSpPr>
          <p:nvPr/>
        </p:nvSpPr>
        <p:spPr bwMode="auto">
          <a:xfrm flipV="1">
            <a:off x="468313" y="1844675"/>
            <a:ext cx="431800" cy="431800"/>
          </a:xfrm>
          <a:prstGeom prst="line">
            <a:avLst/>
          </a:prstGeom>
          <a:noFill/>
          <a:ln w="9525">
            <a:solidFill>
              <a:schemeClr val="tx1"/>
            </a:solidFill>
            <a:round/>
            <a:headEnd/>
            <a:tailEnd/>
          </a:ln>
        </p:spPr>
        <p:txBody>
          <a:bodyPr/>
          <a:lstStyle/>
          <a:p>
            <a:endParaRPr lang="vi-VN"/>
          </a:p>
        </p:txBody>
      </p:sp>
      <p:sp>
        <p:nvSpPr>
          <p:cNvPr id="51207" name="Line 6"/>
          <p:cNvSpPr>
            <a:spLocks noChangeShapeType="1"/>
          </p:cNvSpPr>
          <p:nvPr/>
        </p:nvSpPr>
        <p:spPr bwMode="auto">
          <a:xfrm flipV="1">
            <a:off x="1331913" y="1844675"/>
            <a:ext cx="0" cy="3455988"/>
          </a:xfrm>
          <a:prstGeom prst="line">
            <a:avLst/>
          </a:prstGeom>
          <a:noFill/>
          <a:ln w="38100">
            <a:solidFill>
              <a:schemeClr val="tx1"/>
            </a:solidFill>
            <a:round/>
            <a:headEnd/>
            <a:tailEnd type="triangle" w="med" len="med"/>
          </a:ln>
        </p:spPr>
        <p:txBody>
          <a:bodyPr/>
          <a:lstStyle/>
          <a:p>
            <a:endParaRPr lang="vi-VN"/>
          </a:p>
        </p:txBody>
      </p:sp>
      <p:sp>
        <p:nvSpPr>
          <p:cNvPr id="52232" name="Oval 12"/>
          <p:cNvSpPr>
            <a:spLocks noChangeArrowheads="1"/>
          </p:cNvSpPr>
          <p:nvPr/>
        </p:nvSpPr>
        <p:spPr bwMode="auto">
          <a:xfrm>
            <a:off x="3200400" y="5638800"/>
            <a:ext cx="5588000" cy="1219200"/>
          </a:xfrm>
          <a:prstGeom prst="ellipse">
            <a:avLst/>
          </a:prstGeom>
          <a:solidFill>
            <a:srgbClr val="006600"/>
          </a:solidFill>
          <a:ln w="9525">
            <a:solidFill>
              <a:schemeClr val="tx1"/>
            </a:solidFill>
            <a:round/>
            <a:headEnd/>
            <a:tailEnd/>
          </a:ln>
        </p:spPr>
        <p:txBody>
          <a:bodyPr wrap="none" anchor="ctr"/>
          <a:lstStyle/>
          <a:p>
            <a:pPr algn="ctr"/>
            <a:r>
              <a:rPr lang="en-US" altLang="en-US" sz="2400" b="1">
                <a:solidFill>
                  <a:schemeClr val="bg1"/>
                </a:solidFill>
                <a:latin typeface="Times New Roman" pitchFamily="18" charset="0"/>
              </a:rPr>
              <a:t>Đỡ lệ thuộc vào các đối tượng vật chất</a:t>
            </a:r>
          </a:p>
          <a:p>
            <a:pPr algn="ctr"/>
            <a:r>
              <a:rPr lang="en-US" altLang="en-US" sz="2400" b="1">
                <a:solidFill>
                  <a:schemeClr val="bg1"/>
                </a:solidFill>
                <a:latin typeface="Times New Roman" pitchFamily="18" charset="0"/>
              </a:rPr>
              <a:t>cụ thể -&gt; Tư duy phát triển</a:t>
            </a:r>
          </a:p>
        </p:txBody>
      </p:sp>
      <p:sp>
        <p:nvSpPr>
          <p:cNvPr id="50185" name="Oval 13"/>
          <p:cNvSpPr>
            <a:spLocks noChangeArrowheads="1"/>
          </p:cNvSpPr>
          <p:nvPr/>
        </p:nvSpPr>
        <p:spPr bwMode="auto">
          <a:xfrm>
            <a:off x="3306763" y="4760913"/>
            <a:ext cx="5581650" cy="801687"/>
          </a:xfrm>
          <a:prstGeom prst="ellipse">
            <a:avLst/>
          </a:prstGeom>
          <a:solidFill>
            <a:srgbClr val="006600"/>
          </a:solidFill>
          <a:ln w="9525">
            <a:solidFill>
              <a:schemeClr val="tx1"/>
            </a:solidFill>
            <a:round/>
            <a:headEnd/>
            <a:tailEnd/>
          </a:ln>
        </p:spPr>
        <p:txBody>
          <a:bodyPr wrap="none" anchor="ctr"/>
          <a:lstStyle/>
          <a:p>
            <a:pPr algn="ctr"/>
            <a:r>
              <a:rPr lang="en-US" altLang="en-US" sz="2800" b="1">
                <a:solidFill>
                  <a:schemeClr val="bg1"/>
                </a:solidFill>
                <a:latin typeface="Times New Roman" pitchFamily="18" charset="0"/>
                <a:ea typeface="Cordia New" pitchFamily="34" charset="-34"/>
                <a:cs typeface="Times New Roman" pitchFamily="18" charset="0"/>
              </a:rPr>
              <a:t>Chuyển tải tư duy, ý thức</a:t>
            </a:r>
          </a:p>
        </p:txBody>
      </p:sp>
      <p:sp>
        <p:nvSpPr>
          <p:cNvPr id="52235" name="Rectangle 16"/>
          <p:cNvSpPr>
            <a:spLocks noChangeArrowheads="1"/>
          </p:cNvSpPr>
          <p:nvPr/>
        </p:nvSpPr>
        <p:spPr bwMode="auto">
          <a:xfrm>
            <a:off x="3048000" y="2817813"/>
            <a:ext cx="5867400" cy="1219200"/>
          </a:xfrm>
          <a:prstGeom prst="rect">
            <a:avLst/>
          </a:prstGeom>
          <a:noFill/>
          <a:ln w="9525">
            <a:solidFill>
              <a:schemeClr val="tx1"/>
            </a:solidFill>
            <a:miter lim="800000"/>
            <a:headEnd/>
            <a:tailEnd/>
          </a:ln>
        </p:spPr>
        <p:txBody>
          <a:bodyPr wrap="none" anchor="ctr"/>
          <a:lstStyle/>
          <a:p>
            <a:pPr algn="ctr"/>
            <a:r>
              <a:rPr lang="en-US" altLang="en-US" sz="2800" b="1">
                <a:latin typeface="Times New Roman" pitchFamily="18" charset="0"/>
              </a:rPr>
              <a:t>Phương pháp tư duy khoa học được </a:t>
            </a:r>
          </a:p>
          <a:p>
            <a:pPr algn="ctr"/>
            <a:r>
              <a:rPr lang="en-US" altLang="en-US" sz="2800" b="1">
                <a:latin typeface="Times New Roman" pitchFamily="18" charset="0"/>
              </a:rPr>
              <a:t>hình thành từ cảm tính đến lý tính</a:t>
            </a:r>
          </a:p>
        </p:txBody>
      </p:sp>
      <p:sp>
        <p:nvSpPr>
          <p:cNvPr id="52236" name="Rectangle 17"/>
          <p:cNvSpPr>
            <a:spLocks noChangeArrowheads="1"/>
          </p:cNvSpPr>
          <p:nvPr/>
        </p:nvSpPr>
        <p:spPr bwMode="auto">
          <a:xfrm>
            <a:off x="2641600" y="1676400"/>
            <a:ext cx="6356350" cy="1143000"/>
          </a:xfrm>
          <a:prstGeom prst="rect">
            <a:avLst/>
          </a:prstGeom>
          <a:noFill/>
          <a:ln w="9525">
            <a:solidFill>
              <a:schemeClr val="tx1"/>
            </a:solidFill>
            <a:miter lim="800000"/>
            <a:headEnd/>
            <a:tailEnd/>
          </a:ln>
        </p:spPr>
        <p:txBody>
          <a:bodyPr wrap="none" anchor="ctr"/>
          <a:lstStyle/>
          <a:p>
            <a:pPr algn="ctr"/>
            <a:r>
              <a:rPr lang="en-US" altLang="en-US" sz="2800" b="1" dirty="0" err="1">
                <a:latin typeface="Times New Roman" pitchFamily="18" charset="0"/>
              </a:rPr>
              <a:t>Thông</a:t>
            </a:r>
            <a:r>
              <a:rPr lang="en-US" altLang="en-US" sz="2800" b="1" dirty="0">
                <a:latin typeface="Times New Roman" pitchFamily="18" charset="0"/>
              </a:rPr>
              <a:t> qua </a:t>
            </a:r>
            <a:r>
              <a:rPr lang="en-US" altLang="en-US" sz="2800" b="1" dirty="0" err="1">
                <a:latin typeface="Times New Roman" pitchFamily="18" charset="0"/>
              </a:rPr>
              <a:t>lao</a:t>
            </a:r>
            <a:r>
              <a:rPr lang="en-US" altLang="en-US" sz="2800" b="1" dirty="0">
                <a:latin typeface="Times New Roman" pitchFamily="18" charset="0"/>
              </a:rPr>
              <a:t> </a:t>
            </a:r>
            <a:r>
              <a:rPr lang="en-US" altLang="en-US" sz="2800" b="1" dirty="0" err="1">
                <a:latin typeface="Times New Roman" pitchFamily="18" charset="0"/>
              </a:rPr>
              <a:t>động</a:t>
            </a:r>
            <a:r>
              <a:rPr lang="en-US" altLang="en-US" sz="2800" b="1" dirty="0">
                <a:latin typeface="Times New Roman" pitchFamily="18" charset="0"/>
              </a:rPr>
              <a:t> </a:t>
            </a:r>
            <a:r>
              <a:rPr lang="en-US" altLang="en-US" sz="2800" b="1" dirty="0" err="1">
                <a:latin typeface="Times New Roman" pitchFamily="18" charset="0"/>
              </a:rPr>
              <a:t>các</a:t>
            </a:r>
            <a:r>
              <a:rPr lang="en-US" altLang="en-US" sz="2800" b="1" dirty="0">
                <a:latin typeface="Times New Roman" pitchFamily="18" charset="0"/>
              </a:rPr>
              <a:t> </a:t>
            </a:r>
            <a:r>
              <a:rPr lang="en-US" altLang="en-US" sz="2800" b="1" dirty="0" err="1">
                <a:latin typeface="Times New Roman" pitchFamily="18" charset="0"/>
              </a:rPr>
              <a:t>giác</a:t>
            </a:r>
            <a:r>
              <a:rPr lang="en-US" altLang="en-US" sz="2800" b="1" dirty="0">
                <a:latin typeface="Times New Roman" pitchFamily="18" charset="0"/>
              </a:rPr>
              <a:t> </a:t>
            </a:r>
            <a:r>
              <a:rPr lang="en-US" altLang="en-US" sz="2800" b="1" dirty="0" err="1">
                <a:latin typeface="Times New Roman" pitchFamily="18" charset="0"/>
              </a:rPr>
              <a:t>quan</a:t>
            </a:r>
            <a:r>
              <a:rPr lang="en-US" altLang="en-US" sz="2800" b="1" dirty="0">
                <a:latin typeface="Times New Roman" pitchFamily="18" charset="0"/>
              </a:rPr>
              <a:t> </a:t>
            </a:r>
            <a:r>
              <a:rPr lang="en-US" altLang="en-US" sz="2800" b="1" dirty="0" err="1">
                <a:latin typeface="Times New Roman" pitchFamily="18" charset="0"/>
              </a:rPr>
              <a:t>hoàn</a:t>
            </a:r>
            <a:r>
              <a:rPr lang="en-US" altLang="en-US" sz="2800" b="1" dirty="0">
                <a:latin typeface="Times New Roman" pitchFamily="18" charset="0"/>
              </a:rPr>
              <a:t> </a:t>
            </a:r>
            <a:r>
              <a:rPr lang="en-US" altLang="en-US" sz="2800" b="1" dirty="0" err="1">
                <a:latin typeface="Times New Roman" pitchFamily="18" charset="0"/>
              </a:rPr>
              <a:t>thiện</a:t>
            </a:r>
            <a:r>
              <a:rPr lang="en-US" altLang="en-US" sz="2800" b="1" dirty="0">
                <a:latin typeface="Times New Roman" pitchFamily="18" charset="0"/>
              </a:rPr>
              <a:t> </a:t>
            </a:r>
          </a:p>
          <a:p>
            <a:pPr algn="ctr"/>
            <a:r>
              <a:rPr lang="en-US" altLang="en-US" sz="2800" b="1" dirty="0">
                <a:latin typeface="Times New Roman" pitchFamily="18" charset="0"/>
              </a:rPr>
              <a:t>Con </a:t>
            </a:r>
            <a:r>
              <a:rPr lang="en-US" altLang="en-US" sz="2800" b="1" dirty="0" err="1">
                <a:latin typeface="Times New Roman" pitchFamily="18" charset="0"/>
              </a:rPr>
              <a:t>người</a:t>
            </a:r>
            <a:r>
              <a:rPr lang="en-US" altLang="en-US" sz="2800" b="1" dirty="0">
                <a:latin typeface="Times New Roman" pitchFamily="18" charset="0"/>
              </a:rPr>
              <a:t> </a:t>
            </a:r>
            <a:r>
              <a:rPr lang="en-US" altLang="en-US" sz="2800" b="1" dirty="0" err="1">
                <a:latin typeface="Times New Roman" pitchFamily="18" charset="0"/>
              </a:rPr>
              <a:t>nhận</a:t>
            </a:r>
            <a:r>
              <a:rPr lang="en-US" altLang="en-US" sz="2800" b="1" dirty="0">
                <a:latin typeface="Times New Roman" pitchFamily="18" charset="0"/>
              </a:rPr>
              <a:t> </a:t>
            </a:r>
            <a:r>
              <a:rPr lang="en-US" altLang="en-US" sz="2800" b="1" dirty="0" err="1">
                <a:latin typeface="Times New Roman" pitchFamily="18" charset="0"/>
              </a:rPr>
              <a:t>dạng</a:t>
            </a:r>
            <a:r>
              <a:rPr lang="en-US" altLang="en-US" sz="2800" b="1" dirty="0">
                <a:latin typeface="Times New Roman" pitchFamily="18" charset="0"/>
              </a:rPr>
              <a:t> </a:t>
            </a:r>
            <a:r>
              <a:rPr lang="en-US" altLang="en-US" sz="2800" b="1" dirty="0" err="1">
                <a:latin typeface="Times New Roman" pitchFamily="18" charset="0"/>
              </a:rPr>
              <a:t>và</a:t>
            </a:r>
            <a:r>
              <a:rPr lang="en-US" altLang="en-US" sz="2800" b="1" dirty="0">
                <a:latin typeface="Times New Roman" pitchFamily="18" charset="0"/>
              </a:rPr>
              <a:t> </a:t>
            </a:r>
            <a:r>
              <a:rPr lang="en-US" altLang="en-US" sz="2800" b="1" dirty="0" err="1">
                <a:latin typeface="Times New Roman" pitchFamily="18" charset="0"/>
              </a:rPr>
              <a:t>phân</a:t>
            </a:r>
            <a:r>
              <a:rPr lang="en-US" altLang="en-US" sz="2800" b="1" dirty="0">
                <a:latin typeface="Times New Roman" pitchFamily="18" charset="0"/>
              </a:rPr>
              <a:t> </a:t>
            </a:r>
            <a:r>
              <a:rPr lang="en-US" altLang="en-US" sz="2800" b="1" dirty="0" err="1">
                <a:latin typeface="Times New Roman" pitchFamily="18" charset="0"/>
              </a:rPr>
              <a:t>loại</a:t>
            </a:r>
            <a:endParaRPr lang="en-US" altLang="en-US" sz="2800" b="1" dirty="0">
              <a:latin typeface="Times New Roman" pitchFamily="18" charset="0"/>
            </a:endParaRPr>
          </a:p>
          <a:p>
            <a:pPr algn="ctr"/>
            <a:r>
              <a:rPr lang="en-US" altLang="en-US" sz="2800" b="1" dirty="0">
                <a:latin typeface="Times New Roman" pitchFamily="18" charset="0"/>
              </a:rPr>
              <a:t> </a:t>
            </a:r>
            <a:r>
              <a:rPr lang="en-US" altLang="en-US" sz="2800" b="1" dirty="0" err="1">
                <a:latin typeface="Times New Roman" pitchFamily="18" charset="0"/>
              </a:rPr>
              <a:t>thông</a:t>
            </a:r>
            <a:r>
              <a:rPr lang="en-US" altLang="en-US" sz="2800" b="1" dirty="0">
                <a:latin typeface="Times New Roman" pitchFamily="18" charset="0"/>
              </a:rPr>
              <a:t> tin</a:t>
            </a:r>
          </a:p>
        </p:txBody>
      </p:sp>
      <p:sp>
        <p:nvSpPr>
          <p:cNvPr id="52237" name="Rectangle 18"/>
          <p:cNvSpPr>
            <a:spLocks noChangeArrowheads="1"/>
          </p:cNvSpPr>
          <p:nvPr/>
        </p:nvSpPr>
        <p:spPr bwMode="auto">
          <a:xfrm>
            <a:off x="2971800" y="228600"/>
            <a:ext cx="5954713" cy="1219200"/>
          </a:xfrm>
          <a:prstGeom prst="rect">
            <a:avLst/>
          </a:prstGeom>
          <a:noFill/>
          <a:ln w="9525">
            <a:solidFill>
              <a:schemeClr val="tx1"/>
            </a:solidFill>
            <a:miter lim="800000"/>
            <a:headEnd/>
            <a:tailEnd/>
          </a:ln>
        </p:spPr>
        <p:txBody>
          <a:bodyPr wrap="none" anchor="ctr"/>
          <a:lstStyle/>
          <a:p>
            <a:pPr algn="ctr"/>
            <a:r>
              <a:rPr lang="en-US" altLang="en-US" sz="2800" b="1">
                <a:latin typeface="Times New Roman" pitchFamily="18" charset="0"/>
              </a:rPr>
              <a:t>Tạo ra của cải vật chất đồng thời là </a:t>
            </a:r>
          </a:p>
          <a:p>
            <a:pPr algn="ctr"/>
            <a:r>
              <a:rPr lang="en-US" altLang="en-US" sz="2800" b="1">
                <a:latin typeface="Times New Roman" pitchFamily="18" charset="0"/>
              </a:rPr>
              <a:t>nhân tố quyết định hình thành </a:t>
            </a:r>
          </a:p>
          <a:p>
            <a:pPr algn="ctr"/>
            <a:r>
              <a:rPr lang="en-US" altLang="en-US" sz="2800" b="1">
                <a:latin typeface="Times New Roman" pitchFamily="18" charset="0"/>
              </a:rPr>
              <a:t>bộ óc người</a:t>
            </a:r>
          </a:p>
        </p:txBody>
      </p:sp>
      <p:sp>
        <p:nvSpPr>
          <p:cNvPr id="51213" name="Line 23"/>
          <p:cNvSpPr>
            <a:spLocks noChangeShapeType="1"/>
          </p:cNvSpPr>
          <p:nvPr/>
        </p:nvSpPr>
        <p:spPr bwMode="auto">
          <a:xfrm>
            <a:off x="1752600" y="5486400"/>
            <a:ext cx="1524000" cy="0"/>
          </a:xfrm>
          <a:prstGeom prst="line">
            <a:avLst/>
          </a:prstGeom>
          <a:noFill/>
          <a:ln w="9525">
            <a:solidFill>
              <a:schemeClr val="tx1"/>
            </a:solidFill>
            <a:prstDash val="dash"/>
            <a:round/>
            <a:headEnd/>
            <a:tailEnd/>
          </a:ln>
        </p:spPr>
        <p:txBody>
          <a:bodyPr/>
          <a:lstStyle/>
          <a:p>
            <a:endParaRPr lang="vi-VN"/>
          </a:p>
        </p:txBody>
      </p:sp>
      <p:sp>
        <p:nvSpPr>
          <p:cNvPr id="51214" name="Line 24"/>
          <p:cNvSpPr>
            <a:spLocks noChangeShapeType="1"/>
          </p:cNvSpPr>
          <p:nvPr/>
        </p:nvSpPr>
        <p:spPr bwMode="auto">
          <a:xfrm>
            <a:off x="1752600" y="6324600"/>
            <a:ext cx="1371600" cy="0"/>
          </a:xfrm>
          <a:prstGeom prst="line">
            <a:avLst/>
          </a:prstGeom>
          <a:noFill/>
          <a:ln w="9525">
            <a:solidFill>
              <a:schemeClr val="tx1"/>
            </a:solidFill>
            <a:prstDash val="dash"/>
            <a:round/>
            <a:headEnd/>
            <a:tailEnd/>
          </a:ln>
        </p:spPr>
        <p:txBody>
          <a:bodyPr/>
          <a:lstStyle/>
          <a:p>
            <a:endParaRPr lang="vi-VN"/>
          </a:p>
        </p:txBody>
      </p:sp>
      <p:sp>
        <p:nvSpPr>
          <p:cNvPr id="51215" name="Line 28"/>
          <p:cNvSpPr>
            <a:spLocks noChangeShapeType="1"/>
          </p:cNvSpPr>
          <p:nvPr/>
        </p:nvSpPr>
        <p:spPr bwMode="auto">
          <a:xfrm>
            <a:off x="2235200" y="2060575"/>
            <a:ext cx="431800" cy="0"/>
          </a:xfrm>
          <a:prstGeom prst="line">
            <a:avLst/>
          </a:prstGeom>
          <a:noFill/>
          <a:ln w="9525">
            <a:solidFill>
              <a:schemeClr val="tx1"/>
            </a:solidFill>
            <a:round/>
            <a:headEnd/>
            <a:tailEnd/>
          </a:ln>
        </p:spPr>
        <p:txBody>
          <a:bodyPr/>
          <a:lstStyle/>
          <a:p>
            <a:endParaRPr lang="vi-VN"/>
          </a:p>
        </p:txBody>
      </p:sp>
      <p:sp>
        <p:nvSpPr>
          <p:cNvPr id="51216" name="Line 29"/>
          <p:cNvSpPr>
            <a:spLocks noChangeShapeType="1"/>
          </p:cNvSpPr>
          <p:nvPr/>
        </p:nvSpPr>
        <p:spPr bwMode="auto">
          <a:xfrm>
            <a:off x="2184400" y="3619500"/>
            <a:ext cx="863600" cy="0"/>
          </a:xfrm>
          <a:prstGeom prst="line">
            <a:avLst/>
          </a:prstGeom>
          <a:noFill/>
          <a:ln w="9525">
            <a:solidFill>
              <a:schemeClr val="tx1"/>
            </a:solidFill>
            <a:round/>
            <a:headEnd/>
            <a:tailEnd/>
          </a:ln>
        </p:spPr>
        <p:txBody>
          <a:bodyPr/>
          <a:lstStyle/>
          <a:p>
            <a:endParaRPr lang="vi-VN"/>
          </a:p>
        </p:txBody>
      </p:sp>
      <p:sp>
        <p:nvSpPr>
          <p:cNvPr id="51217" name="Line 36"/>
          <p:cNvSpPr>
            <a:spLocks noChangeShapeType="1"/>
          </p:cNvSpPr>
          <p:nvPr/>
        </p:nvSpPr>
        <p:spPr bwMode="auto">
          <a:xfrm>
            <a:off x="395288" y="4941888"/>
            <a:ext cx="431800" cy="358775"/>
          </a:xfrm>
          <a:prstGeom prst="line">
            <a:avLst/>
          </a:prstGeom>
          <a:noFill/>
          <a:ln w="9525">
            <a:solidFill>
              <a:schemeClr val="tx1"/>
            </a:solidFill>
            <a:round/>
            <a:headEnd/>
            <a:tailEnd/>
          </a:ln>
        </p:spPr>
        <p:txBody>
          <a:bodyPr/>
          <a:lstStyle/>
          <a:p>
            <a:endParaRPr lang="vi-VN"/>
          </a:p>
        </p:txBody>
      </p:sp>
      <p:sp>
        <p:nvSpPr>
          <p:cNvPr id="52244" name="Rectangle 39"/>
          <p:cNvSpPr>
            <a:spLocks noChangeArrowheads="1"/>
          </p:cNvSpPr>
          <p:nvPr/>
        </p:nvSpPr>
        <p:spPr bwMode="auto">
          <a:xfrm>
            <a:off x="3014663" y="3886200"/>
            <a:ext cx="5873750" cy="874713"/>
          </a:xfrm>
          <a:prstGeom prst="rect">
            <a:avLst/>
          </a:prstGeom>
          <a:noFill/>
          <a:ln w="9525">
            <a:solidFill>
              <a:schemeClr val="tx1"/>
            </a:solidFill>
            <a:miter lim="800000"/>
            <a:headEnd/>
            <a:tailEnd/>
          </a:ln>
        </p:spPr>
        <p:txBody>
          <a:bodyPr wrap="none" anchor="ctr"/>
          <a:lstStyle/>
          <a:p>
            <a:pPr algn="ctr"/>
            <a:r>
              <a:rPr lang="en-US" altLang="en-US" sz="2800" b="1">
                <a:latin typeface="Times New Roman" pitchFamily="18" charset="0"/>
              </a:rPr>
              <a:t>Hình thành ngôn ngữ</a:t>
            </a:r>
          </a:p>
        </p:txBody>
      </p:sp>
      <p:sp>
        <p:nvSpPr>
          <p:cNvPr id="51219" name="AutoShape 41"/>
          <p:cNvSpPr>
            <a:spLocks/>
          </p:cNvSpPr>
          <p:nvPr/>
        </p:nvSpPr>
        <p:spPr bwMode="auto">
          <a:xfrm>
            <a:off x="2209800" y="457200"/>
            <a:ext cx="762000" cy="4114800"/>
          </a:xfrm>
          <a:prstGeom prst="leftBracket">
            <a:avLst>
              <a:gd name="adj" fmla="val 45000"/>
            </a:avLst>
          </a:prstGeom>
          <a:noFill/>
          <a:ln w="12700" cap="sq">
            <a:solidFill>
              <a:schemeClr val="tx1"/>
            </a:solidFill>
            <a:round/>
            <a:headEnd type="none" w="sm" len="sm"/>
            <a:tailEnd type="none" w="sm" len="sm"/>
          </a:ln>
        </p:spPr>
        <p:txBody>
          <a:bodyPr wrap="none" anchor="ctr"/>
          <a:lstStyle/>
          <a:p>
            <a:pPr eaLnBrk="1" hangingPunct="1"/>
            <a:endParaRPr lang="vi-VN" altLang="en-US"/>
          </a:p>
        </p:txBody>
      </p:sp>
      <p:sp>
        <p:nvSpPr>
          <p:cNvPr id="51220" name="Line 42"/>
          <p:cNvSpPr>
            <a:spLocks noChangeShapeType="1"/>
          </p:cNvSpPr>
          <p:nvPr/>
        </p:nvSpPr>
        <p:spPr bwMode="auto">
          <a:xfrm>
            <a:off x="1828800" y="1219200"/>
            <a:ext cx="381000" cy="0"/>
          </a:xfrm>
          <a:prstGeom prst="line">
            <a:avLst/>
          </a:prstGeom>
          <a:noFill/>
          <a:ln w="12700" cap="sq">
            <a:solidFill>
              <a:schemeClr val="tx1"/>
            </a:solidFill>
            <a:round/>
            <a:headEnd type="none" w="sm" len="sm"/>
            <a:tailEnd type="triangle" w="sm" len="sm"/>
          </a:ln>
        </p:spPr>
        <p:txBody>
          <a:bodyPr wrap="none"/>
          <a:lstStyle/>
          <a:p>
            <a:endParaRPr lang="vi-VN"/>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409602"/>
                                        </p:tgtEl>
                                        <p:attrNameLst>
                                          <p:attrName>style.visibility</p:attrName>
                                        </p:attrNameLst>
                                      </p:cBhvr>
                                      <p:to>
                                        <p:strVal val="visible"/>
                                      </p:to>
                                    </p:set>
                                    <p:animEffect transition="in" filter="box(in)">
                                      <p:cBhvr>
                                        <p:cTn id="7" dur="500"/>
                                        <p:tgtEl>
                                          <p:spTgt spid="40960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50180"/>
                                        </p:tgtEl>
                                        <p:attrNameLst>
                                          <p:attrName>style.visibility</p:attrName>
                                        </p:attrNameLst>
                                      </p:cBhvr>
                                      <p:to>
                                        <p:strVal val="visible"/>
                                      </p:to>
                                    </p:set>
                                    <p:animEffect transition="in" filter="box(in)">
                                      <p:cBhvr>
                                        <p:cTn id="12" dur="500"/>
                                        <p:tgtEl>
                                          <p:spTgt spid="50180"/>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8" presetClass="entr" presetSubtype="16" fill="hold" grpId="0" nodeType="clickEffect">
                                  <p:stCondLst>
                                    <p:cond delay="0"/>
                                  </p:stCondLst>
                                  <p:childTnLst>
                                    <p:set>
                                      <p:cBhvr>
                                        <p:cTn id="16" dur="1" fill="hold">
                                          <p:stCondLst>
                                            <p:cond delay="0"/>
                                          </p:stCondLst>
                                        </p:cTn>
                                        <p:tgtEl>
                                          <p:spTgt spid="52237"/>
                                        </p:tgtEl>
                                        <p:attrNameLst>
                                          <p:attrName>style.visibility</p:attrName>
                                        </p:attrNameLst>
                                      </p:cBhvr>
                                      <p:to>
                                        <p:strVal val="visible"/>
                                      </p:to>
                                    </p:set>
                                    <p:animEffect transition="in" filter="diamond(in)">
                                      <p:cBhvr>
                                        <p:cTn id="17" dur="2000"/>
                                        <p:tgtEl>
                                          <p:spTgt spid="52237"/>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8" presetClass="entr" presetSubtype="16" fill="hold" grpId="0" nodeType="clickEffect">
                                  <p:stCondLst>
                                    <p:cond delay="0"/>
                                  </p:stCondLst>
                                  <p:childTnLst>
                                    <p:set>
                                      <p:cBhvr>
                                        <p:cTn id="21" dur="1" fill="hold">
                                          <p:stCondLst>
                                            <p:cond delay="0"/>
                                          </p:stCondLst>
                                        </p:cTn>
                                        <p:tgtEl>
                                          <p:spTgt spid="52236"/>
                                        </p:tgtEl>
                                        <p:attrNameLst>
                                          <p:attrName>style.visibility</p:attrName>
                                        </p:attrNameLst>
                                      </p:cBhvr>
                                      <p:to>
                                        <p:strVal val="visible"/>
                                      </p:to>
                                    </p:set>
                                    <p:animEffect transition="in" filter="diamond(in)">
                                      <p:cBhvr>
                                        <p:cTn id="22" dur="2000"/>
                                        <p:tgtEl>
                                          <p:spTgt spid="52236"/>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5" presetClass="entr" presetSubtype="10" fill="hold" grpId="0" nodeType="clickEffect">
                                  <p:stCondLst>
                                    <p:cond delay="0"/>
                                  </p:stCondLst>
                                  <p:childTnLst>
                                    <p:set>
                                      <p:cBhvr>
                                        <p:cTn id="26" dur="1" fill="hold">
                                          <p:stCondLst>
                                            <p:cond delay="0"/>
                                          </p:stCondLst>
                                        </p:cTn>
                                        <p:tgtEl>
                                          <p:spTgt spid="52235"/>
                                        </p:tgtEl>
                                        <p:attrNameLst>
                                          <p:attrName>style.visibility</p:attrName>
                                        </p:attrNameLst>
                                      </p:cBhvr>
                                      <p:to>
                                        <p:strVal val="visible"/>
                                      </p:to>
                                    </p:set>
                                    <p:animEffect transition="in" filter="checkerboard(across)">
                                      <p:cBhvr>
                                        <p:cTn id="27" dur="500"/>
                                        <p:tgtEl>
                                          <p:spTgt spid="52235"/>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8" presetClass="entr" presetSubtype="16" fill="hold" grpId="0" nodeType="clickEffect">
                                  <p:stCondLst>
                                    <p:cond delay="0"/>
                                  </p:stCondLst>
                                  <p:childTnLst>
                                    <p:set>
                                      <p:cBhvr>
                                        <p:cTn id="31" dur="1" fill="hold">
                                          <p:stCondLst>
                                            <p:cond delay="0"/>
                                          </p:stCondLst>
                                        </p:cTn>
                                        <p:tgtEl>
                                          <p:spTgt spid="52244"/>
                                        </p:tgtEl>
                                        <p:attrNameLst>
                                          <p:attrName>style.visibility</p:attrName>
                                        </p:attrNameLst>
                                      </p:cBhvr>
                                      <p:to>
                                        <p:strVal val="visible"/>
                                      </p:to>
                                    </p:set>
                                    <p:animEffect transition="in" filter="diamond(in)">
                                      <p:cBhvr>
                                        <p:cTn id="32" dur="2000"/>
                                        <p:tgtEl>
                                          <p:spTgt spid="52244"/>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52229"/>
                                        </p:tgtEl>
                                        <p:attrNameLst>
                                          <p:attrName>style.visibility</p:attrName>
                                        </p:attrNameLst>
                                      </p:cBhvr>
                                      <p:to>
                                        <p:strVal val="visible"/>
                                      </p:to>
                                    </p:set>
                                    <p:anim calcmode="lin" valueType="num">
                                      <p:cBhvr additive="base">
                                        <p:cTn id="37" dur="500" fill="hold"/>
                                        <p:tgtEl>
                                          <p:spTgt spid="52229"/>
                                        </p:tgtEl>
                                        <p:attrNameLst>
                                          <p:attrName>ppt_x</p:attrName>
                                        </p:attrNameLst>
                                      </p:cBhvr>
                                      <p:tavLst>
                                        <p:tav tm="0">
                                          <p:val>
                                            <p:strVal val="#ppt_x"/>
                                          </p:val>
                                        </p:tav>
                                        <p:tav tm="100000">
                                          <p:val>
                                            <p:strVal val="#ppt_x"/>
                                          </p:val>
                                        </p:tav>
                                      </p:tavLst>
                                    </p:anim>
                                    <p:anim calcmode="lin" valueType="num">
                                      <p:cBhvr additive="base">
                                        <p:cTn id="38" dur="500" fill="hold"/>
                                        <p:tgtEl>
                                          <p:spTgt spid="52229"/>
                                        </p:tgtEl>
                                        <p:attrNameLst>
                                          <p:attrName>ppt_y</p:attrName>
                                        </p:attrNameLst>
                                      </p:cBhvr>
                                      <p:tavLst>
                                        <p:tav tm="0">
                                          <p:val>
                                            <p:strVal val="1+#ppt_h/2"/>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50185"/>
                                        </p:tgtEl>
                                        <p:attrNameLst>
                                          <p:attrName>style.visibility</p:attrName>
                                        </p:attrNameLst>
                                      </p:cBhvr>
                                      <p:to>
                                        <p:strVal val="visible"/>
                                      </p:to>
                                    </p:set>
                                    <p:anim calcmode="lin" valueType="num">
                                      <p:cBhvr additive="base">
                                        <p:cTn id="43" dur="500" fill="hold"/>
                                        <p:tgtEl>
                                          <p:spTgt spid="50185"/>
                                        </p:tgtEl>
                                        <p:attrNameLst>
                                          <p:attrName>ppt_x</p:attrName>
                                        </p:attrNameLst>
                                      </p:cBhvr>
                                      <p:tavLst>
                                        <p:tav tm="0">
                                          <p:val>
                                            <p:strVal val="#ppt_x"/>
                                          </p:val>
                                        </p:tav>
                                        <p:tav tm="100000">
                                          <p:val>
                                            <p:strVal val="#ppt_x"/>
                                          </p:val>
                                        </p:tav>
                                      </p:tavLst>
                                    </p:anim>
                                    <p:anim calcmode="lin" valueType="num">
                                      <p:cBhvr additive="base">
                                        <p:cTn id="44" dur="500" fill="hold"/>
                                        <p:tgtEl>
                                          <p:spTgt spid="50185"/>
                                        </p:tgtEl>
                                        <p:attrNameLst>
                                          <p:attrName>ppt_y</p:attrName>
                                        </p:attrNameLst>
                                      </p:cBhvr>
                                      <p:tavLst>
                                        <p:tav tm="0">
                                          <p:val>
                                            <p:strVal val="1+#ppt_h/2"/>
                                          </p:val>
                                        </p:tav>
                                        <p:tav tm="100000">
                                          <p:val>
                                            <p:strVal val="#ppt_y"/>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52232"/>
                                        </p:tgtEl>
                                        <p:attrNameLst>
                                          <p:attrName>style.visibility</p:attrName>
                                        </p:attrNameLst>
                                      </p:cBhvr>
                                      <p:to>
                                        <p:strVal val="visible"/>
                                      </p:to>
                                    </p:set>
                                    <p:anim calcmode="lin" valueType="num">
                                      <p:cBhvr additive="base">
                                        <p:cTn id="49" dur="500" fill="hold"/>
                                        <p:tgtEl>
                                          <p:spTgt spid="52232"/>
                                        </p:tgtEl>
                                        <p:attrNameLst>
                                          <p:attrName>ppt_x</p:attrName>
                                        </p:attrNameLst>
                                      </p:cBhvr>
                                      <p:tavLst>
                                        <p:tav tm="0">
                                          <p:val>
                                            <p:strVal val="#ppt_x"/>
                                          </p:val>
                                        </p:tav>
                                        <p:tav tm="100000">
                                          <p:val>
                                            <p:strVal val="#ppt_x"/>
                                          </p:val>
                                        </p:tav>
                                      </p:tavLst>
                                    </p:anim>
                                    <p:anim calcmode="lin" valueType="num">
                                      <p:cBhvr additive="base">
                                        <p:cTn id="50" dur="500" fill="hold"/>
                                        <p:tgtEl>
                                          <p:spTgt spid="5223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02" grpId="0" animBg="1"/>
      <p:bldP spid="50180" grpId="0" animBg="1"/>
      <p:bldP spid="52229" grpId="0" animBg="1"/>
      <p:bldP spid="52232" grpId="0" animBg="1"/>
      <p:bldP spid="50185" grpId="0" animBg="1"/>
      <p:bldP spid="52235" grpId="0" animBg="1"/>
      <p:bldP spid="52236" grpId="0" animBg="1"/>
      <p:bldP spid="52237" grpId="0" animBg="1"/>
      <p:bldP spid="52244"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Slide Number Placeholder 3"/>
          <p:cNvSpPr>
            <a:spLocks noGrp="1"/>
          </p:cNvSpPr>
          <p:nvPr>
            <p:ph type="sldNum" sz="quarter" idx="4294967295"/>
          </p:nvPr>
        </p:nvSpPr>
        <p:spPr>
          <a:xfrm>
            <a:off x="6553200" y="6245225"/>
            <a:ext cx="2133600" cy="476250"/>
          </a:xfrm>
          <a:prstGeom prst="rect">
            <a:avLst/>
          </a:prstGeom>
          <a:noFill/>
        </p:spPr>
        <p:txBody>
          <a:bodyPr/>
          <a:lstStyle/>
          <a:p>
            <a:fld id="{BAB248FD-9CD8-445A-9152-4D1C287F1DF6}" type="slidenum">
              <a:rPr lang="en-US" altLang="en-US"/>
              <a:pPr/>
              <a:t>69</a:t>
            </a:fld>
            <a:endParaRPr lang="th-TH" altLang="en-US"/>
          </a:p>
        </p:txBody>
      </p:sp>
      <p:sp>
        <p:nvSpPr>
          <p:cNvPr id="5" name="Rectangle 2"/>
          <p:cNvSpPr>
            <a:spLocks noChangeArrowheads="1"/>
          </p:cNvSpPr>
          <p:nvPr/>
        </p:nvSpPr>
        <p:spPr bwMode="auto">
          <a:xfrm>
            <a:off x="128588" y="2135188"/>
            <a:ext cx="1023937" cy="3313112"/>
          </a:xfrm>
          <a:prstGeom prst="rect">
            <a:avLst/>
          </a:prstGeom>
          <a:solidFill>
            <a:srgbClr val="993300"/>
          </a:solidFill>
          <a:ln w="9525">
            <a:miter lim="800000"/>
            <a:headEnd/>
            <a:tailEnd/>
          </a:ln>
          <a:scene3d>
            <a:camera prst="legacyObliqueTopLeft"/>
            <a:lightRig rig="legacyFlat3" dir="t"/>
          </a:scene3d>
          <a:sp3d extrusionH="430200" prstMaterial="legacyMatte">
            <a:bevelT w="13500" h="13500" prst="angle"/>
            <a:bevelB w="13500" h="13500" prst="angle"/>
            <a:extrusionClr>
              <a:srgbClr val="993300"/>
            </a:extrusionClr>
          </a:sp3d>
        </p:spPr>
        <p:txBody>
          <a:bodyPr wrap="none" anchor="ctr">
            <a:flatTx/>
          </a:bodyPr>
          <a:lstStyle/>
          <a:p>
            <a:pPr algn="ctr"/>
            <a:r>
              <a:rPr lang="en-US" altLang="en-US" sz="2800" b="1">
                <a:solidFill>
                  <a:srgbClr val="FEE9DE"/>
                </a:solidFill>
                <a:latin typeface="Times New Roman" pitchFamily="18" charset="0"/>
              </a:rPr>
              <a:t>Bản </a:t>
            </a:r>
          </a:p>
          <a:p>
            <a:pPr algn="ctr"/>
            <a:r>
              <a:rPr lang="en-US" altLang="en-US" sz="2800" b="1">
                <a:solidFill>
                  <a:srgbClr val="FEE9DE"/>
                </a:solidFill>
                <a:latin typeface="Times New Roman" pitchFamily="18" charset="0"/>
              </a:rPr>
              <a:t>chất</a:t>
            </a:r>
          </a:p>
          <a:p>
            <a:pPr algn="ctr"/>
            <a:r>
              <a:rPr lang="en-US" altLang="en-US" sz="2800" b="1">
                <a:solidFill>
                  <a:srgbClr val="FEE9DE"/>
                </a:solidFill>
                <a:latin typeface="Times New Roman" pitchFamily="18" charset="0"/>
              </a:rPr>
              <a:t>của </a:t>
            </a:r>
          </a:p>
          <a:p>
            <a:pPr algn="ctr"/>
            <a:r>
              <a:rPr lang="en-US" altLang="en-US" sz="2800" b="1">
                <a:solidFill>
                  <a:srgbClr val="FEE9DE"/>
                </a:solidFill>
                <a:latin typeface="Times New Roman" pitchFamily="18" charset="0"/>
              </a:rPr>
              <a:t>ý</a:t>
            </a:r>
          </a:p>
          <a:p>
            <a:pPr algn="ctr"/>
            <a:r>
              <a:rPr lang="en-US" altLang="en-US" sz="2800" b="1">
                <a:solidFill>
                  <a:srgbClr val="FEE9DE"/>
                </a:solidFill>
                <a:latin typeface="Times New Roman" pitchFamily="18" charset="0"/>
              </a:rPr>
              <a:t> thức</a:t>
            </a:r>
          </a:p>
        </p:txBody>
      </p:sp>
      <p:sp>
        <p:nvSpPr>
          <p:cNvPr id="53252" name="TextBox 1"/>
          <p:cNvSpPr txBox="1">
            <a:spLocks noChangeArrowheads="1"/>
          </p:cNvSpPr>
          <p:nvPr/>
        </p:nvSpPr>
        <p:spPr bwMode="auto">
          <a:xfrm>
            <a:off x="228600" y="304800"/>
            <a:ext cx="4648200" cy="646113"/>
          </a:xfrm>
          <a:prstGeom prst="rect">
            <a:avLst/>
          </a:prstGeom>
          <a:noFill/>
          <a:ln w="9525">
            <a:noFill/>
            <a:miter lim="800000"/>
            <a:headEnd/>
            <a:tailEnd/>
          </a:ln>
        </p:spPr>
        <p:txBody>
          <a:bodyPr>
            <a:spAutoFit/>
          </a:bodyPr>
          <a:lstStyle/>
          <a:p>
            <a:pPr eaLnBrk="1" hangingPunct="1"/>
            <a:r>
              <a:rPr lang="vi-VN" altLang="en-US" sz="3600" b="1" i="1">
                <a:latin typeface="Times New Roman" pitchFamily="18" charset="0"/>
                <a:ea typeface="Cordia New" pitchFamily="34" charset="-34"/>
                <a:cs typeface="Times New Roman" pitchFamily="18" charset="0"/>
              </a:rPr>
              <a:t>b) Bản chất của ý thức</a:t>
            </a:r>
          </a:p>
        </p:txBody>
      </p:sp>
      <p:sp>
        <p:nvSpPr>
          <p:cNvPr id="7" name="Rounded Rectangle 6"/>
          <p:cNvSpPr/>
          <p:nvPr/>
        </p:nvSpPr>
        <p:spPr>
          <a:xfrm>
            <a:off x="1435100" y="1143000"/>
            <a:ext cx="2298700" cy="1719263"/>
          </a:xfrm>
          <a:prstGeom prst="roundRect">
            <a:avLst/>
          </a:prstGeom>
        </p:spPr>
        <p:style>
          <a:lnRef idx="0">
            <a:schemeClr val="accent2"/>
          </a:lnRef>
          <a:fillRef idx="3">
            <a:schemeClr val="accent2"/>
          </a:fillRef>
          <a:effectRef idx="3">
            <a:schemeClr val="accent2"/>
          </a:effectRef>
          <a:fontRef idx="minor">
            <a:schemeClr val="lt1"/>
          </a:fontRef>
        </p:style>
        <p:txBody>
          <a:bodyPr anchor="ctr"/>
          <a:lstStyle/>
          <a:p>
            <a:pPr algn="ctr" eaLnBrk="1" hangingPunct="1"/>
            <a:r>
              <a:rPr lang="en-US" altLang="en-US" sz="2400" b="1">
                <a:solidFill>
                  <a:srgbClr val="FEE9DE"/>
                </a:solidFill>
                <a:latin typeface="Times New Roman" pitchFamily="18" charset="0"/>
                <a:cs typeface="Times New Roman" pitchFamily="18" charset="0"/>
              </a:rPr>
              <a:t>Ý thức là hình </a:t>
            </a:r>
          </a:p>
          <a:p>
            <a:pPr algn="ctr" eaLnBrk="1" hangingPunct="1"/>
            <a:r>
              <a:rPr lang="en-US" altLang="en-US" sz="2400" b="1">
                <a:solidFill>
                  <a:srgbClr val="FEE9DE"/>
                </a:solidFill>
                <a:latin typeface="Times New Roman" pitchFamily="18" charset="0"/>
                <a:cs typeface="Times New Roman" pitchFamily="18" charset="0"/>
              </a:rPr>
              <a:t>ảnh chủ quan </a:t>
            </a:r>
          </a:p>
          <a:p>
            <a:pPr algn="ctr" eaLnBrk="1" hangingPunct="1"/>
            <a:r>
              <a:rPr lang="en-US" altLang="en-US" sz="2400" b="1">
                <a:solidFill>
                  <a:srgbClr val="FEE9DE"/>
                </a:solidFill>
                <a:latin typeface="Times New Roman" pitchFamily="18" charset="0"/>
                <a:cs typeface="Times New Roman" pitchFamily="18" charset="0"/>
              </a:rPr>
              <a:t>của thế giới</a:t>
            </a:r>
          </a:p>
          <a:p>
            <a:pPr algn="ctr" eaLnBrk="1" hangingPunct="1"/>
            <a:r>
              <a:rPr lang="en-US" altLang="en-US" sz="2400" b="1">
                <a:solidFill>
                  <a:srgbClr val="FEE9DE"/>
                </a:solidFill>
                <a:latin typeface="Times New Roman" pitchFamily="18" charset="0"/>
                <a:cs typeface="Times New Roman" pitchFamily="18" charset="0"/>
              </a:rPr>
              <a:t>khách quan</a:t>
            </a:r>
          </a:p>
        </p:txBody>
      </p:sp>
      <p:sp>
        <p:nvSpPr>
          <p:cNvPr id="8" name="Rounded Rectangle 7"/>
          <p:cNvSpPr/>
          <p:nvPr/>
        </p:nvSpPr>
        <p:spPr>
          <a:xfrm>
            <a:off x="4711700" y="287338"/>
            <a:ext cx="4432300" cy="1714500"/>
          </a:xfrm>
          <a:prstGeom prst="roundRect">
            <a:avLst/>
          </a:prstGeom>
        </p:spPr>
        <p:style>
          <a:lnRef idx="1">
            <a:schemeClr val="accent3"/>
          </a:lnRef>
          <a:fillRef idx="3">
            <a:schemeClr val="accent3"/>
          </a:fillRef>
          <a:effectRef idx="2">
            <a:schemeClr val="accent3"/>
          </a:effectRef>
          <a:fontRef idx="minor">
            <a:schemeClr val="lt1"/>
          </a:fontRef>
        </p:style>
        <p:txBody>
          <a:bodyPr anchor="ctr"/>
          <a:lstStyle/>
          <a:p>
            <a:pPr algn="ctr" eaLnBrk="1" hangingPunct="1"/>
            <a:r>
              <a:rPr lang="nl-NL" altLang="en-US" sz="2200" b="1">
                <a:solidFill>
                  <a:srgbClr val="000000"/>
                </a:solidFill>
                <a:latin typeface="Times New Roman" pitchFamily="18" charset="0"/>
                <a:cs typeface="Times New Roman" pitchFamily="18" charset="0"/>
              </a:rPr>
              <a:t>Ý thức  là "hình ảnh" về hiện thực khách quan trong óc người; </a:t>
            </a:r>
          </a:p>
          <a:p>
            <a:pPr algn="ctr" eaLnBrk="1" hangingPunct="1"/>
            <a:r>
              <a:rPr lang="nl-NL" altLang="en-US" sz="2200" b="1">
                <a:solidFill>
                  <a:srgbClr val="000000"/>
                </a:solidFill>
                <a:latin typeface="Times New Roman" pitchFamily="18" charset="0"/>
                <a:cs typeface="Times New Roman" pitchFamily="18" charset="0"/>
              </a:rPr>
              <a:t>Nội dung phản ánh là khách quan</a:t>
            </a:r>
          </a:p>
          <a:p>
            <a:pPr algn="ctr" eaLnBrk="1" hangingPunct="1"/>
            <a:r>
              <a:rPr lang="nl-NL" altLang="en-US" sz="2200" b="1">
                <a:solidFill>
                  <a:srgbClr val="000000"/>
                </a:solidFill>
                <a:latin typeface="Times New Roman" pitchFamily="18" charset="0"/>
                <a:cs typeface="Times New Roman" pitchFamily="18" charset="0"/>
              </a:rPr>
              <a:t>Hình thức phản ánh là chủ quan</a:t>
            </a:r>
            <a:endParaRPr lang="en-US" altLang="en-US" sz="2200" b="1">
              <a:solidFill>
                <a:srgbClr val="000000"/>
              </a:solidFill>
              <a:latin typeface="Times New Roman" pitchFamily="18" charset="0"/>
              <a:cs typeface="Times New Roman" pitchFamily="18" charset="0"/>
            </a:endParaRPr>
          </a:p>
        </p:txBody>
      </p:sp>
      <p:sp>
        <p:nvSpPr>
          <p:cNvPr id="9" name="Rounded Rectangle 8"/>
          <p:cNvSpPr/>
          <p:nvPr/>
        </p:nvSpPr>
        <p:spPr>
          <a:xfrm>
            <a:off x="4130675" y="2176463"/>
            <a:ext cx="1446213" cy="2997200"/>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r>
              <a:rPr lang="nl-NL" altLang="en-US" sz="2400">
                <a:solidFill>
                  <a:srgbClr val="000000"/>
                </a:solidFill>
                <a:latin typeface="Times New Roman" pitchFamily="18" charset="0"/>
                <a:cs typeface="Times New Roman" pitchFamily="18" charset="0"/>
              </a:rPr>
              <a:t>Ý thức là sự </a:t>
            </a:r>
          </a:p>
          <a:p>
            <a:pPr algn="ctr" eaLnBrk="1" hangingPunct="1"/>
            <a:r>
              <a:rPr lang="nl-NL" altLang="en-US" sz="2400">
                <a:solidFill>
                  <a:srgbClr val="000000"/>
                </a:solidFill>
                <a:latin typeface="Times New Roman" pitchFamily="18" charset="0"/>
                <a:cs typeface="Times New Roman" pitchFamily="18" charset="0"/>
              </a:rPr>
              <a:t>phản ánh </a:t>
            </a:r>
          </a:p>
          <a:p>
            <a:pPr algn="ctr" eaLnBrk="1" hangingPunct="1"/>
            <a:r>
              <a:rPr lang="nl-NL" altLang="en-US" sz="2400">
                <a:solidFill>
                  <a:srgbClr val="000000"/>
                </a:solidFill>
                <a:latin typeface="Times New Roman" pitchFamily="18" charset="0"/>
                <a:cs typeface="Times New Roman" pitchFamily="18" charset="0"/>
              </a:rPr>
              <a:t>tích cực, </a:t>
            </a:r>
          </a:p>
          <a:p>
            <a:pPr algn="ctr" eaLnBrk="1" hangingPunct="1"/>
            <a:r>
              <a:rPr lang="nl-NL" altLang="en-US" sz="2400">
                <a:solidFill>
                  <a:srgbClr val="000000"/>
                </a:solidFill>
                <a:latin typeface="Times New Roman" pitchFamily="18" charset="0"/>
                <a:cs typeface="Times New Roman" pitchFamily="18" charset="0"/>
              </a:rPr>
              <a:t>sáng tạo </a:t>
            </a:r>
          </a:p>
          <a:p>
            <a:pPr algn="ctr" eaLnBrk="1" hangingPunct="1"/>
            <a:r>
              <a:rPr lang="nl-NL" altLang="en-US" sz="2400">
                <a:solidFill>
                  <a:srgbClr val="000000"/>
                </a:solidFill>
                <a:latin typeface="Times New Roman" pitchFamily="18" charset="0"/>
                <a:cs typeface="Times New Roman" pitchFamily="18" charset="0"/>
              </a:rPr>
              <a:t>gắn với </a:t>
            </a:r>
          </a:p>
          <a:p>
            <a:pPr algn="ctr" eaLnBrk="1" hangingPunct="1"/>
            <a:r>
              <a:rPr lang="nl-NL" altLang="en-US" sz="2400">
                <a:solidFill>
                  <a:srgbClr val="000000"/>
                </a:solidFill>
                <a:latin typeface="Times New Roman" pitchFamily="18" charset="0"/>
                <a:cs typeface="Times New Roman" pitchFamily="18" charset="0"/>
              </a:rPr>
              <a:t>thực tiễn </a:t>
            </a:r>
          </a:p>
          <a:p>
            <a:pPr algn="ctr" eaLnBrk="1" hangingPunct="1"/>
            <a:r>
              <a:rPr lang="nl-NL" altLang="en-US" sz="2400">
                <a:solidFill>
                  <a:srgbClr val="000000"/>
                </a:solidFill>
                <a:latin typeface="Times New Roman" pitchFamily="18" charset="0"/>
                <a:cs typeface="Times New Roman" pitchFamily="18" charset="0"/>
              </a:rPr>
              <a:t>xã hội</a:t>
            </a:r>
            <a:endParaRPr lang="en-US" altLang="en-US" sz="2400">
              <a:solidFill>
                <a:srgbClr val="000000"/>
              </a:solidFill>
              <a:latin typeface="Times New Roman" pitchFamily="18" charset="0"/>
              <a:cs typeface="Times New Roman" pitchFamily="18" charset="0"/>
            </a:endParaRPr>
          </a:p>
        </p:txBody>
      </p:sp>
      <p:sp>
        <p:nvSpPr>
          <p:cNvPr id="10" name="Rounded Rectangle 9"/>
          <p:cNvSpPr/>
          <p:nvPr/>
        </p:nvSpPr>
        <p:spPr>
          <a:xfrm>
            <a:off x="5854700" y="2176463"/>
            <a:ext cx="3136900" cy="1371600"/>
          </a:xfrm>
          <a:prstGeom prst="roundRect">
            <a:avLst/>
          </a:prstGeom>
        </p:spPr>
        <p:style>
          <a:lnRef idx="1">
            <a:schemeClr val="accent2"/>
          </a:lnRef>
          <a:fillRef idx="2">
            <a:schemeClr val="accent2"/>
          </a:fillRef>
          <a:effectRef idx="1">
            <a:schemeClr val="accent2"/>
          </a:effectRef>
          <a:fontRef idx="minor">
            <a:schemeClr val="dk1"/>
          </a:fontRef>
        </p:style>
        <p:txBody>
          <a:bodyPr anchor="ctr"/>
          <a:lstStyle/>
          <a:p>
            <a:pPr algn="ctr" eaLnBrk="1" hangingPunct="1"/>
            <a:r>
              <a:rPr lang="nl-NL" altLang="en-US" sz="2400">
                <a:solidFill>
                  <a:srgbClr val="000000"/>
                </a:solidFill>
                <a:latin typeface="Times New Roman" pitchFamily="18" charset="0"/>
                <a:cs typeface="Times New Roman" pitchFamily="18" charset="0"/>
              </a:rPr>
              <a:t>Trao đổi thông tin giữa </a:t>
            </a:r>
          </a:p>
          <a:p>
            <a:pPr algn="ctr" eaLnBrk="1" hangingPunct="1"/>
            <a:r>
              <a:rPr lang="nl-NL" altLang="en-US" sz="2400">
                <a:solidFill>
                  <a:srgbClr val="000000"/>
                </a:solidFill>
                <a:latin typeface="Times New Roman" pitchFamily="18" charset="0"/>
                <a:cs typeface="Times New Roman" pitchFamily="18" charset="0"/>
              </a:rPr>
              <a:t>chủ thể và đối tượng phản ánh</a:t>
            </a:r>
            <a:endParaRPr lang="en-US" altLang="en-US" sz="2400">
              <a:solidFill>
                <a:srgbClr val="000000"/>
              </a:solidFill>
              <a:latin typeface="Times New Roman" pitchFamily="18" charset="0"/>
              <a:cs typeface="Times New Roman" pitchFamily="18" charset="0"/>
            </a:endParaRPr>
          </a:p>
        </p:txBody>
      </p:sp>
      <p:sp>
        <p:nvSpPr>
          <p:cNvPr id="11" name="Rounded Rectangle 10"/>
          <p:cNvSpPr/>
          <p:nvPr/>
        </p:nvSpPr>
        <p:spPr>
          <a:xfrm>
            <a:off x="5853113" y="3754438"/>
            <a:ext cx="3405187" cy="914400"/>
          </a:xfrm>
          <a:prstGeom prst="round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r>
              <a:rPr lang="en-US" altLang="en-US" sz="2400">
                <a:solidFill>
                  <a:srgbClr val="000000"/>
                </a:solidFill>
                <a:latin typeface="Times New Roman" pitchFamily="18" charset="0"/>
                <a:cs typeface="Times New Roman" pitchFamily="18" charset="0"/>
              </a:rPr>
              <a:t>Xây dựng các học thuyết</a:t>
            </a:r>
          </a:p>
          <a:p>
            <a:pPr algn="ctr" eaLnBrk="1" hangingPunct="1"/>
            <a:r>
              <a:rPr lang="en-US" altLang="en-US" sz="2400">
                <a:solidFill>
                  <a:srgbClr val="000000"/>
                </a:solidFill>
                <a:latin typeface="Times New Roman" pitchFamily="18" charset="0"/>
                <a:cs typeface="Times New Roman" pitchFamily="18" charset="0"/>
              </a:rPr>
              <a:t>Lý thuyết khoa học</a:t>
            </a:r>
          </a:p>
        </p:txBody>
      </p:sp>
      <p:sp>
        <p:nvSpPr>
          <p:cNvPr id="12" name="Rounded Rectangle 11"/>
          <p:cNvSpPr/>
          <p:nvPr/>
        </p:nvSpPr>
        <p:spPr>
          <a:xfrm>
            <a:off x="5853113" y="4887913"/>
            <a:ext cx="3276600" cy="914400"/>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r>
              <a:rPr lang="nl-NL" altLang="en-US" sz="2400">
                <a:solidFill>
                  <a:srgbClr val="000000"/>
                </a:solidFill>
                <a:latin typeface="Times New Roman" pitchFamily="18" charset="0"/>
                <a:cs typeface="Times New Roman" pitchFamily="18" charset="0"/>
              </a:rPr>
              <a:t>Vận dụng để cải tạo</a:t>
            </a:r>
          </a:p>
          <a:p>
            <a:pPr algn="ctr" eaLnBrk="1" hangingPunct="1"/>
            <a:r>
              <a:rPr lang="nl-NL" altLang="en-US" sz="2400">
                <a:solidFill>
                  <a:srgbClr val="000000"/>
                </a:solidFill>
                <a:latin typeface="Times New Roman" pitchFamily="18" charset="0"/>
                <a:cs typeface="Times New Roman" pitchFamily="18" charset="0"/>
              </a:rPr>
              <a:t> hoạt động thực tiễn</a:t>
            </a:r>
            <a:endParaRPr lang="en-US" altLang="en-US" sz="2400" b="1">
              <a:solidFill>
                <a:srgbClr val="000000"/>
              </a:solidFill>
              <a:latin typeface="Times New Roman" pitchFamily="18" charset="0"/>
              <a:cs typeface="Times New Roman" pitchFamily="18" charset="0"/>
            </a:endParaRPr>
          </a:p>
        </p:txBody>
      </p:sp>
      <p:cxnSp>
        <p:nvCxnSpPr>
          <p:cNvPr id="14" name="Straight Connector 13"/>
          <p:cNvCxnSpPr>
            <a:stCxn id="0" idx="3"/>
            <a:endCxn id="8" idx="1"/>
          </p:cNvCxnSpPr>
          <p:nvPr/>
        </p:nvCxnSpPr>
        <p:spPr>
          <a:xfrm flipV="1">
            <a:off x="3733800" y="1144588"/>
            <a:ext cx="977900" cy="858837"/>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p:cNvCxnSpPr>
            <a:stCxn id="0" idx="3"/>
            <a:endCxn id="9" idx="1"/>
          </p:cNvCxnSpPr>
          <p:nvPr/>
        </p:nvCxnSpPr>
        <p:spPr>
          <a:xfrm>
            <a:off x="3733800" y="2003425"/>
            <a:ext cx="396875" cy="1671638"/>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p:cNvCxnSpPr>
            <a:stCxn id="9" idx="3"/>
            <a:endCxn id="10" idx="1"/>
          </p:cNvCxnSpPr>
          <p:nvPr/>
        </p:nvCxnSpPr>
        <p:spPr>
          <a:xfrm flipV="1">
            <a:off x="5576888" y="2862263"/>
            <a:ext cx="277812" cy="812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p:cNvCxnSpPr>
            <a:stCxn id="9" idx="3"/>
            <a:endCxn id="11" idx="1"/>
          </p:cNvCxnSpPr>
          <p:nvPr/>
        </p:nvCxnSpPr>
        <p:spPr>
          <a:xfrm>
            <a:off x="5576888" y="3675063"/>
            <a:ext cx="276225" cy="536575"/>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Connector 31"/>
          <p:cNvCxnSpPr>
            <a:stCxn id="9" idx="3"/>
            <a:endCxn id="12" idx="1"/>
          </p:cNvCxnSpPr>
          <p:nvPr/>
        </p:nvCxnSpPr>
        <p:spPr>
          <a:xfrm>
            <a:off x="5576888" y="3675063"/>
            <a:ext cx="276225" cy="1670050"/>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a:stCxn id="5" idx="3"/>
            <a:endCxn id="0" idx="2"/>
          </p:cNvCxnSpPr>
          <p:nvPr/>
        </p:nvCxnSpPr>
        <p:spPr>
          <a:xfrm flipV="1">
            <a:off x="1152525" y="2862263"/>
            <a:ext cx="1431925" cy="930275"/>
          </a:xfrm>
          <a:prstGeom prst="line">
            <a:avLst/>
          </a:prstGeom>
        </p:spPr>
        <p:style>
          <a:lnRef idx="1">
            <a:schemeClr val="accent1"/>
          </a:lnRef>
          <a:fillRef idx="0">
            <a:schemeClr val="accent1"/>
          </a:fillRef>
          <a:effectRef idx="0">
            <a:schemeClr val="accent1"/>
          </a:effectRef>
          <a:fontRef idx="minor">
            <a:schemeClr val="tx1"/>
          </a:fontRef>
        </p:style>
      </p:cxnSp>
      <p:sp>
        <p:nvSpPr>
          <p:cNvPr id="39" name="Rounded Rectangle 38"/>
          <p:cNvSpPr/>
          <p:nvPr/>
        </p:nvSpPr>
        <p:spPr>
          <a:xfrm>
            <a:off x="1638300" y="4859338"/>
            <a:ext cx="1519238" cy="1920875"/>
          </a:xfrm>
          <a:prstGeom prst="roundRect">
            <a:avLst/>
          </a:prstGeom>
        </p:spPr>
        <p:style>
          <a:lnRef idx="0">
            <a:schemeClr val="accent1"/>
          </a:lnRef>
          <a:fillRef idx="3">
            <a:schemeClr val="accent1"/>
          </a:fillRef>
          <a:effectRef idx="3">
            <a:schemeClr val="accent1"/>
          </a:effectRef>
          <a:fontRef idx="minor">
            <a:schemeClr val="lt1"/>
          </a:fontRef>
        </p:style>
        <p:txBody>
          <a:bodyPr anchor="ctr"/>
          <a:lstStyle/>
          <a:p>
            <a:pPr algn="ctr" eaLnBrk="1" hangingPunct="1"/>
            <a:r>
              <a:rPr lang="en-US" sz="2400" b="1">
                <a:solidFill>
                  <a:srgbClr val="FEE9DE"/>
                </a:solidFill>
                <a:latin typeface="Times New Roman" pitchFamily="18" charset="0"/>
                <a:cs typeface="Cordia New" pitchFamily="34" charset="-34"/>
              </a:rPr>
              <a:t>Ý thức mang </a:t>
            </a:r>
          </a:p>
          <a:p>
            <a:pPr algn="ctr" eaLnBrk="1" hangingPunct="1"/>
            <a:r>
              <a:rPr lang="en-US" sz="2400" b="1">
                <a:solidFill>
                  <a:srgbClr val="FEE9DE"/>
                </a:solidFill>
                <a:latin typeface="Times New Roman" pitchFamily="18" charset="0"/>
                <a:cs typeface="Cordia New" pitchFamily="34" charset="-34"/>
              </a:rPr>
              <a:t>bản chất </a:t>
            </a:r>
          </a:p>
          <a:p>
            <a:pPr algn="ctr" eaLnBrk="1" hangingPunct="1"/>
            <a:r>
              <a:rPr lang="en-US" sz="2400" b="1">
                <a:solidFill>
                  <a:srgbClr val="FEE9DE"/>
                </a:solidFill>
                <a:latin typeface="Times New Roman" pitchFamily="18" charset="0"/>
                <a:cs typeface="Cordia New" pitchFamily="34" charset="-34"/>
              </a:rPr>
              <a:t>lịch sử </a:t>
            </a:r>
          </a:p>
          <a:p>
            <a:pPr algn="ctr" eaLnBrk="1" hangingPunct="1"/>
            <a:r>
              <a:rPr lang="en-US" sz="2400" b="1">
                <a:solidFill>
                  <a:srgbClr val="FEE9DE"/>
                </a:solidFill>
                <a:latin typeface="Times New Roman" pitchFamily="18" charset="0"/>
                <a:cs typeface="Cordia New" pitchFamily="34" charset="-34"/>
              </a:rPr>
              <a:t>- xã hội</a:t>
            </a:r>
          </a:p>
        </p:txBody>
      </p:sp>
      <p:sp>
        <p:nvSpPr>
          <p:cNvPr id="40" name="Rounded Rectangle 39"/>
          <p:cNvSpPr/>
          <p:nvPr/>
        </p:nvSpPr>
        <p:spPr>
          <a:xfrm>
            <a:off x="3644900" y="5338763"/>
            <a:ext cx="1676400" cy="563562"/>
          </a:xfrm>
          <a:prstGeom prst="roundRect">
            <a:avLst/>
          </a:prstGeom>
        </p:spPr>
        <p:style>
          <a:lnRef idx="1">
            <a:schemeClr val="accent2"/>
          </a:lnRef>
          <a:fillRef idx="2">
            <a:schemeClr val="accent2"/>
          </a:fillRef>
          <a:effectRef idx="1">
            <a:schemeClr val="accent2"/>
          </a:effectRef>
          <a:fontRef idx="minor">
            <a:schemeClr val="dk1"/>
          </a:fontRef>
        </p:style>
        <p:txBody>
          <a:bodyPr anchor="ctr"/>
          <a:lstStyle/>
          <a:p>
            <a:pPr eaLnBrk="1" hangingPunct="1"/>
            <a:r>
              <a:rPr lang="en-US" b="1">
                <a:solidFill>
                  <a:srgbClr val="000000"/>
                </a:solidFill>
                <a:latin typeface="Times New Roman" pitchFamily="18" charset="0"/>
                <a:cs typeface="Cordia New" pitchFamily="34" charset="-34"/>
              </a:rPr>
              <a:t>Điều kiện LS</a:t>
            </a:r>
          </a:p>
        </p:txBody>
      </p:sp>
      <p:sp>
        <p:nvSpPr>
          <p:cNvPr id="41" name="Rounded Rectangle 40"/>
          <p:cNvSpPr/>
          <p:nvPr/>
        </p:nvSpPr>
        <p:spPr>
          <a:xfrm>
            <a:off x="3644900" y="6100763"/>
            <a:ext cx="1995488" cy="620712"/>
          </a:xfrm>
          <a:prstGeom prst="round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hangingPunct="1"/>
            <a:r>
              <a:rPr lang="en-US" b="1">
                <a:solidFill>
                  <a:srgbClr val="000000"/>
                </a:solidFill>
                <a:latin typeface="Times New Roman" pitchFamily="18" charset="0"/>
                <a:cs typeface="Cordia New" pitchFamily="34" charset="-34"/>
              </a:rPr>
              <a:t>Quan hệ xã hội</a:t>
            </a:r>
          </a:p>
        </p:txBody>
      </p:sp>
      <p:cxnSp>
        <p:nvCxnSpPr>
          <p:cNvPr id="47" name="Straight Arrow Connector 46"/>
          <p:cNvCxnSpPr>
            <a:stCxn id="0" idx="3"/>
            <a:endCxn id="40" idx="1"/>
          </p:cNvCxnSpPr>
          <p:nvPr/>
        </p:nvCxnSpPr>
        <p:spPr>
          <a:xfrm flipV="1">
            <a:off x="3157538" y="5621338"/>
            <a:ext cx="487362" cy="1984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a:stCxn id="0" idx="3"/>
            <a:endCxn id="41" idx="1"/>
          </p:cNvCxnSpPr>
          <p:nvPr/>
        </p:nvCxnSpPr>
        <p:spPr>
          <a:xfrm>
            <a:off x="3157538" y="5819775"/>
            <a:ext cx="487362" cy="5905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a:stCxn id="5" idx="3"/>
            <a:endCxn id="0" idx="0"/>
          </p:cNvCxnSpPr>
          <p:nvPr/>
        </p:nvCxnSpPr>
        <p:spPr>
          <a:xfrm>
            <a:off x="1152525" y="3790950"/>
            <a:ext cx="1246188" cy="1068388"/>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4" fill="hold" nodeType="clickEffect">
                                  <p:stCondLst>
                                    <p:cond delay="0"/>
                                  </p:stCondLst>
                                  <p:childTnLst>
                                    <p:set>
                                      <p:cBhvr>
                                        <p:cTn id="11" dur="1" fill="hold">
                                          <p:stCondLst>
                                            <p:cond delay="0"/>
                                          </p:stCondLst>
                                        </p:cTn>
                                        <p:tgtEl>
                                          <p:spTgt spid="36"/>
                                        </p:tgtEl>
                                        <p:attrNameLst>
                                          <p:attrName>style.visibility</p:attrName>
                                        </p:attrNameLst>
                                      </p:cBhvr>
                                      <p:to>
                                        <p:strVal val="visible"/>
                                      </p:to>
                                    </p:set>
                                    <p:animEffect transition="in" filter="wipe(down)">
                                      <p:cBhvr>
                                        <p:cTn id="12" dur="500"/>
                                        <p:tgtEl>
                                          <p:spTgt spid="36"/>
                                        </p:tgtEl>
                                      </p:cBhvr>
                                    </p:animEffect>
                                  </p:childTnLst>
                                </p:cTn>
                              </p:par>
                              <p:par>
                                <p:cTn id="13" presetID="22" presetClass="entr" presetSubtype="4"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down)">
                                      <p:cBhvr>
                                        <p:cTn id="15" dur="500"/>
                                        <p:tgtEl>
                                          <p:spTgt spid="7"/>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16" presetClass="entr" presetSubtype="21" fill="hold" nodeType="click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barn(inVertical)">
                                      <p:cBhvr>
                                        <p:cTn id="20" dur="500"/>
                                        <p:tgtEl>
                                          <p:spTgt spid="14"/>
                                        </p:tgtEl>
                                      </p:cBhvr>
                                    </p:animEffect>
                                  </p:childTnLst>
                                </p:cTn>
                              </p:par>
                              <p:par>
                                <p:cTn id="21" presetID="16" presetClass="entr" presetSubtype="21"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barn(inVertical)">
                                      <p:cBhvr>
                                        <p:cTn id="23" dur="500"/>
                                        <p:tgtEl>
                                          <p:spTgt spid="8"/>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22" presetClass="entr" presetSubtype="4" fill="hold" nodeType="click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wipe(down)">
                                      <p:cBhvr>
                                        <p:cTn id="28" dur="500"/>
                                        <p:tgtEl>
                                          <p:spTgt spid="18"/>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wipe(down)">
                                      <p:cBhvr>
                                        <p:cTn id="31" dur="500"/>
                                        <p:tgtEl>
                                          <p:spTgt spid="9"/>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16" presetClass="entr" presetSubtype="21" fill="hold" nodeType="clickEffect">
                                  <p:stCondLst>
                                    <p:cond delay="0"/>
                                  </p:stCondLst>
                                  <p:childTnLst>
                                    <p:set>
                                      <p:cBhvr>
                                        <p:cTn id="35" dur="1" fill="hold">
                                          <p:stCondLst>
                                            <p:cond delay="0"/>
                                          </p:stCondLst>
                                        </p:cTn>
                                        <p:tgtEl>
                                          <p:spTgt spid="22"/>
                                        </p:tgtEl>
                                        <p:attrNameLst>
                                          <p:attrName>style.visibility</p:attrName>
                                        </p:attrNameLst>
                                      </p:cBhvr>
                                      <p:to>
                                        <p:strVal val="visible"/>
                                      </p:to>
                                    </p:set>
                                    <p:animEffect transition="in" filter="barn(inVertical)">
                                      <p:cBhvr>
                                        <p:cTn id="36" dur="500"/>
                                        <p:tgtEl>
                                          <p:spTgt spid="22"/>
                                        </p:tgtEl>
                                      </p:cBhvr>
                                    </p:animEffect>
                                  </p:childTnLst>
                                </p:cTn>
                              </p:par>
                              <p:par>
                                <p:cTn id="37" presetID="16" presetClass="entr" presetSubtype="21" fill="hold" grpId="0" nodeType="with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barn(inVertical)">
                                      <p:cBhvr>
                                        <p:cTn id="39" dur="500"/>
                                        <p:tgtEl>
                                          <p:spTgt spid="10"/>
                                        </p:tgtEl>
                                      </p:cBhvr>
                                    </p:animEffect>
                                  </p:childTnLst>
                                </p:cTn>
                              </p:par>
                            </p:childTnLst>
                          </p:cTn>
                        </p:par>
                      </p:childTnLst>
                    </p:cTn>
                  </p:par>
                  <p:par>
                    <p:cTn id="40" fill="hold" nodeType="clickPar">
                      <p:stCondLst>
                        <p:cond delay="indefinite"/>
                      </p:stCondLst>
                      <p:childTnLst>
                        <p:par>
                          <p:cTn id="41" fill="hold" nodeType="withGroup">
                            <p:stCondLst>
                              <p:cond delay="0"/>
                            </p:stCondLst>
                            <p:childTnLst>
                              <p:par>
                                <p:cTn id="42" presetID="6" presetClass="entr" presetSubtype="16" fill="hold" nodeType="clickEffect">
                                  <p:stCondLst>
                                    <p:cond delay="0"/>
                                  </p:stCondLst>
                                  <p:childTnLst>
                                    <p:set>
                                      <p:cBhvr>
                                        <p:cTn id="43" dur="1" fill="hold">
                                          <p:stCondLst>
                                            <p:cond delay="0"/>
                                          </p:stCondLst>
                                        </p:cTn>
                                        <p:tgtEl>
                                          <p:spTgt spid="26"/>
                                        </p:tgtEl>
                                        <p:attrNameLst>
                                          <p:attrName>style.visibility</p:attrName>
                                        </p:attrNameLst>
                                      </p:cBhvr>
                                      <p:to>
                                        <p:strVal val="visible"/>
                                      </p:to>
                                    </p:set>
                                    <p:animEffect transition="in" filter="circle(in)">
                                      <p:cBhvr>
                                        <p:cTn id="44" dur="2000"/>
                                        <p:tgtEl>
                                          <p:spTgt spid="26"/>
                                        </p:tgtEl>
                                      </p:cBhvr>
                                    </p:animEffect>
                                  </p:childTnLst>
                                </p:cTn>
                              </p:par>
                              <p:par>
                                <p:cTn id="45" presetID="6" presetClass="entr" presetSubtype="16" fill="hold" grpId="0" nodeType="withEffect">
                                  <p:stCondLst>
                                    <p:cond delay="0"/>
                                  </p:stCondLst>
                                  <p:childTnLst>
                                    <p:set>
                                      <p:cBhvr>
                                        <p:cTn id="46" dur="1" fill="hold">
                                          <p:stCondLst>
                                            <p:cond delay="0"/>
                                          </p:stCondLst>
                                        </p:cTn>
                                        <p:tgtEl>
                                          <p:spTgt spid="11"/>
                                        </p:tgtEl>
                                        <p:attrNameLst>
                                          <p:attrName>style.visibility</p:attrName>
                                        </p:attrNameLst>
                                      </p:cBhvr>
                                      <p:to>
                                        <p:strVal val="visible"/>
                                      </p:to>
                                    </p:set>
                                    <p:animEffect transition="in" filter="circle(in)">
                                      <p:cBhvr>
                                        <p:cTn id="47" dur="2000"/>
                                        <p:tgtEl>
                                          <p:spTgt spid="11"/>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3" presetClass="entr" presetSubtype="10" fill="hold" nodeType="clickEffect">
                                  <p:stCondLst>
                                    <p:cond delay="0"/>
                                  </p:stCondLst>
                                  <p:childTnLst>
                                    <p:set>
                                      <p:cBhvr>
                                        <p:cTn id="51" dur="1" fill="hold">
                                          <p:stCondLst>
                                            <p:cond delay="0"/>
                                          </p:stCondLst>
                                        </p:cTn>
                                        <p:tgtEl>
                                          <p:spTgt spid="32"/>
                                        </p:tgtEl>
                                        <p:attrNameLst>
                                          <p:attrName>style.visibility</p:attrName>
                                        </p:attrNameLst>
                                      </p:cBhvr>
                                      <p:to>
                                        <p:strVal val="visible"/>
                                      </p:to>
                                    </p:set>
                                    <p:animEffect transition="in" filter="blinds(horizontal)">
                                      <p:cBhvr>
                                        <p:cTn id="52" dur="500"/>
                                        <p:tgtEl>
                                          <p:spTgt spid="32"/>
                                        </p:tgtEl>
                                      </p:cBhvr>
                                    </p:animEffect>
                                  </p:childTnLst>
                                </p:cTn>
                              </p:par>
                              <p:par>
                                <p:cTn id="53" presetID="3" presetClass="entr" presetSubtype="10" fill="hold" grpId="0" nodeType="withEffect">
                                  <p:stCondLst>
                                    <p:cond delay="0"/>
                                  </p:stCondLst>
                                  <p:childTnLst>
                                    <p:set>
                                      <p:cBhvr>
                                        <p:cTn id="54" dur="1" fill="hold">
                                          <p:stCondLst>
                                            <p:cond delay="0"/>
                                          </p:stCondLst>
                                        </p:cTn>
                                        <p:tgtEl>
                                          <p:spTgt spid="12"/>
                                        </p:tgtEl>
                                        <p:attrNameLst>
                                          <p:attrName>style.visibility</p:attrName>
                                        </p:attrNameLst>
                                      </p:cBhvr>
                                      <p:to>
                                        <p:strVal val="visible"/>
                                      </p:to>
                                    </p:set>
                                    <p:animEffect transition="in" filter="blinds(horizontal)">
                                      <p:cBhvr>
                                        <p:cTn id="55" dur="500"/>
                                        <p:tgtEl>
                                          <p:spTgt spid="12"/>
                                        </p:tgtEl>
                                      </p:cBhvr>
                                    </p:animEffect>
                                  </p:childTnLst>
                                </p:cTn>
                              </p:par>
                            </p:childTnLst>
                          </p:cTn>
                        </p:par>
                      </p:childTnLst>
                    </p:cTn>
                  </p:par>
                  <p:par>
                    <p:cTn id="56" fill="hold" nodeType="clickPar">
                      <p:stCondLst>
                        <p:cond delay="indefinite"/>
                      </p:stCondLst>
                      <p:childTnLst>
                        <p:par>
                          <p:cTn id="57" fill="hold" nodeType="withGroup">
                            <p:stCondLst>
                              <p:cond delay="0"/>
                            </p:stCondLst>
                            <p:childTnLst>
                              <p:par>
                                <p:cTn id="58" presetID="4" presetClass="entr" presetSubtype="16" fill="hold" nodeType="clickEffect">
                                  <p:stCondLst>
                                    <p:cond delay="0"/>
                                  </p:stCondLst>
                                  <p:childTnLst>
                                    <p:set>
                                      <p:cBhvr>
                                        <p:cTn id="59" dur="1" fill="hold">
                                          <p:stCondLst>
                                            <p:cond delay="0"/>
                                          </p:stCondLst>
                                        </p:cTn>
                                        <p:tgtEl>
                                          <p:spTgt spid="55"/>
                                        </p:tgtEl>
                                        <p:attrNameLst>
                                          <p:attrName>style.visibility</p:attrName>
                                        </p:attrNameLst>
                                      </p:cBhvr>
                                      <p:to>
                                        <p:strVal val="visible"/>
                                      </p:to>
                                    </p:set>
                                    <p:animEffect transition="in" filter="box(in)">
                                      <p:cBhvr>
                                        <p:cTn id="60" dur="2000"/>
                                        <p:tgtEl>
                                          <p:spTgt spid="55"/>
                                        </p:tgtEl>
                                      </p:cBhvr>
                                    </p:animEffect>
                                  </p:childTnLst>
                                </p:cTn>
                              </p:par>
                              <p:par>
                                <p:cTn id="61" presetID="4" presetClass="entr" presetSubtype="16" fill="hold" nodeType="withEffect">
                                  <p:stCondLst>
                                    <p:cond delay="0"/>
                                  </p:stCondLst>
                                  <p:childTnLst>
                                    <p:set>
                                      <p:cBhvr>
                                        <p:cTn id="62" dur="1" fill="hold">
                                          <p:stCondLst>
                                            <p:cond delay="0"/>
                                          </p:stCondLst>
                                        </p:cTn>
                                        <p:tgtEl>
                                          <p:spTgt spid="39"/>
                                        </p:tgtEl>
                                        <p:attrNameLst>
                                          <p:attrName>style.visibility</p:attrName>
                                        </p:attrNameLst>
                                      </p:cBhvr>
                                      <p:to>
                                        <p:strVal val="visible"/>
                                      </p:to>
                                    </p:set>
                                    <p:animEffect transition="in" filter="box(in)">
                                      <p:cBhvr>
                                        <p:cTn id="63" dur="2000"/>
                                        <p:tgtEl>
                                          <p:spTgt spid="39"/>
                                        </p:tgtEl>
                                      </p:cBhvr>
                                    </p:animEffect>
                                  </p:childTnLst>
                                </p:cTn>
                              </p:par>
                            </p:childTnLst>
                          </p:cTn>
                        </p:par>
                      </p:childTnLst>
                    </p:cTn>
                  </p:par>
                  <p:par>
                    <p:cTn id="64" fill="hold" nodeType="clickPar">
                      <p:stCondLst>
                        <p:cond delay="indefinite"/>
                      </p:stCondLst>
                      <p:childTnLst>
                        <p:par>
                          <p:cTn id="65" fill="hold" nodeType="withGroup">
                            <p:stCondLst>
                              <p:cond delay="0"/>
                            </p:stCondLst>
                            <p:childTnLst>
                              <p:par>
                                <p:cTn id="66" presetID="16" presetClass="entr" presetSubtype="21" fill="hold" nodeType="clickEffect">
                                  <p:stCondLst>
                                    <p:cond delay="0"/>
                                  </p:stCondLst>
                                  <p:childTnLst>
                                    <p:set>
                                      <p:cBhvr>
                                        <p:cTn id="67" dur="1" fill="hold">
                                          <p:stCondLst>
                                            <p:cond delay="0"/>
                                          </p:stCondLst>
                                        </p:cTn>
                                        <p:tgtEl>
                                          <p:spTgt spid="47"/>
                                        </p:tgtEl>
                                        <p:attrNameLst>
                                          <p:attrName>style.visibility</p:attrName>
                                        </p:attrNameLst>
                                      </p:cBhvr>
                                      <p:to>
                                        <p:strVal val="visible"/>
                                      </p:to>
                                    </p:set>
                                    <p:animEffect transition="in" filter="barn(inVertical)">
                                      <p:cBhvr>
                                        <p:cTn id="68" dur="500"/>
                                        <p:tgtEl>
                                          <p:spTgt spid="47"/>
                                        </p:tgtEl>
                                      </p:cBhvr>
                                    </p:animEffect>
                                  </p:childTnLst>
                                </p:cTn>
                              </p:par>
                              <p:par>
                                <p:cTn id="69" presetID="16" presetClass="entr" presetSubtype="21" fill="hold" grpId="0" nodeType="withEffect">
                                  <p:stCondLst>
                                    <p:cond delay="0"/>
                                  </p:stCondLst>
                                  <p:childTnLst>
                                    <p:set>
                                      <p:cBhvr>
                                        <p:cTn id="70" dur="1" fill="hold">
                                          <p:stCondLst>
                                            <p:cond delay="0"/>
                                          </p:stCondLst>
                                        </p:cTn>
                                        <p:tgtEl>
                                          <p:spTgt spid="40"/>
                                        </p:tgtEl>
                                        <p:attrNameLst>
                                          <p:attrName>style.visibility</p:attrName>
                                        </p:attrNameLst>
                                      </p:cBhvr>
                                      <p:to>
                                        <p:strVal val="visible"/>
                                      </p:to>
                                    </p:set>
                                    <p:animEffect transition="in" filter="barn(inVertical)">
                                      <p:cBhvr>
                                        <p:cTn id="71" dur="500"/>
                                        <p:tgtEl>
                                          <p:spTgt spid="40"/>
                                        </p:tgtEl>
                                      </p:cBhvr>
                                    </p:animEffect>
                                  </p:childTnLst>
                                </p:cTn>
                              </p:par>
                            </p:childTnLst>
                          </p:cTn>
                        </p:par>
                      </p:childTnLst>
                    </p:cTn>
                  </p:par>
                  <p:par>
                    <p:cTn id="72" fill="hold" nodeType="clickPar">
                      <p:stCondLst>
                        <p:cond delay="indefinite"/>
                      </p:stCondLst>
                      <p:childTnLst>
                        <p:par>
                          <p:cTn id="73" fill="hold" nodeType="withGroup">
                            <p:stCondLst>
                              <p:cond delay="0"/>
                            </p:stCondLst>
                            <p:childTnLst>
                              <p:par>
                                <p:cTn id="74" presetID="16" presetClass="entr" presetSubtype="21" fill="hold" nodeType="clickEffect">
                                  <p:stCondLst>
                                    <p:cond delay="0"/>
                                  </p:stCondLst>
                                  <p:childTnLst>
                                    <p:set>
                                      <p:cBhvr>
                                        <p:cTn id="75" dur="1" fill="hold">
                                          <p:stCondLst>
                                            <p:cond delay="0"/>
                                          </p:stCondLst>
                                        </p:cTn>
                                        <p:tgtEl>
                                          <p:spTgt spid="51"/>
                                        </p:tgtEl>
                                        <p:attrNameLst>
                                          <p:attrName>style.visibility</p:attrName>
                                        </p:attrNameLst>
                                      </p:cBhvr>
                                      <p:to>
                                        <p:strVal val="visible"/>
                                      </p:to>
                                    </p:set>
                                    <p:animEffect transition="in" filter="barn(inVertical)">
                                      <p:cBhvr>
                                        <p:cTn id="76" dur="500"/>
                                        <p:tgtEl>
                                          <p:spTgt spid="51"/>
                                        </p:tgtEl>
                                      </p:cBhvr>
                                    </p:animEffect>
                                  </p:childTnLst>
                                </p:cTn>
                              </p:par>
                              <p:par>
                                <p:cTn id="77" presetID="16" presetClass="entr" presetSubtype="21" fill="hold" grpId="0" nodeType="withEffect">
                                  <p:stCondLst>
                                    <p:cond delay="0"/>
                                  </p:stCondLst>
                                  <p:childTnLst>
                                    <p:set>
                                      <p:cBhvr>
                                        <p:cTn id="78" dur="1" fill="hold">
                                          <p:stCondLst>
                                            <p:cond delay="0"/>
                                          </p:stCondLst>
                                        </p:cTn>
                                        <p:tgtEl>
                                          <p:spTgt spid="41"/>
                                        </p:tgtEl>
                                        <p:attrNameLst>
                                          <p:attrName>style.visibility</p:attrName>
                                        </p:attrNameLst>
                                      </p:cBhvr>
                                      <p:to>
                                        <p:strVal val="visible"/>
                                      </p:to>
                                    </p:set>
                                    <p:animEffect transition="in" filter="barn(inVertical)">
                                      <p:cBhvr>
                                        <p:cTn id="79"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P spid="9" grpId="0" animBg="1"/>
      <p:bldP spid="10" grpId="0" animBg="1"/>
      <p:bldP spid="11" grpId="0" animBg="1"/>
      <p:bldP spid="12" grpId="0" animBg="1"/>
      <p:bldP spid="40" grpId="0" animBg="1"/>
      <p:bldP spid="41"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AutoShape 3"/>
          <p:cNvSpPr>
            <a:spLocks noChangeArrowheads="1"/>
          </p:cNvSpPr>
          <p:nvPr/>
        </p:nvSpPr>
        <p:spPr bwMode="auto">
          <a:xfrm>
            <a:off x="0" y="914400"/>
            <a:ext cx="2895600" cy="838200"/>
          </a:xfrm>
          <a:prstGeom prst="cloudCallout">
            <a:avLst>
              <a:gd name="adj1" fmla="val -39662"/>
              <a:gd name="adj2" fmla="val 108750"/>
            </a:avLst>
          </a:prstGeom>
          <a:noFill/>
          <a:ln w="38100">
            <a:solidFill>
              <a:srgbClr val="3366FF"/>
            </a:solidFill>
            <a:prstDash val="sysDot"/>
            <a:round/>
            <a:headEnd/>
            <a:tailEnd/>
          </a:ln>
        </p:spPr>
        <p:txBody>
          <a:bodyPr/>
          <a:lstStyle/>
          <a:p>
            <a:pPr algn="ctr" eaLnBrk="1" hangingPunct="1"/>
            <a:r>
              <a:rPr lang="en-US" altLang="en-US" b="1"/>
              <a:t>Triết học là gì ?</a:t>
            </a:r>
          </a:p>
        </p:txBody>
      </p:sp>
      <p:sp>
        <p:nvSpPr>
          <p:cNvPr id="3080" name="Text Box 8"/>
          <p:cNvSpPr txBox="1">
            <a:spLocks noChangeArrowheads="1"/>
          </p:cNvSpPr>
          <p:nvPr/>
        </p:nvSpPr>
        <p:spPr bwMode="auto">
          <a:xfrm>
            <a:off x="2943225" y="1406525"/>
            <a:ext cx="6057900" cy="2676525"/>
          </a:xfrm>
          <a:prstGeom prst="rect">
            <a:avLst/>
          </a:prstGeom>
          <a:noFill/>
          <a:ln w="9525">
            <a:noFill/>
            <a:miter lim="800000"/>
            <a:headEnd/>
            <a:tailEnd/>
          </a:ln>
        </p:spPr>
        <p:txBody>
          <a:bodyPr>
            <a:spAutoFit/>
          </a:bodyPr>
          <a:lstStyle/>
          <a:p>
            <a:pPr eaLnBrk="1" hangingPunct="1"/>
            <a:r>
              <a:rPr lang="en-US" altLang="en-US" sz="2400" b="1" dirty="0" err="1">
                <a:latin typeface="Times New Roman" pitchFamily="18" charset="0"/>
                <a:ea typeface="Cordia New" pitchFamily="34" charset="-34"/>
                <a:cs typeface="Times New Roman" pitchFamily="18" charset="0"/>
              </a:rPr>
              <a:t>Trung</a:t>
            </a:r>
            <a:r>
              <a:rPr lang="en-US" altLang="en-US" sz="2400" b="1" dirty="0">
                <a:latin typeface="Times New Roman" pitchFamily="18" charset="0"/>
                <a:ea typeface="Cordia New" pitchFamily="34" charset="-34"/>
                <a:cs typeface="Times New Roman" pitchFamily="18" charset="0"/>
              </a:rPr>
              <a:t> </a:t>
            </a:r>
            <a:r>
              <a:rPr lang="en-US" altLang="en-US" sz="2400" b="1" dirty="0" err="1">
                <a:latin typeface="Times New Roman" pitchFamily="18" charset="0"/>
                <a:ea typeface="Cordia New" pitchFamily="34" charset="-34"/>
                <a:cs typeface="Times New Roman" pitchFamily="18" charset="0"/>
              </a:rPr>
              <a:t>Quốc</a:t>
            </a:r>
            <a:r>
              <a:rPr lang="en-US" altLang="en-US" sz="2400" b="1" dirty="0">
                <a:latin typeface="Times New Roman" pitchFamily="18" charset="0"/>
                <a:ea typeface="Cordia New" pitchFamily="34" charset="-34"/>
                <a:cs typeface="Times New Roman" pitchFamily="18" charset="0"/>
              </a:rPr>
              <a:t>: </a:t>
            </a:r>
            <a:r>
              <a:rPr lang="en-US" altLang="en-US" sz="2400" b="1" i="1" dirty="0" err="1">
                <a:latin typeface="Times New Roman" pitchFamily="18" charset="0"/>
                <a:ea typeface="Cordia New" pitchFamily="34" charset="-34"/>
                <a:cs typeface="Times New Roman" pitchFamily="18" charset="0"/>
              </a:rPr>
              <a:t>Triết</a:t>
            </a:r>
            <a:r>
              <a:rPr lang="en-US" altLang="en-US" sz="2400" b="1" i="1" dirty="0">
                <a:latin typeface="Times New Roman" pitchFamily="18" charset="0"/>
                <a:ea typeface="Cordia New" pitchFamily="34" charset="-34"/>
                <a:cs typeface="Times New Roman" pitchFamily="18" charset="0"/>
              </a:rPr>
              <a:t> = </a:t>
            </a:r>
            <a:r>
              <a:rPr lang="en-US" altLang="en-US" sz="2400" b="1" i="1" dirty="0" err="1">
                <a:latin typeface="Times New Roman" pitchFamily="18" charset="0"/>
                <a:ea typeface="Cordia New" pitchFamily="34" charset="-34"/>
                <a:cs typeface="Times New Roman" pitchFamily="18" charset="0"/>
              </a:rPr>
              <a:t>Trí</a:t>
            </a:r>
            <a:r>
              <a:rPr lang="en-US" altLang="en-US" sz="2400" b="1" i="1" dirty="0">
                <a:latin typeface="Times New Roman" pitchFamily="18" charset="0"/>
                <a:ea typeface="Cordia New" pitchFamily="34" charset="-34"/>
                <a:cs typeface="Times New Roman" pitchFamily="18" charset="0"/>
              </a:rPr>
              <a:t>:</a:t>
            </a:r>
            <a:r>
              <a:rPr lang="en-US" altLang="en-US" sz="2400" b="1" dirty="0">
                <a:latin typeface="Times New Roman" pitchFamily="18" charset="0"/>
                <a:ea typeface="Cordia New" pitchFamily="34" charset="-34"/>
                <a:cs typeface="Times New Roman" pitchFamily="18" charset="0"/>
              </a:rPr>
              <a:t> </a:t>
            </a:r>
            <a:r>
              <a:rPr lang="en-GB" altLang="en-US" sz="2400" dirty="0" err="1">
                <a:latin typeface="Times New Roman" pitchFamily="18" charset="0"/>
                <a:ea typeface="Cordia New" pitchFamily="34" charset="-34"/>
                <a:cs typeface="Times New Roman" pitchFamily="18" charset="0"/>
              </a:rPr>
              <a:t>sư</a:t>
            </a:r>
            <a:r>
              <a:rPr lang="en-GB" altLang="en-US" sz="2400" dirty="0">
                <a:latin typeface="Times New Roman" pitchFamily="18" charset="0"/>
                <a:ea typeface="Cordia New" pitchFamily="34" charset="-34"/>
                <a:cs typeface="Times New Roman" pitchFamily="18" charset="0"/>
              </a:rPr>
              <a:t>̣ </a:t>
            </a:r>
            <a:r>
              <a:rPr lang="en-GB" altLang="en-US" sz="2400" dirty="0" err="1">
                <a:latin typeface="Times New Roman" pitchFamily="18" charset="0"/>
                <a:ea typeface="Cordia New" pitchFamily="34" charset="-34"/>
                <a:cs typeface="Times New Roman" pitchFamily="18" charset="0"/>
              </a:rPr>
              <a:t>truy</a:t>
            </a:r>
            <a:r>
              <a:rPr lang="en-GB" altLang="en-US" sz="2400" dirty="0">
                <a:latin typeface="Times New Roman" pitchFamily="18" charset="0"/>
                <a:ea typeface="Cordia New" pitchFamily="34" charset="-34"/>
                <a:cs typeface="Times New Roman" pitchFamily="18" charset="0"/>
              </a:rPr>
              <a:t> </a:t>
            </a:r>
            <a:r>
              <a:rPr lang="en-GB" altLang="en-US" sz="2400" dirty="0" err="1">
                <a:latin typeface="Times New Roman" pitchFamily="18" charset="0"/>
                <a:ea typeface="Cordia New" pitchFamily="34" charset="-34"/>
                <a:cs typeface="Times New Roman" pitchFamily="18" charset="0"/>
              </a:rPr>
              <a:t>tìm</a:t>
            </a:r>
            <a:r>
              <a:rPr lang="en-GB" altLang="en-US" sz="2400" dirty="0">
                <a:latin typeface="Times New Roman" pitchFamily="18" charset="0"/>
                <a:ea typeface="Cordia New" pitchFamily="34" charset="-34"/>
                <a:cs typeface="Times New Roman" pitchFamily="18" charset="0"/>
              </a:rPr>
              <a:t> </a:t>
            </a:r>
            <a:r>
              <a:rPr lang="en-GB" altLang="en-US" sz="2400" dirty="0" err="1">
                <a:latin typeface="Times New Roman" pitchFamily="18" charset="0"/>
                <a:ea typeface="Cordia New" pitchFamily="34" charset="-34"/>
                <a:cs typeface="Times New Roman" pitchFamily="18" charset="0"/>
              </a:rPr>
              <a:t>bản</a:t>
            </a:r>
            <a:r>
              <a:rPr lang="en-GB" altLang="en-US" sz="2400" dirty="0">
                <a:latin typeface="Times New Roman" pitchFamily="18" charset="0"/>
                <a:ea typeface="Cordia New" pitchFamily="34" charset="-34"/>
                <a:cs typeface="Times New Roman" pitchFamily="18" charset="0"/>
              </a:rPr>
              <a:t> </a:t>
            </a:r>
            <a:r>
              <a:rPr lang="en-GB" altLang="en-US" sz="2400" dirty="0" err="1">
                <a:latin typeface="Times New Roman" pitchFamily="18" charset="0"/>
                <a:ea typeface="Cordia New" pitchFamily="34" charset="-34"/>
                <a:cs typeface="Times New Roman" pitchFamily="18" charset="0"/>
              </a:rPr>
              <a:t>chất</a:t>
            </a:r>
            <a:r>
              <a:rPr lang="en-GB" altLang="en-US" sz="2400" dirty="0">
                <a:latin typeface="Times New Roman" pitchFamily="18" charset="0"/>
                <a:ea typeface="Cordia New" pitchFamily="34" charset="-34"/>
                <a:cs typeface="Times New Roman" pitchFamily="18" charset="0"/>
              </a:rPr>
              <a:t> </a:t>
            </a:r>
            <a:r>
              <a:rPr lang="en-GB" altLang="en-US" sz="2400" dirty="0" err="1">
                <a:latin typeface="Times New Roman" pitchFamily="18" charset="0"/>
                <a:ea typeface="Cordia New" pitchFamily="34" charset="-34"/>
                <a:cs typeface="Times New Roman" pitchFamily="18" charset="0"/>
              </a:rPr>
              <a:t>của</a:t>
            </a:r>
            <a:r>
              <a:rPr lang="en-GB" altLang="en-US" sz="2400" dirty="0">
                <a:latin typeface="Times New Roman" pitchFamily="18" charset="0"/>
                <a:ea typeface="Cordia New" pitchFamily="34" charset="-34"/>
                <a:cs typeface="Times New Roman" pitchFamily="18" charset="0"/>
              </a:rPr>
              <a:t> </a:t>
            </a:r>
            <a:r>
              <a:rPr lang="en-GB" altLang="en-US" sz="2400" dirty="0" err="1">
                <a:latin typeface="Times New Roman" pitchFamily="18" charset="0"/>
                <a:ea typeface="Cordia New" pitchFamily="34" charset="-34"/>
                <a:cs typeface="Times New Roman" pitchFamily="18" charset="0"/>
              </a:rPr>
              <a:t>đối</a:t>
            </a:r>
            <a:r>
              <a:rPr lang="en-GB" altLang="en-US" sz="2400" dirty="0">
                <a:latin typeface="Times New Roman" pitchFamily="18" charset="0"/>
                <a:ea typeface="Cordia New" pitchFamily="34" charset="-34"/>
                <a:cs typeface="Times New Roman" pitchFamily="18" charset="0"/>
              </a:rPr>
              <a:t> </a:t>
            </a:r>
            <a:r>
              <a:rPr lang="en-GB" altLang="en-US" sz="2400" dirty="0" err="1">
                <a:latin typeface="Times New Roman" pitchFamily="18" charset="0"/>
                <a:ea typeface="Cordia New" pitchFamily="34" charset="-34"/>
                <a:cs typeface="Times New Roman" pitchFamily="18" charset="0"/>
              </a:rPr>
              <a:t>tượng</a:t>
            </a:r>
            <a:r>
              <a:rPr lang="en-GB" altLang="en-US" sz="2400" dirty="0">
                <a:latin typeface="Times New Roman" pitchFamily="18" charset="0"/>
                <a:ea typeface="Cordia New" pitchFamily="34" charset="-34"/>
                <a:cs typeface="Times New Roman" pitchFamily="18" charset="0"/>
              </a:rPr>
              <a:t> </a:t>
            </a:r>
            <a:r>
              <a:rPr lang="en-GB" altLang="en-US" sz="2400" dirty="0" err="1">
                <a:latin typeface="Times New Roman" pitchFamily="18" charset="0"/>
                <a:ea typeface="Cordia New" pitchFamily="34" charset="-34"/>
                <a:cs typeface="Times New Roman" pitchFamily="18" charset="0"/>
              </a:rPr>
              <a:t>nhận</a:t>
            </a:r>
            <a:r>
              <a:rPr lang="en-GB" altLang="en-US" sz="2400" dirty="0">
                <a:latin typeface="Times New Roman" pitchFamily="18" charset="0"/>
                <a:ea typeface="Cordia New" pitchFamily="34" charset="-34"/>
                <a:cs typeface="Times New Roman" pitchFamily="18" charset="0"/>
              </a:rPr>
              <a:t> </a:t>
            </a:r>
            <a:r>
              <a:rPr lang="en-GB" altLang="en-US" sz="2400" dirty="0" err="1">
                <a:latin typeface="Times New Roman" pitchFamily="18" charset="0"/>
                <a:ea typeface="Cordia New" pitchFamily="34" charset="-34"/>
                <a:cs typeface="Times New Roman" pitchFamily="18" charset="0"/>
              </a:rPr>
              <a:t>thức</a:t>
            </a:r>
            <a:r>
              <a:rPr lang="en-GB" altLang="en-US" sz="2400" dirty="0">
                <a:latin typeface="Times New Roman" pitchFamily="18" charset="0"/>
                <a:ea typeface="Cordia New" pitchFamily="34" charset="-34"/>
                <a:cs typeface="Times New Roman" pitchFamily="18" charset="0"/>
              </a:rPr>
              <a:t>, </a:t>
            </a:r>
            <a:r>
              <a:rPr lang="en-GB" altLang="en-US" sz="2400" dirty="0" err="1">
                <a:latin typeface="Times New Roman" pitchFamily="18" charset="0"/>
                <a:ea typeface="Cordia New" pitchFamily="34" charset="-34"/>
                <a:cs typeface="Times New Roman" pitchFamily="18" charset="0"/>
              </a:rPr>
              <a:t>thường</a:t>
            </a:r>
            <a:r>
              <a:rPr lang="en-GB" altLang="en-US" sz="2400" dirty="0">
                <a:latin typeface="Times New Roman" pitchFamily="18" charset="0"/>
                <a:ea typeface="Cordia New" pitchFamily="34" charset="-34"/>
                <a:cs typeface="Times New Roman" pitchFamily="18" charset="0"/>
              </a:rPr>
              <a:t> </a:t>
            </a:r>
            <a:r>
              <a:rPr lang="en-GB" altLang="en-US" sz="2400" dirty="0" err="1">
                <a:latin typeface="Times New Roman" pitchFamily="18" charset="0"/>
                <a:ea typeface="Cordia New" pitchFamily="34" charset="-34"/>
                <a:cs typeface="Times New Roman" pitchFamily="18" charset="0"/>
              </a:rPr>
              <a:t>là</a:t>
            </a:r>
            <a:r>
              <a:rPr lang="en-GB" altLang="en-US" sz="2400" dirty="0">
                <a:latin typeface="Times New Roman" pitchFamily="18" charset="0"/>
                <a:ea typeface="Cordia New" pitchFamily="34" charset="-34"/>
                <a:cs typeface="Times New Roman" pitchFamily="18" charset="0"/>
              </a:rPr>
              <a:t> con </a:t>
            </a:r>
            <a:r>
              <a:rPr lang="en-GB" altLang="en-US" sz="2400" dirty="0" err="1">
                <a:latin typeface="Times New Roman" pitchFamily="18" charset="0"/>
                <a:ea typeface="Cordia New" pitchFamily="34" charset="-34"/>
                <a:cs typeface="Times New Roman" pitchFamily="18" charset="0"/>
              </a:rPr>
              <a:t>người</a:t>
            </a:r>
            <a:r>
              <a:rPr lang="en-GB" altLang="en-US" sz="2400" dirty="0">
                <a:latin typeface="Times New Roman" pitchFamily="18" charset="0"/>
                <a:ea typeface="Cordia New" pitchFamily="34" charset="-34"/>
                <a:cs typeface="Times New Roman" pitchFamily="18" charset="0"/>
              </a:rPr>
              <a:t>, </a:t>
            </a:r>
            <a:r>
              <a:rPr lang="en-GB" altLang="en-US" sz="2400" dirty="0" err="1">
                <a:latin typeface="Times New Roman" pitchFamily="18" charset="0"/>
                <a:ea typeface="Cordia New" pitchFamily="34" charset="-34"/>
                <a:cs typeface="Times New Roman" pitchFamily="18" charset="0"/>
              </a:rPr>
              <a:t>xã</a:t>
            </a:r>
            <a:r>
              <a:rPr lang="en-GB" altLang="en-US" sz="2400" dirty="0">
                <a:latin typeface="Times New Roman" pitchFamily="18" charset="0"/>
                <a:ea typeface="Cordia New" pitchFamily="34" charset="-34"/>
                <a:cs typeface="Times New Roman" pitchFamily="18" charset="0"/>
              </a:rPr>
              <a:t> </a:t>
            </a:r>
            <a:r>
              <a:rPr lang="en-GB" altLang="en-US" sz="2400" dirty="0" err="1">
                <a:latin typeface="Times New Roman" pitchFamily="18" charset="0"/>
                <a:ea typeface="Cordia New" pitchFamily="34" charset="-34"/>
                <a:cs typeface="Times New Roman" pitchFamily="18" charset="0"/>
              </a:rPr>
              <a:t>hội</a:t>
            </a:r>
            <a:r>
              <a:rPr lang="en-GB" altLang="en-US" sz="2400" dirty="0">
                <a:latin typeface="Times New Roman" pitchFamily="18" charset="0"/>
                <a:ea typeface="Cordia New" pitchFamily="34" charset="-34"/>
                <a:cs typeface="Times New Roman" pitchFamily="18" charset="0"/>
              </a:rPr>
              <a:t>, </a:t>
            </a:r>
            <a:r>
              <a:rPr lang="en-GB" altLang="en-US" sz="2400" dirty="0" err="1">
                <a:latin typeface="Times New Roman" pitchFamily="18" charset="0"/>
                <a:ea typeface="Cordia New" pitchFamily="34" charset="-34"/>
                <a:cs typeface="Times New Roman" pitchFamily="18" charset="0"/>
              </a:rPr>
              <a:t>vũ</a:t>
            </a:r>
            <a:r>
              <a:rPr lang="en-GB" altLang="en-US" sz="2400" dirty="0">
                <a:latin typeface="Times New Roman" pitchFamily="18" charset="0"/>
                <a:ea typeface="Cordia New" pitchFamily="34" charset="-34"/>
                <a:cs typeface="Times New Roman" pitchFamily="18" charset="0"/>
              </a:rPr>
              <a:t> </a:t>
            </a:r>
            <a:r>
              <a:rPr lang="en-GB" altLang="en-US" sz="2400" dirty="0" err="1">
                <a:latin typeface="Times New Roman" pitchFamily="18" charset="0"/>
                <a:ea typeface="Cordia New" pitchFamily="34" charset="-34"/>
                <a:cs typeface="Times New Roman" pitchFamily="18" charset="0"/>
              </a:rPr>
              <a:t>trụ</a:t>
            </a:r>
            <a:r>
              <a:rPr lang="en-GB" altLang="en-US" sz="2400" dirty="0">
                <a:latin typeface="Times New Roman" pitchFamily="18" charset="0"/>
                <a:ea typeface="Cordia New" pitchFamily="34" charset="-34"/>
                <a:cs typeface="Times New Roman" pitchFamily="18" charset="0"/>
              </a:rPr>
              <a:t> </a:t>
            </a:r>
            <a:r>
              <a:rPr lang="en-GB" altLang="en-US" sz="2400" dirty="0" err="1">
                <a:latin typeface="Times New Roman" pitchFamily="18" charset="0"/>
                <a:ea typeface="Cordia New" pitchFamily="34" charset="-34"/>
                <a:cs typeface="Times New Roman" pitchFamily="18" charset="0"/>
              </a:rPr>
              <a:t>và</a:t>
            </a:r>
            <a:r>
              <a:rPr lang="en-GB" altLang="en-US" sz="2400" dirty="0">
                <a:latin typeface="Times New Roman" pitchFamily="18" charset="0"/>
                <a:ea typeface="Cordia New" pitchFamily="34" charset="-34"/>
                <a:cs typeface="Times New Roman" pitchFamily="18" charset="0"/>
              </a:rPr>
              <a:t> </a:t>
            </a:r>
            <a:r>
              <a:rPr lang="en-GB" altLang="en-US" sz="2400" dirty="0" err="1">
                <a:latin typeface="Times New Roman" pitchFamily="18" charset="0"/>
                <a:ea typeface="Cordia New" pitchFamily="34" charset="-34"/>
                <a:cs typeface="Times New Roman" pitchFamily="18" charset="0"/>
              </a:rPr>
              <a:t>tư</a:t>
            </a:r>
            <a:r>
              <a:rPr lang="en-GB" altLang="en-US" sz="2400" dirty="0">
                <a:latin typeface="Times New Roman" pitchFamily="18" charset="0"/>
                <a:ea typeface="Cordia New" pitchFamily="34" charset="-34"/>
                <a:cs typeface="Times New Roman" pitchFamily="18" charset="0"/>
              </a:rPr>
              <a:t> </a:t>
            </a:r>
            <a:r>
              <a:rPr lang="en-GB" altLang="en-US" sz="2400" dirty="0" err="1">
                <a:latin typeface="Times New Roman" pitchFamily="18" charset="0"/>
                <a:ea typeface="Cordia New" pitchFamily="34" charset="-34"/>
                <a:cs typeface="Times New Roman" pitchFamily="18" charset="0"/>
              </a:rPr>
              <a:t>tưởng</a:t>
            </a:r>
            <a:r>
              <a:rPr lang="en-GB" altLang="en-US" sz="2400" dirty="0">
                <a:latin typeface="Times New Roman" pitchFamily="18" charset="0"/>
                <a:ea typeface="Cordia New" pitchFamily="34" charset="-34"/>
                <a:cs typeface="Times New Roman" pitchFamily="18" charset="0"/>
              </a:rPr>
              <a:t> </a:t>
            </a:r>
            <a:r>
              <a:rPr lang="en-GB" altLang="en-US" sz="2400" dirty="0" err="1">
                <a:latin typeface="Times New Roman" pitchFamily="18" charset="0"/>
                <a:ea typeface="Cordia New" pitchFamily="34" charset="-34"/>
                <a:cs typeface="Times New Roman" pitchFamily="18" charset="0"/>
              </a:rPr>
              <a:t>tinh</a:t>
            </a:r>
            <a:r>
              <a:rPr lang="en-GB" altLang="en-US" sz="2400" dirty="0">
                <a:latin typeface="Times New Roman" pitchFamily="18" charset="0"/>
                <a:ea typeface="Cordia New" pitchFamily="34" charset="-34"/>
                <a:cs typeface="Times New Roman" pitchFamily="18" charset="0"/>
              </a:rPr>
              <a:t> </a:t>
            </a:r>
            <a:r>
              <a:rPr lang="en-GB" altLang="en-US" sz="2400" dirty="0" err="1">
                <a:latin typeface="Times New Roman" pitchFamily="18" charset="0"/>
                <a:ea typeface="Cordia New" pitchFamily="34" charset="-34"/>
                <a:cs typeface="Times New Roman" pitchFamily="18" charset="0"/>
              </a:rPr>
              <a:t>thần</a:t>
            </a:r>
            <a:endParaRPr lang="nl-NL" altLang="en-US" sz="2400" dirty="0">
              <a:latin typeface="Times New Roman" pitchFamily="18" charset="0"/>
              <a:ea typeface="Cordia New" pitchFamily="34" charset="-34"/>
              <a:cs typeface="Times New Roman" pitchFamily="18" charset="0"/>
            </a:endParaRPr>
          </a:p>
          <a:p>
            <a:pPr eaLnBrk="1" hangingPunct="1"/>
            <a:r>
              <a:rPr lang="nl-NL" altLang="en-US" sz="2400" b="1" dirty="0">
                <a:latin typeface="Times New Roman" pitchFamily="18" charset="0"/>
                <a:ea typeface="Cordia New" pitchFamily="34" charset="-34"/>
                <a:cs typeface="Times New Roman" pitchFamily="18" charset="0"/>
              </a:rPr>
              <a:t>Ấn Độ:</a:t>
            </a:r>
            <a:r>
              <a:rPr lang="nl-NL" altLang="en-US" sz="2400" dirty="0">
                <a:latin typeface="Times New Roman" pitchFamily="18" charset="0"/>
                <a:ea typeface="Cordia New" pitchFamily="34" charset="-34"/>
                <a:cs typeface="Times New Roman" pitchFamily="18" charset="0"/>
              </a:rPr>
              <a:t> </a:t>
            </a:r>
            <a:r>
              <a:rPr lang="nl-NL" altLang="en-US" sz="2400" b="1" i="1" dirty="0">
                <a:latin typeface="Times New Roman" pitchFamily="18" charset="0"/>
                <a:ea typeface="Cordia New" pitchFamily="34" charset="-34"/>
                <a:cs typeface="Times New Roman" pitchFamily="18" charset="0"/>
              </a:rPr>
              <a:t>Triết = “darshana”</a:t>
            </a:r>
            <a:r>
              <a:rPr lang="nl-NL" altLang="en-US" sz="2400" dirty="0">
                <a:latin typeface="Times New Roman" pitchFamily="18" charset="0"/>
                <a:ea typeface="Cordia New" pitchFamily="34" charset="-34"/>
                <a:cs typeface="Times New Roman" pitchFamily="18" charset="0"/>
              </a:rPr>
              <a:t>, có nghĩa là “chiêm ngưỡng” là con đường suy ngẫm để dẫn dắt con người đến với lẽ phải, thấu đạt được chân lý về vũ trụ và nhân sinh</a:t>
            </a:r>
            <a:endParaRPr lang="en-US" altLang="en-US" sz="2400" b="1" dirty="0">
              <a:latin typeface="Times New Roman" pitchFamily="18" charset="0"/>
              <a:ea typeface="Cordia New" pitchFamily="34" charset="-34"/>
              <a:cs typeface="Times New Roman" pitchFamily="18" charset="0"/>
            </a:endParaRPr>
          </a:p>
        </p:txBody>
      </p:sp>
      <p:pic>
        <p:nvPicPr>
          <p:cNvPr id="9220" name="Picture 13" descr="van-ly-truong-thanh-01"/>
          <p:cNvPicPr>
            <a:picLocks noChangeAspect="1" noChangeArrowheads="1"/>
          </p:cNvPicPr>
          <p:nvPr/>
        </p:nvPicPr>
        <p:blipFill>
          <a:blip r:embed="rId2"/>
          <a:srcRect/>
          <a:stretch>
            <a:fillRect/>
          </a:stretch>
        </p:blipFill>
        <p:spPr bwMode="auto">
          <a:xfrm>
            <a:off x="152400" y="1752600"/>
            <a:ext cx="2590800" cy="2362200"/>
          </a:xfrm>
          <a:prstGeom prst="rect">
            <a:avLst/>
          </a:prstGeom>
          <a:noFill/>
          <a:ln w="9525">
            <a:noFill/>
            <a:miter lim="800000"/>
            <a:headEnd/>
            <a:tailEnd/>
          </a:ln>
        </p:spPr>
      </p:pic>
      <p:pic>
        <p:nvPicPr>
          <p:cNvPr id="9221" name="Picture 14" descr="Raphael_SchoolofAthens"/>
          <p:cNvPicPr>
            <a:picLocks noChangeAspect="1" noChangeArrowheads="1"/>
          </p:cNvPicPr>
          <p:nvPr/>
        </p:nvPicPr>
        <p:blipFill>
          <a:blip r:embed="rId3"/>
          <a:srcRect/>
          <a:stretch>
            <a:fillRect/>
          </a:stretch>
        </p:blipFill>
        <p:spPr bwMode="auto">
          <a:xfrm>
            <a:off x="0" y="4191000"/>
            <a:ext cx="2895600" cy="2514600"/>
          </a:xfrm>
          <a:prstGeom prst="rect">
            <a:avLst/>
          </a:prstGeom>
          <a:noFill/>
          <a:ln w="9525">
            <a:noFill/>
            <a:miter lim="800000"/>
            <a:headEnd/>
            <a:tailEnd/>
          </a:ln>
        </p:spPr>
      </p:pic>
      <p:sp>
        <p:nvSpPr>
          <p:cNvPr id="3087" name="Text Box 15"/>
          <p:cNvSpPr txBox="1">
            <a:spLocks noChangeArrowheads="1"/>
          </p:cNvSpPr>
          <p:nvPr/>
        </p:nvSpPr>
        <p:spPr bwMode="auto">
          <a:xfrm>
            <a:off x="3016250" y="4195763"/>
            <a:ext cx="6019800" cy="2555875"/>
          </a:xfrm>
          <a:prstGeom prst="rect">
            <a:avLst/>
          </a:prstGeom>
          <a:gradFill rotWithShape="1">
            <a:gsLst>
              <a:gs pos="0">
                <a:srgbClr val="33CC33"/>
              </a:gs>
              <a:gs pos="50000">
                <a:schemeClr val="bg1"/>
              </a:gs>
              <a:gs pos="100000">
                <a:srgbClr val="33CC33"/>
              </a:gs>
            </a:gsLst>
            <a:lin ang="5400000" scaled="1"/>
          </a:gradFill>
          <a:ln w="9525">
            <a:noFill/>
            <a:miter lim="800000"/>
            <a:headEnd/>
            <a:tailEnd/>
          </a:ln>
          <a:effectLst/>
        </p:spPr>
        <p:txBody>
          <a:bodyPr>
            <a:spAutoFit/>
          </a:bodyPr>
          <a:lstStyle>
            <a:lvl1pPr eaLnBrk="0" hangingPunct="0">
              <a:defRPr sz="2000">
                <a:solidFill>
                  <a:schemeClr val="tx1"/>
                </a:solidFill>
                <a:latin typeface=".VnArial"/>
                <a:ea typeface="Cordia New"/>
                <a:cs typeface="Cordia New"/>
              </a:defRPr>
            </a:lvl1pPr>
            <a:lvl2pPr marL="742950" indent="-285750" eaLnBrk="0" hangingPunct="0">
              <a:defRPr sz="2000">
                <a:solidFill>
                  <a:schemeClr val="tx1"/>
                </a:solidFill>
                <a:latin typeface=".VnArial"/>
                <a:ea typeface="Cordia New"/>
                <a:cs typeface="Cordia New"/>
              </a:defRPr>
            </a:lvl2pPr>
            <a:lvl3pPr marL="1143000" indent="-228600" eaLnBrk="0" hangingPunct="0">
              <a:defRPr sz="2000">
                <a:solidFill>
                  <a:schemeClr val="tx1"/>
                </a:solidFill>
                <a:latin typeface=".VnArial"/>
                <a:ea typeface="Cordia New"/>
                <a:cs typeface="Cordia New"/>
              </a:defRPr>
            </a:lvl3pPr>
            <a:lvl4pPr marL="1600200" indent="-228600" eaLnBrk="0" hangingPunct="0">
              <a:defRPr sz="2000">
                <a:solidFill>
                  <a:schemeClr val="tx1"/>
                </a:solidFill>
                <a:latin typeface=".VnArial"/>
                <a:ea typeface="Cordia New"/>
                <a:cs typeface="Cordia New"/>
              </a:defRPr>
            </a:lvl4pPr>
            <a:lvl5pPr marL="2057400" indent="-228600" eaLnBrk="0" hangingPunct="0">
              <a:defRPr sz="2000">
                <a:solidFill>
                  <a:schemeClr val="tx1"/>
                </a:solidFill>
                <a:latin typeface=".VnArial"/>
                <a:ea typeface="Cordia New"/>
                <a:cs typeface="Cordia New"/>
              </a:defRPr>
            </a:lvl5pPr>
            <a:lvl6pPr marL="2514600" indent="-228600" eaLnBrk="0" fontAlgn="base" hangingPunct="0">
              <a:spcBef>
                <a:spcPct val="0"/>
              </a:spcBef>
              <a:spcAft>
                <a:spcPct val="0"/>
              </a:spcAft>
              <a:defRPr sz="2000">
                <a:solidFill>
                  <a:schemeClr val="tx1"/>
                </a:solidFill>
                <a:latin typeface=".VnArial"/>
                <a:ea typeface="Cordia New"/>
                <a:cs typeface="Cordia New"/>
              </a:defRPr>
            </a:lvl6pPr>
            <a:lvl7pPr marL="2971800" indent="-228600" eaLnBrk="0" fontAlgn="base" hangingPunct="0">
              <a:spcBef>
                <a:spcPct val="0"/>
              </a:spcBef>
              <a:spcAft>
                <a:spcPct val="0"/>
              </a:spcAft>
              <a:defRPr sz="2000">
                <a:solidFill>
                  <a:schemeClr val="tx1"/>
                </a:solidFill>
                <a:latin typeface=".VnArial"/>
                <a:ea typeface="Cordia New"/>
                <a:cs typeface="Cordia New"/>
              </a:defRPr>
            </a:lvl7pPr>
            <a:lvl8pPr marL="3429000" indent="-228600" eaLnBrk="0" fontAlgn="base" hangingPunct="0">
              <a:spcBef>
                <a:spcPct val="0"/>
              </a:spcBef>
              <a:spcAft>
                <a:spcPct val="0"/>
              </a:spcAft>
              <a:defRPr sz="2000">
                <a:solidFill>
                  <a:schemeClr val="tx1"/>
                </a:solidFill>
                <a:latin typeface=".VnArial"/>
                <a:ea typeface="Cordia New"/>
                <a:cs typeface="Cordia New"/>
              </a:defRPr>
            </a:lvl8pPr>
            <a:lvl9pPr marL="3886200" indent="-228600" eaLnBrk="0" fontAlgn="base" hangingPunct="0">
              <a:spcBef>
                <a:spcPct val="0"/>
              </a:spcBef>
              <a:spcAft>
                <a:spcPct val="0"/>
              </a:spcAft>
              <a:defRPr sz="2000">
                <a:solidFill>
                  <a:schemeClr val="tx1"/>
                </a:solidFill>
                <a:latin typeface=".VnArial"/>
                <a:ea typeface="Cordia New"/>
                <a:cs typeface="Cordia New"/>
              </a:defRPr>
            </a:lvl9pPr>
          </a:lstStyle>
          <a:p>
            <a:pPr algn="ctr" eaLnBrk="1" hangingPunct="1">
              <a:defRPr/>
            </a:pPr>
            <a:r>
              <a:rPr lang="en-US" b="1" dirty="0"/>
              <a:t> </a:t>
            </a:r>
          </a:p>
          <a:p>
            <a:pPr algn="ctr" eaLnBrk="1" hangingPunct="1">
              <a:defRPr/>
            </a:pPr>
            <a:r>
              <a:rPr lang="en-US" sz="2800" b="1" dirty="0" err="1">
                <a:latin typeface="Times New Roman" pitchFamily="18" charset="0"/>
                <a:cs typeface="Times New Roman" pitchFamily="18" charset="0"/>
              </a:rPr>
              <a:t>Phương</a:t>
            </a:r>
            <a:r>
              <a:rPr lang="en-US" sz="2800" b="1" dirty="0">
                <a:latin typeface="Times New Roman" pitchFamily="18" charset="0"/>
                <a:cs typeface="Times New Roman" pitchFamily="18" charset="0"/>
              </a:rPr>
              <a:t> </a:t>
            </a:r>
            <a:r>
              <a:rPr lang="en-US" sz="2800" b="1" dirty="0" err="1">
                <a:latin typeface="Times New Roman" pitchFamily="18" charset="0"/>
                <a:cs typeface="Times New Roman" pitchFamily="18" charset="0"/>
              </a:rPr>
              <a:t>Tây</a:t>
            </a:r>
            <a:r>
              <a:rPr lang="en-US" sz="2800" b="1" dirty="0">
                <a:latin typeface="Times New Roman" pitchFamily="18" charset="0"/>
                <a:cs typeface="Times New Roman" pitchFamily="18" charset="0"/>
              </a:rPr>
              <a:t>:</a:t>
            </a:r>
          </a:p>
          <a:p>
            <a:pPr algn="just" eaLnBrk="1" hangingPunct="1">
              <a:defRPr/>
            </a:pPr>
            <a:r>
              <a:rPr lang="en-US" sz="2800" b="1" dirty="0">
                <a:latin typeface="Times New Roman" pitchFamily="18" charset="0"/>
                <a:cs typeface="Times New Roman" pitchFamily="18" charset="0"/>
              </a:rPr>
              <a:t> </a:t>
            </a:r>
            <a:r>
              <a:rPr lang="en-GB" sz="2800" dirty="0" err="1">
                <a:latin typeface="Times New Roman" pitchFamily="18" charset="0"/>
                <a:cs typeface="Times New Roman" pitchFamily="18" charset="0"/>
              </a:rPr>
              <a:t>Philosophia</a:t>
            </a: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vừa</a:t>
            </a: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mang</a:t>
            </a: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nghĩa</a:t>
            </a: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là</a:t>
            </a: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giải</a:t>
            </a: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thích</a:t>
            </a: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vũ</a:t>
            </a: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trụ</a:t>
            </a: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định</a:t>
            </a: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hướng</a:t>
            </a: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nhận</a:t>
            </a: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thức</a:t>
            </a: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và</a:t>
            </a: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hành</a:t>
            </a:r>
            <a:r>
              <a:rPr lang="en-GB" sz="2800" dirty="0">
                <a:latin typeface="Times New Roman" pitchFamily="18" charset="0"/>
                <a:cs typeface="Times New Roman" pitchFamily="18" charset="0"/>
              </a:rPr>
              <a:t> vi, </a:t>
            </a:r>
            <a:r>
              <a:rPr lang="en-GB" sz="2800" dirty="0" err="1">
                <a:latin typeface="Times New Roman" pitchFamily="18" charset="0"/>
                <a:cs typeface="Times New Roman" pitchFamily="18" charset="0"/>
              </a:rPr>
              <a:t>vừa</a:t>
            </a: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nhấn</a:t>
            </a: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mạnh</a:t>
            </a: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đến</a:t>
            </a: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khát</a:t>
            </a: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vọng</a:t>
            </a: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tìm</a:t>
            </a: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kiếm</a:t>
            </a: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chân</a:t>
            </a: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lý</a:t>
            </a: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của</a:t>
            </a:r>
            <a:r>
              <a:rPr lang="en-GB" sz="2800" dirty="0">
                <a:latin typeface="Times New Roman" pitchFamily="18" charset="0"/>
                <a:cs typeface="Times New Roman" pitchFamily="18" charset="0"/>
              </a:rPr>
              <a:t> con </a:t>
            </a:r>
            <a:r>
              <a:rPr lang="en-GB" sz="2800" dirty="0" err="1">
                <a:latin typeface="Times New Roman" pitchFamily="18" charset="0"/>
                <a:cs typeface="Times New Roman" pitchFamily="18" charset="0"/>
              </a:rPr>
              <a:t>người</a:t>
            </a:r>
            <a:r>
              <a:rPr lang="en-GB" sz="2800" dirty="0">
                <a:latin typeface="Times New Roman" pitchFamily="18" charset="0"/>
                <a:cs typeface="Times New Roman" pitchFamily="18" charset="0"/>
              </a:rPr>
              <a:t>.</a:t>
            </a:r>
            <a:endParaRPr lang="en-US" sz="2800" b="1" dirty="0">
              <a:latin typeface="Times New Roman" pitchFamily="18" charset="0"/>
              <a:cs typeface="Times New Roman" pitchFamily="18" charset="0"/>
            </a:endParaRPr>
          </a:p>
        </p:txBody>
      </p:sp>
      <p:sp>
        <p:nvSpPr>
          <p:cNvPr id="18439" name="TextBox 1"/>
          <p:cNvSpPr txBox="1">
            <a:spLocks noChangeArrowheads="1"/>
          </p:cNvSpPr>
          <p:nvPr/>
        </p:nvSpPr>
        <p:spPr bwMode="auto">
          <a:xfrm>
            <a:off x="134938" y="184150"/>
            <a:ext cx="6799262" cy="585788"/>
          </a:xfrm>
          <a:prstGeom prst="rect">
            <a:avLst/>
          </a:prstGeom>
          <a:noFill/>
          <a:ln w="9525">
            <a:noFill/>
            <a:miter lim="800000"/>
            <a:headEnd/>
            <a:tailEnd/>
          </a:ln>
        </p:spPr>
        <p:txBody>
          <a:bodyPr>
            <a:spAutoFit/>
          </a:bodyPr>
          <a:lstStyle/>
          <a:p>
            <a:pPr eaLnBrk="1" hangingPunct="1"/>
            <a:r>
              <a:rPr lang="en-US" altLang="en-US" sz="3200" b="1" i="1">
                <a:latin typeface="Times New Roman" pitchFamily="18" charset="0"/>
                <a:cs typeface="Times New Roman" pitchFamily="18" charset="0"/>
              </a:rPr>
              <a:t>b. Khái niệm triết học</a:t>
            </a:r>
            <a:endParaRPr lang="vi-VN" altLang="en-US" sz="3200" b="1" i="1">
              <a:latin typeface="Times New Roman" pitchFamily="18" charset="0"/>
              <a:cs typeface="Times New Roman" pitchFamily="18" charset="0"/>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3075"/>
                                        </p:tgtEl>
                                        <p:attrNameLst>
                                          <p:attrName>style.visibility</p:attrName>
                                        </p:attrNameLst>
                                      </p:cBhvr>
                                      <p:to>
                                        <p:strVal val="visible"/>
                                      </p:to>
                                    </p:set>
                                    <p:animEffect transition="in" filter="box(in)">
                                      <p:cBhvr>
                                        <p:cTn id="7" dur="500"/>
                                        <p:tgtEl>
                                          <p:spTgt spid="3075"/>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9220"/>
                                        </p:tgtEl>
                                        <p:attrNameLst>
                                          <p:attrName>style.visibility</p:attrName>
                                        </p:attrNameLst>
                                      </p:cBhvr>
                                      <p:to>
                                        <p:strVal val="visible"/>
                                      </p:to>
                                    </p:set>
                                    <p:animEffect transition="in" filter="checkerboard(across)">
                                      <p:cBhvr>
                                        <p:cTn id="12" dur="500"/>
                                        <p:tgtEl>
                                          <p:spTgt spid="9220"/>
                                        </p:tgtEl>
                                      </p:cBhvr>
                                    </p:animEffect>
                                  </p:childTnLst>
                                </p:cTn>
                              </p:par>
                              <p:par>
                                <p:cTn id="13" presetID="5" presetClass="entr" presetSubtype="10" fill="hold" grpId="0" nodeType="withEffect">
                                  <p:stCondLst>
                                    <p:cond delay="0"/>
                                  </p:stCondLst>
                                  <p:childTnLst>
                                    <p:set>
                                      <p:cBhvr>
                                        <p:cTn id="14" dur="1" fill="hold">
                                          <p:stCondLst>
                                            <p:cond delay="0"/>
                                          </p:stCondLst>
                                        </p:cTn>
                                        <p:tgtEl>
                                          <p:spTgt spid="3080"/>
                                        </p:tgtEl>
                                        <p:attrNameLst>
                                          <p:attrName>style.visibility</p:attrName>
                                        </p:attrNameLst>
                                      </p:cBhvr>
                                      <p:to>
                                        <p:strVal val="visible"/>
                                      </p:to>
                                    </p:set>
                                    <p:animEffect transition="in" filter="checkerboard(across)">
                                      <p:cBhvr>
                                        <p:cTn id="15" dur="500"/>
                                        <p:tgtEl>
                                          <p:spTgt spid="3080"/>
                                        </p:tgtEl>
                                      </p:cBhvr>
                                    </p:animEffect>
                                  </p:childTnLst>
                                </p:cTn>
                              </p:par>
                            </p:childTnLst>
                          </p:cTn>
                        </p:par>
                      </p:childTnLst>
                    </p:cTn>
                  </p:par>
                  <p:par>
                    <p:cTn id="16" fill="hold">
                      <p:stCondLst>
                        <p:cond delay="indefinite"/>
                      </p:stCondLst>
                      <p:childTnLst>
                        <p:par>
                          <p:cTn id="17" fill="hold">
                            <p:stCondLst>
                              <p:cond delay="0"/>
                            </p:stCondLst>
                            <p:childTnLst>
                              <p:par>
                                <p:cTn id="18" presetID="14" presetClass="entr" presetSubtype="10" fill="hold" nodeType="clickEffect">
                                  <p:stCondLst>
                                    <p:cond delay="0"/>
                                  </p:stCondLst>
                                  <p:childTnLst>
                                    <p:set>
                                      <p:cBhvr>
                                        <p:cTn id="19" dur="1" fill="hold">
                                          <p:stCondLst>
                                            <p:cond delay="0"/>
                                          </p:stCondLst>
                                        </p:cTn>
                                        <p:tgtEl>
                                          <p:spTgt spid="9221"/>
                                        </p:tgtEl>
                                        <p:attrNameLst>
                                          <p:attrName>style.visibility</p:attrName>
                                        </p:attrNameLst>
                                      </p:cBhvr>
                                      <p:to>
                                        <p:strVal val="visible"/>
                                      </p:to>
                                    </p:set>
                                    <p:animEffect transition="in" filter="randombar(horizontal)">
                                      <p:cBhvr>
                                        <p:cTn id="20" dur="500"/>
                                        <p:tgtEl>
                                          <p:spTgt spid="9221"/>
                                        </p:tgtEl>
                                      </p:cBhvr>
                                    </p:animEffect>
                                  </p:childTnLst>
                                </p:cTn>
                              </p:par>
                              <p:par>
                                <p:cTn id="21" presetID="14" presetClass="entr" presetSubtype="10" fill="hold" grpId="0" nodeType="withEffect">
                                  <p:stCondLst>
                                    <p:cond delay="0"/>
                                  </p:stCondLst>
                                  <p:childTnLst>
                                    <p:set>
                                      <p:cBhvr>
                                        <p:cTn id="22" dur="1" fill="hold">
                                          <p:stCondLst>
                                            <p:cond delay="0"/>
                                          </p:stCondLst>
                                        </p:cTn>
                                        <p:tgtEl>
                                          <p:spTgt spid="3087"/>
                                        </p:tgtEl>
                                        <p:attrNameLst>
                                          <p:attrName>style.visibility</p:attrName>
                                        </p:attrNameLst>
                                      </p:cBhvr>
                                      <p:to>
                                        <p:strVal val="visible"/>
                                      </p:to>
                                    </p:set>
                                    <p:animEffect transition="in" filter="randombar(horizontal)">
                                      <p:cBhvr>
                                        <p:cTn id="23" dur="500"/>
                                        <p:tgtEl>
                                          <p:spTgt spid="30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5" grpId="0" animBg="1"/>
      <p:bldP spid="3080" grpId="0"/>
      <p:bldP spid="3087"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5875" name="Picture 3" descr="10IM026"/>
          <p:cNvPicPr>
            <a:picLocks noGrp="1" noChangeAspect="1" noChangeArrowheads="1"/>
          </p:cNvPicPr>
          <p:nvPr>
            <p:ph sz="half" idx="4294967295"/>
          </p:nvPr>
        </p:nvPicPr>
        <p:blipFill>
          <a:blip r:embed="rId3"/>
          <a:srcRect/>
          <a:stretch>
            <a:fillRect/>
          </a:stretch>
        </p:blipFill>
        <p:spPr>
          <a:xfrm>
            <a:off x="5257800" y="1600200"/>
            <a:ext cx="3657600" cy="4572000"/>
          </a:xfrm>
          <a:prstGeom prst="rect">
            <a:avLst/>
          </a:prstGeom>
        </p:spPr>
      </p:pic>
      <p:sp>
        <p:nvSpPr>
          <p:cNvPr id="55299" name="Slide Number Placeholder 6"/>
          <p:cNvSpPr>
            <a:spLocks noGrp="1"/>
          </p:cNvSpPr>
          <p:nvPr>
            <p:ph type="sldNum" sz="quarter" idx="4294967295"/>
          </p:nvPr>
        </p:nvSpPr>
        <p:spPr>
          <a:xfrm>
            <a:off x="6553200" y="6245225"/>
            <a:ext cx="2133600" cy="476250"/>
          </a:xfrm>
          <a:prstGeom prst="rect">
            <a:avLst/>
          </a:prstGeom>
          <a:noFill/>
        </p:spPr>
        <p:txBody>
          <a:bodyPr/>
          <a:lstStyle/>
          <a:p>
            <a:fld id="{C34FF5F0-B33F-4F91-B1E8-E4D5B623F49B}" type="slidenum">
              <a:rPr lang="en-US" altLang="en-US"/>
              <a:pPr/>
              <a:t>70</a:t>
            </a:fld>
            <a:endParaRPr lang="th-TH" altLang="en-US"/>
          </a:p>
        </p:txBody>
      </p:sp>
      <p:sp>
        <p:nvSpPr>
          <p:cNvPr id="47109" name="Text Box 8"/>
          <p:cNvSpPr txBox="1">
            <a:spLocks noChangeArrowheads="1"/>
          </p:cNvSpPr>
          <p:nvPr/>
        </p:nvSpPr>
        <p:spPr bwMode="auto">
          <a:xfrm flipH="1">
            <a:off x="6172200" y="685800"/>
            <a:ext cx="2438400" cy="400050"/>
          </a:xfrm>
          <a:prstGeom prst="rect">
            <a:avLst/>
          </a:prstGeom>
          <a:noFill/>
          <a:ln w="12700" cap="sq">
            <a:noFill/>
            <a:miter lim="800000"/>
            <a:headEnd type="none" w="sm" len="sm"/>
            <a:tailEnd type="none" w="sm" len="sm"/>
          </a:ln>
        </p:spPr>
        <p:txBody>
          <a:bodyPr>
            <a:spAutoFit/>
          </a:bodyPr>
          <a:lstStyle/>
          <a:p>
            <a:pPr algn="ctr" eaLnBrk="1" hangingPunct="1"/>
            <a:r>
              <a:rPr lang="en-US" altLang="en-US" b="1">
                <a:latin typeface="Times New Roman" pitchFamily="18" charset="0"/>
              </a:rPr>
              <a:t>TNC</a:t>
            </a:r>
          </a:p>
        </p:txBody>
      </p:sp>
      <p:sp>
        <p:nvSpPr>
          <p:cNvPr id="12" name="TextBox 11"/>
          <p:cNvSpPr txBox="1">
            <a:spLocks noChangeArrowheads="1"/>
          </p:cNvSpPr>
          <p:nvPr/>
        </p:nvSpPr>
        <p:spPr bwMode="auto">
          <a:xfrm>
            <a:off x="152400" y="885825"/>
            <a:ext cx="4605338" cy="2246769"/>
          </a:xfrm>
          <a:prstGeom prst="rect">
            <a:avLst/>
          </a:prstGeom>
          <a:noFill/>
          <a:ln w="9525">
            <a:solidFill>
              <a:srgbClr val="000000"/>
            </a:solidFill>
            <a:miter lim="800000"/>
            <a:headEnd/>
            <a:tailEnd/>
          </a:ln>
        </p:spPr>
        <p:txBody>
          <a:bodyPr>
            <a:spAutoFit/>
          </a:bodyPr>
          <a:lstStyle/>
          <a:p>
            <a:pPr eaLnBrk="1" hangingPunct="1"/>
            <a:r>
              <a:rPr lang="en-US" altLang="en-US" sz="2800" b="1" i="1" dirty="0" err="1">
                <a:latin typeface="Times New Roman" pitchFamily="18" charset="0"/>
                <a:ea typeface="Cordia New" pitchFamily="34" charset="-34"/>
                <a:cs typeface="Times New Roman" pitchFamily="18" charset="0"/>
              </a:rPr>
              <a:t>Các</a:t>
            </a:r>
            <a:r>
              <a:rPr lang="en-US" altLang="en-US" sz="2800" b="1" i="1" dirty="0">
                <a:latin typeface="Times New Roman" pitchFamily="18" charset="0"/>
                <a:ea typeface="Cordia New" pitchFamily="34" charset="-34"/>
                <a:cs typeface="Times New Roman" pitchFamily="18" charset="0"/>
              </a:rPr>
              <a:t> </a:t>
            </a:r>
            <a:r>
              <a:rPr lang="en-US" altLang="en-US" sz="2800" b="1" i="1" dirty="0" err="1">
                <a:latin typeface="Times New Roman" pitchFamily="18" charset="0"/>
                <a:ea typeface="Cordia New" pitchFamily="34" charset="-34"/>
                <a:cs typeface="Times New Roman" pitchFamily="18" charset="0"/>
              </a:rPr>
              <a:t>lớp</a:t>
            </a:r>
            <a:r>
              <a:rPr lang="en-US" altLang="en-US" sz="2800" b="1" i="1" dirty="0">
                <a:latin typeface="Times New Roman" pitchFamily="18" charset="0"/>
                <a:ea typeface="Cordia New" pitchFamily="34" charset="-34"/>
                <a:cs typeface="Times New Roman" pitchFamily="18" charset="0"/>
              </a:rPr>
              <a:t> </a:t>
            </a:r>
            <a:r>
              <a:rPr lang="en-US" altLang="en-US" sz="2800" b="1" i="1" dirty="0" err="1">
                <a:latin typeface="Times New Roman" pitchFamily="18" charset="0"/>
                <a:ea typeface="Cordia New" pitchFamily="34" charset="-34"/>
                <a:cs typeface="Times New Roman" pitchFamily="18" charset="0"/>
              </a:rPr>
              <a:t>cấu</a:t>
            </a:r>
            <a:r>
              <a:rPr lang="en-US" altLang="en-US" sz="2800" b="1" i="1" dirty="0">
                <a:latin typeface="Times New Roman" pitchFamily="18" charset="0"/>
                <a:ea typeface="Cordia New" pitchFamily="34" charset="-34"/>
                <a:cs typeface="Times New Roman" pitchFamily="18" charset="0"/>
              </a:rPr>
              <a:t> </a:t>
            </a:r>
            <a:r>
              <a:rPr lang="en-US" altLang="en-US" sz="2800" b="1" i="1" dirty="0" err="1">
                <a:latin typeface="Times New Roman" pitchFamily="18" charset="0"/>
                <a:ea typeface="Cordia New" pitchFamily="34" charset="-34"/>
                <a:cs typeface="Times New Roman" pitchFamily="18" charset="0"/>
              </a:rPr>
              <a:t>trúc</a:t>
            </a:r>
            <a:r>
              <a:rPr lang="en-US" altLang="en-US" sz="2800" b="1" i="1" dirty="0">
                <a:latin typeface="Times New Roman" pitchFamily="18" charset="0"/>
                <a:ea typeface="Cordia New" pitchFamily="34" charset="-34"/>
                <a:cs typeface="Times New Roman" pitchFamily="18" charset="0"/>
              </a:rPr>
              <a:t> </a:t>
            </a:r>
            <a:r>
              <a:rPr lang="en-US" altLang="en-US" sz="2800" b="1" i="1" dirty="0" err="1">
                <a:latin typeface="Times New Roman" pitchFamily="18" charset="0"/>
                <a:ea typeface="Cordia New" pitchFamily="34" charset="-34"/>
                <a:cs typeface="Times New Roman" pitchFamily="18" charset="0"/>
              </a:rPr>
              <a:t>của</a:t>
            </a:r>
            <a:r>
              <a:rPr lang="en-US" altLang="en-US" sz="2800" b="1" i="1" dirty="0">
                <a:latin typeface="Times New Roman" pitchFamily="18" charset="0"/>
                <a:ea typeface="Cordia New" pitchFamily="34" charset="-34"/>
                <a:cs typeface="Times New Roman" pitchFamily="18" charset="0"/>
              </a:rPr>
              <a:t> ý </a:t>
            </a:r>
            <a:r>
              <a:rPr lang="en-US" altLang="en-US" sz="2800" b="1" i="1" dirty="0" err="1">
                <a:latin typeface="Times New Roman" pitchFamily="18" charset="0"/>
                <a:ea typeface="Cordia New" pitchFamily="34" charset="-34"/>
                <a:cs typeface="Times New Roman" pitchFamily="18" charset="0"/>
              </a:rPr>
              <a:t>thức</a:t>
            </a:r>
            <a:r>
              <a:rPr lang="en-US" altLang="en-US" sz="2800" dirty="0">
                <a:latin typeface="Times New Roman" pitchFamily="18" charset="0"/>
                <a:ea typeface="Cordia New" pitchFamily="34" charset="-34"/>
                <a:cs typeface="Times New Roman" pitchFamily="18" charset="0"/>
              </a:rPr>
              <a:t>:</a:t>
            </a:r>
          </a:p>
          <a:p>
            <a:pPr eaLnBrk="1" hangingPunct="1"/>
            <a:r>
              <a:rPr lang="en-US" altLang="en-US" sz="2800" dirty="0">
                <a:latin typeface="Times New Roman" pitchFamily="18" charset="0"/>
                <a:ea typeface="Cordia New" pitchFamily="34" charset="-34"/>
                <a:cs typeface="Times New Roman" pitchFamily="18" charset="0"/>
              </a:rPr>
              <a:t>- Tri </a:t>
            </a:r>
            <a:r>
              <a:rPr lang="en-US" altLang="en-US" sz="2800" dirty="0" err="1">
                <a:latin typeface="Times New Roman" pitchFamily="18" charset="0"/>
                <a:ea typeface="Cordia New" pitchFamily="34" charset="-34"/>
                <a:cs typeface="Times New Roman" pitchFamily="18" charset="0"/>
              </a:rPr>
              <a:t>thức</a:t>
            </a:r>
            <a:endParaRPr lang="en-US" altLang="en-US" sz="2800" dirty="0">
              <a:latin typeface="Times New Roman" pitchFamily="18" charset="0"/>
              <a:ea typeface="Cordia New" pitchFamily="34" charset="-34"/>
              <a:cs typeface="Times New Roman" pitchFamily="18" charset="0"/>
            </a:endParaRPr>
          </a:p>
          <a:p>
            <a:pPr eaLnBrk="1" hangingPunct="1">
              <a:buFontTx/>
              <a:buChar char="-"/>
            </a:pPr>
            <a:r>
              <a:rPr lang="en-US" altLang="en-US" sz="2800" dirty="0">
                <a:latin typeface="Times New Roman" pitchFamily="18" charset="0"/>
                <a:ea typeface="Cordia New" pitchFamily="34" charset="-34"/>
                <a:cs typeface="Times New Roman" pitchFamily="18" charset="0"/>
              </a:rPr>
              <a:t> </a:t>
            </a:r>
            <a:r>
              <a:rPr lang="en-US" altLang="en-US" sz="2800" dirty="0" err="1">
                <a:latin typeface="Times New Roman" pitchFamily="18" charset="0"/>
                <a:ea typeface="Cordia New" pitchFamily="34" charset="-34"/>
                <a:cs typeface="Times New Roman" pitchFamily="18" charset="0"/>
              </a:rPr>
              <a:t>Tình</a:t>
            </a:r>
            <a:r>
              <a:rPr lang="en-US" altLang="en-US" sz="2800" dirty="0">
                <a:latin typeface="Times New Roman" pitchFamily="18" charset="0"/>
                <a:ea typeface="Cordia New" pitchFamily="34" charset="-34"/>
                <a:cs typeface="Times New Roman" pitchFamily="18" charset="0"/>
              </a:rPr>
              <a:t> </a:t>
            </a:r>
            <a:r>
              <a:rPr lang="en-US" altLang="en-US" sz="2800" dirty="0" err="1">
                <a:latin typeface="Times New Roman" pitchFamily="18" charset="0"/>
                <a:ea typeface="Cordia New" pitchFamily="34" charset="-34"/>
                <a:cs typeface="Times New Roman" pitchFamily="18" charset="0"/>
              </a:rPr>
              <a:t>cảm</a:t>
            </a:r>
            <a:endParaRPr lang="en-US" altLang="en-US" sz="2800" dirty="0">
              <a:latin typeface="Times New Roman" pitchFamily="18" charset="0"/>
              <a:ea typeface="Cordia New" pitchFamily="34" charset="-34"/>
              <a:cs typeface="Times New Roman" pitchFamily="18" charset="0"/>
            </a:endParaRPr>
          </a:p>
          <a:p>
            <a:pPr eaLnBrk="1" hangingPunct="1">
              <a:buFontTx/>
              <a:buChar char="-"/>
            </a:pPr>
            <a:r>
              <a:rPr lang="en-US" altLang="en-US" sz="2800" dirty="0">
                <a:latin typeface="Times New Roman" pitchFamily="18" charset="0"/>
                <a:ea typeface="Cordia New" pitchFamily="34" charset="-34"/>
                <a:cs typeface="Times New Roman" pitchFamily="18" charset="0"/>
              </a:rPr>
              <a:t> </a:t>
            </a:r>
            <a:r>
              <a:rPr lang="en-US" altLang="en-US" sz="2800" dirty="0" err="1">
                <a:latin typeface="Times New Roman" pitchFamily="18" charset="0"/>
                <a:ea typeface="Cordia New" pitchFamily="34" charset="-34"/>
                <a:cs typeface="Times New Roman" pitchFamily="18" charset="0"/>
              </a:rPr>
              <a:t>Niềm</a:t>
            </a:r>
            <a:r>
              <a:rPr lang="en-US" altLang="en-US" sz="2800" dirty="0">
                <a:latin typeface="Times New Roman" pitchFamily="18" charset="0"/>
                <a:ea typeface="Cordia New" pitchFamily="34" charset="-34"/>
                <a:cs typeface="Times New Roman" pitchFamily="18" charset="0"/>
              </a:rPr>
              <a:t> tin</a:t>
            </a:r>
          </a:p>
          <a:p>
            <a:pPr eaLnBrk="1" hangingPunct="1">
              <a:buFontTx/>
              <a:buChar char="-"/>
            </a:pPr>
            <a:r>
              <a:rPr lang="en-US" altLang="en-US" sz="2800" dirty="0">
                <a:latin typeface="Times New Roman" pitchFamily="18" charset="0"/>
                <a:ea typeface="Cordia New" pitchFamily="34" charset="-34"/>
                <a:cs typeface="Times New Roman" pitchFamily="18" charset="0"/>
              </a:rPr>
              <a:t> Ý </a:t>
            </a:r>
            <a:r>
              <a:rPr lang="en-US" altLang="en-US" sz="2800" dirty="0" err="1">
                <a:latin typeface="Times New Roman" pitchFamily="18" charset="0"/>
                <a:ea typeface="Cordia New" pitchFamily="34" charset="-34"/>
                <a:cs typeface="Times New Roman" pitchFamily="18" charset="0"/>
              </a:rPr>
              <a:t>chí</a:t>
            </a:r>
            <a:endParaRPr lang="vi-VN" altLang="en-US" sz="2800" dirty="0">
              <a:latin typeface="Times New Roman" pitchFamily="18" charset="0"/>
              <a:ea typeface="Cordia New" pitchFamily="34" charset="-34"/>
              <a:cs typeface="Times New Roman" pitchFamily="18" charset="0"/>
            </a:endParaRPr>
          </a:p>
        </p:txBody>
      </p:sp>
      <p:sp>
        <p:nvSpPr>
          <p:cNvPr id="9" name="TextBox 8"/>
          <p:cNvSpPr txBox="1">
            <a:spLocks noChangeArrowheads="1"/>
          </p:cNvSpPr>
          <p:nvPr/>
        </p:nvSpPr>
        <p:spPr bwMode="auto">
          <a:xfrm>
            <a:off x="152400" y="2895600"/>
            <a:ext cx="4792663" cy="1816100"/>
          </a:xfrm>
          <a:prstGeom prst="rect">
            <a:avLst/>
          </a:prstGeom>
          <a:noFill/>
          <a:ln w="9525">
            <a:solidFill>
              <a:srgbClr val="000000"/>
            </a:solidFill>
            <a:miter lim="800000"/>
            <a:headEnd/>
            <a:tailEnd/>
          </a:ln>
        </p:spPr>
        <p:txBody>
          <a:bodyPr>
            <a:spAutoFit/>
          </a:bodyPr>
          <a:lstStyle/>
          <a:p>
            <a:pPr eaLnBrk="1" hangingPunct="1"/>
            <a:r>
              <a:rPr lang="en-US" altLang="en-US" sz="2800" b="1" i="1" dirty="0" err="1">
                <a:latin typeface="Times New Roman" pitchFamily="18" charset="0"/>
                <a:ea typeface="Cordia New" pitchFamily="34" charset="-34"/>
                <a:cs typeface="Times New Roman" pitchFamily="18" charset="0"/>
              </a:rPr>
              <a:t>Các</a:t>
            </a:r>
            <a:r>
              <a:rPr lang="en-US" altLang="en-US" sz="2800" b="1" i="1" dirty="0">
                <a:latin typeface="Times New Roman" pitchFamily="18" charset="0"/>
                <a:ea typeface="Cordia New" pitchFamily="34" charset="-34"/>
                <a:cs typeface="Times New Roman" pitchFamily="18" charset="0"/>
              </a:rPr>
              <a:t> </a:t>
            </a:r>
            <a:r>
              <a:rPr lang="en-US" altLang="en-US" sz="2800" b="1" i="1" dirty="0" err="1">
                <a:latin typeface="Times New Roman" pitchFamily="18" charset="0"/>
                <a:ea typeface="Cordia New" pitchFamily="34" charset="-34"/>
                <a:cs typeface="Times New Roman" pitchFamily="18" charset="0"/>
              </a:rPr>
              <a:t>cấp</a:t>
            </a:r>
            <a:r>
              <a:rPr lang="en-US" altLang="en-US" sz="2800" b="1" i="1" dirty="0">
                <a:latin typeface="Times New Roman" pitchFamily="18" charset="0"/>
                <a:ea typeface="Cordia New" pitchFamily="34" charset="-34"/>
                <a:cs typeface="Times New Roman" pitchFamily="18" charset="0"/>
              </a:rPr>
              <a:t> </a:t>
            </a:r>
            <a:r>
              <a:rPr lang="en-US" altLang="en-US" sz="2800" b="1" i="1" dirty="0" err="1">
                <a:latin typeface="Times New Roman" pitchFamily="18" charset="0"/>
                <a:ea typeface="Cordia New" pitchFamily="34" charset="-34"/>
                <a:cs typeface="Times New Roman" pitchFamily="18" charset="0"/>
              </a:rPr>
              <a:t>độ</a:t>
            </a:r>
            <a:r>
              <a:rPr lang="en-US" altLang="en-US" sz="2800" b="1" i="1" dirty="0">
                <a:latin typeface="Times New Roman" pitchFamily="18" charset="0"/>
                <a:ea typeface="Cordia New" pitchFamily="34" charset="-34"/>
                <a:cs typeface="Times New Roman" pitchFamily="18" charset="0"/>
              </a:rPr>
              <a:t> </a:t>
            </a:r>
            <a:r>
              <a:rPr lang="en-US" altLang="en-US" sz="2800" b="1" i="1" dirty="0" err="1">
                <a:latin typeface="Times New Roman" pitchFamily="18" charset="0"/>
                <a:ea typeface="Cordia New" pitchFamily="34" charset="-34"/>
                <a:cs typeface="Times New Roman" pitchFamily="18" charset="0"/>
              </a:rPr>
              <a:t>của</a:t>
            </a:r>
            <a:r>
              <a:rPr lang="en-US" altLang="en-US" sz="2800" b="1" i="1" dirty="0">
                <a:latin typeface="Times New Roman" pitchFamily="18" charset="0"/>
                <a:ea typeface="Cordia New" pitchFamily="34" charset="-34"/>
                <a:cs typeface="Times New Roman" pitchFamily="18" charset="0"/>
              </a:rPr>
              <a:t> ý </a:t>
            </a:r>
            <a:r>
              <a:rPr lang="en-US" altLang="en-US" sz="2800" b="1" i="1" dirty="0" err="1">
                <a:latin typeface="Times New Roman" pitchFamily="18" charset="0"/>
                <a:ea typeface="Cordia New" pitchFamily="34" charset="-34"/>
                <a:cs typeface="Times New Roman" pitchFamily="18" charset="0"/>
              </a:rPr>
              <a:t>thức</a:t>
            </a:r>
            <a:r>
              <a:rPr lang="en-US" altLang="en-US" sz="2800" b="1" i="1" dirty="0">
                <a:latin typeface="Times New Roman" pitchFamily="18" charset="0"/>
                <a:ea typeface="Cordia New" pitchFamily="34" charset="-34"/>
                <a:cs typeface="Times New Roman" pitchFamily="18" charset="0"/>
              </a:rPr>
              <a:t> </a:t>
            </a:r>
          </a:p>
          <a:p>
            <a:pPr eaLnBrk="1" hangingPunct="1">
              <a:buFontTx/>
              <a:buChar char="-"/>
            </a:pPr>
            <a:r>
              <a:rPr lang="en-US" altLang="en-US" sz="2800" dirty="0" err="1">
                <a:latin typeface="Times New Roman" pitchFamily="18" charset="0"/>
                <a:ea typeface="Cordia New" pitchFamily="34" charset="-34"/>
                <a:cs typeface="Times New Roman" pitchFamily="18" charset="0"/>
              </a:rPr>
              <a:t>Tự</a:t>
            </a:r>
            <a:r>
              <a:rPr lang="en-US" altLang="en-US" sz="2800" dirty="0">
                <a:latin typeface="Times New Roman" pitchFamily="18" charset="0"/>
                <a:ea typeface="Cordia New" pitchFamily="34" charset="-34"/>
                <a:cs typeface="Times New Roman" pitchFamily="18" charset="0"/>
              </a:rPr>
              <a:t> ý </a:t>
            </a:r>
            <a:r>
              <a:rPr lang="en-US" altLang="en-US" sz="2800" dirty="0" err="1">
                <a:latin typeface="Times New Roman" pitchFamily="18" charset="0"/>
                <a:ea typeface="Cordia New" pitchFamily="34" charset="-34"/>
                <a:cs typeface="Times New Roman" pitchFamily="18" charset="0"/>
              </a:rPr>
              <a:t>thức</a:t>
            </a:r>
            <a:endParaRPr lang="en-US" altLang="en-US" sz="2800" dirty="0">
              <a:latin typeface="Times New Roman" pitchFamily="18" charset="0"/>
              <a:ea typeface="Cordia New" pitchFamily="34" charset="-34"/>
              <a:cs typeface="Times New Roman" pitchFamily="18" charset="0"/>
            </a:endParaRPr>
          </a:p>
          <a:p>
            <a:pPr eaLnBrk="1" hangingPunct="1">
              <a:buFontTx/>
              <a:buChar char="-"/>
            </a:pPr>
            <a:r>
              <a:rPr lang="en-US" altLang="en-US" sz="2800" dirty="0" err="1">
                <a:latin typeface="Times New Roman" pitchFamily="18" charset="0"/>
                <a:ea typeface="Cordia New" pitchFamily="34" charset="-34"/>
                <a:cs typeface="Times New Roman" pitchFamily="18" charset="0"/>
              </a:rPr>
              <a:t>Tiềm</a:t>
            </a:r>
            <a:r>
              <a:rPr lang="en-US" altLang="en-US" sz="2800" dirty="0">
                <a:latin typeface="Times New Roman" pitchFamily="18" charset="0"/>
                <a:ea typeface="Cordia New" pitchFamily="34" charset="-34"/>
                <a:cs typeface="Times New Roman" pitchFamily="18" charset="0"/>
              </a:rPr>
              <a:t> </a:t>
            </a:r>
            <a:r>
              <a:rPr lang="en-US" altLang="en-US" sz="2800" dirty="0" err="1">
                <a:latin typeface="Times New Roman" pitchFamily="18" charset="0"/>
                <a:ea typeface="Cordia New" pitchFamily="34" charset="-34"/>
                <a:cs typeface="Times New Roman" pitchFamily="18" charset="0"/>
              </a:rPr>
              <a:t>thức</a:t>
            </a:r>
            <a:endParaRPr lang="en-US" altLang="en-US" sz="2800" dirty="0">
              <a:latin typeface="Times New Roman" pitchFamily="18" charset="0"/>
              <a:ea typeface="Cordia New" pitchFamily="34" charset="-34"/>
              <a:cs typeface="Times New Roman" pitchFamily="18" charset="0"/>
            </a:endParaRPr>
          </a:p>
          <a:p>
            <a:pPr eaLnBrk="1" hangingPunct="1">
              <a:buFontTx/>
              <a:buChar char="-"/>
            </a:pPr>
            <a:r>
              <a:rPr lang="en-US" altLang="en-US" sz="2800" dirty="0">
                <a:latin typeface="Times New Roman" pitchFamily="18" charset="0"/>
                <a:ea typeface="Cordia New" pitchFamily="34" charset="-34"/>
                <a:cs typeface="Times New Roman" pitchFamily="18" charset="0"/>
              </a:rPr>
              <a:t> </a:t>
            </a:r>
            <a:r>
              <a:rPr lang="en-US" altLang="en-US" sz="2800" dirty="0" err="1">
                <a:latin typeface="Times New Roman" pitchFamily="18" charset="0"/>
                <a:ea typeface="Cordia New" pitchFamily="34" charset="-34"/>
                <a:cs typeface="Times New Roman" pitchFamily="18" charset="0"/>
              </a:rPr>
              <a:t>Vô</a:t>
            </a:r>
            <a:r>
              <a:rPr lang="en-US" altLang="en-US" sz="2800" dirty="0">
                <a:latin typeface="Times New Roman" pitchFamily="18" charset="0"/>
                <a:ea typeface="Cordia New" pitchFamily="34" charset="-34"/>
                <a:cs typeface="Times New Roman" pitchFamily="18" charset="0"/>
              </a:rPr>
              <a:t> </a:t>
            </a:r>
            <a:r>
              <a:rPr lang="en-US" altLang="en-US" sz="2800" dirty="0" err="1">
                <a:latin typeface="Times New Roman" pitchFamily="18" charset="0"/>
                <a:ea typeface="Cordia New" pitchFamily="34" charset="-34"/>
                <a:cs typeface="Times New Roman" pitchFamily="18" charset="0"/>
              </a:rPr>
              <a:t>thức</a:t>
            </a:r>
            <a:endParaRPr lang="vi-VN" altLang="en-US" sz="2800" dirty="0">
              <a:latin typeface="Times New Roman" pitchFamily="18" charset="0"/>
              <a:ea typeface="Cordia New" pitchFamily="34" charset="-34"/>
              <a:cs typeface="Times New Roman" pitchFamily="18" charset="0"/>
            </a:endParaRPr>
          </a:p>
        </p:txBody>
      </p:sp>
      <p:sp>
        <p:nvSpPr>
          <p:cNvPr id="55303" name="TextBox 1"/>
          <p:cNvSpPr txBox="1">
            <a:spLocks noChangeArrowheads="1"/>
          </p:cNvSpPr>
          <p:nvPr/>
        </p:nvSpPr>
        <p:spPr bwMode="auto">
          <a:xfrm>
            <a:off x="304800" y="152400"/>
            <a:ext cx="6019800" cy="646113"/>
          </a:xfrm>
          <a:prstGeom prst="rect">
            <a:avLst/>
          </a:prstGeom>
          <a:noFill/>
          <a:ln w="9525">
            <a:noFill/>
            <a:miter lim="800000"/>
            <a:headEnd/>
            <a:tailEnd/>
          </a:ln>
        </p:spPr>
        <p:txBody>
          <a:bodyPr>
            <a:spAutoFit/>
          </a:bodyPr>
          <a:lstStyle/>
          <a:p>
            <a:pPr eaLnBrk="1" hangingPunct="1"/>
            <a:r>
              <a:rPr lang="en-US" altLang="en-US" sz="3600" b="1" i="1">
                <a:latin typeface="Times New Roman" pitchFamily="18" charset="0"/>
                <a:ea typeface="Cordia New" pitchFamily="34" charset="-34"/>
                <a:cs typeface="Times New Roman" pitchFamily="18" charset="0"/>
              </a:rPr>
              <a:t>c) Kết cấu của ý thức</a:t>
            </a:r>
            <a:endParaRPr lang="vi-VN" altLang="en-US" sz="3600" b="1" i="1">
              <a:latin typeface="Times New Roman" pitchFamily="18" charset="0"/>
              <a:ea typeface="Cordia New" pitchFamily="34" charset="-34"/>
              <a:cs typeface="Times New Roman" pitchFamily="18" charset="0"/>
            </a:endParaRPr>
          </a:p>
        </p:txBody>
      </p:sp>
      <p:sp>
        <p:nvSpPr>
          <p:cNvPr id="4" name="TextBox 3"/>
          <p:cNvSpPr txBox="1"/>
          <p:nvPr/>
        </p:nvSpPr>
        <p:spPr>
          <a:xfrm>
            <a:off x="76200" y="4800600"/>
            <a:ext cx="4953000" cy="1816100"/>
          </a:xfrm>
          <a:prstGeom prst="rect">
            <a:avLst/>
          </a:prstGeom>
          <a:noFill/>
          <a:ln>
            <a:solidFill>
              <a:schemeClr val="bg1">
                <a:lumMod val="25000"/>
              </a:schemeClr>
            </a:solidFill>
          </a:ln>
        </p:spPr>
        <p:txBody>
          <a:bodyPr>
            <a:spAutoFit/>
          </a:bodyPr>
          <a:lstStyle/>
          <a:p>
            <a:pPr eaLnBrk="1" hangingPunct="1"/>
            <a:r>
              <a:rPr lang="en-US" sz="2800" b="1" i="1" dirty="0" err="1">
                <a:latin typeface="Times New Roman" pitchFamily="18" charset="0"/>
                <a:cs typeface="Times New Roman" pitchFamily="18" charset="0"/>
              </a:rPr>
              <a:t>Vấn</a:t>
            </a:r>
            <a:r>
              <a:rPr lang="en-US" sz="2800" b="1" i="1" dirty="0">
                <a:latin typeface="Times New Roman" pitchFamily="18" charset="0"/>
                <a:cs typeface="Times New Roman" pitchFamily="18" charset="0"/>
              </a:rPr>
              <a:t> </a:t>
            </a:r>
            <a:r>
              <a:rPr lang="en-US" sz="2800" b="1" i="1" dirty="0" err="1">
                <a:latin typeface="Times New Roman" pitchFamily="18" charset="0"/>
                <a:cs typeface="Times New Roman" pitchFamily="18" charset="0"/>
              </a:rPr>
              <a:t>đề</a:t>
            </a:r>
            <a:r>
              <a:rPr lang="en-US" sz="2800" b="1" i="1" dirty="0">
                <a:latin typeface="Times New Roman" pitchFamily="18" charset="0"/>
                <a:cs typeface="Times New Roman" pitchFamily="18" charset="0"/>
              </a:rPr>
              <a:t> </a:t>
            </a:r>
            <a:r>
              <a:rPr lang="en-US" sz="2800" b="1" i="1" dirty="0" err="1">
                <a:latin typeface="Times New Roman" pitchFamily="18" charset="0"/>
                <a:cs typeface="Times New Roman" pitchFamily="18" charset="0"/>
              </a:rPr>
              <a:t>trí</a:t>
            </a:r>
            <a:r>
              <a:rPr lang="en-US" sz="2800" b="1" i="1" dirty="0">
                <a:latin typeface="Times New Roman" pitchFamily="18" charset="0"/>
                <a:cs typeface="Times New Roman" pitchFamily="18" charset="0"/>
              </a:rPr>
              <a:t> </a:t>
            </a:r>
            <a:r>
              <a:rPr lang="en-US" sz="2800" b="1" i="1" dirty="0" err="1">
                <a:latin typeface="Times New Roman" pitchFamily="18" charset="0"/>
                <a:cs typeface="Times New Roman" pitchFamily="18" charset="0"/>
              </a:rPr>
              <a:t>tuệ</a:t>
            </a:r>
            <a:r>
              <a:rPr lang="en-US" sz="2800" b="1" i="1" dirty="0">
                <a:latin typeface="Times New Roman" pitchFamily="18" charset="0"/>
                <a:cs typeface="Times New Roman" pitchFamily="18" charset="0"/>
              </a:rPr>
              <a:t> </a:t>
            </a:r>
            <a:r>
              <a:rPr lang="en-US" sz="2800" b="1" i="1" dirty="0" err="1">
                <a:latin typeface="Times New Roman" pitchFamily="18" charset="0"/>
                <a:cs typeface="Times New Roman" pitchFamily="18" charset="0"/>
              </a:rPr>
              <a:t>nhân</a:t>
            </a:r>
            <a:r>
              <a:rPr lang="en-US" sz="2800" b="1" i="1" dirty="0">
                <a:latin typeface="Times New Roman" pitchFamily="18" charset="0"/>
                <a:cs typeface="Times New Roman" pitchFamily="18" charset="0"/>
              </a:rPr>
              <a:t> </a:t>
            </a:r>
            <a:r>
              <a:rPr lang="en-US" sz="2800" b="1" i="1" dirty="0" err="1">
                <a:latin typeface="Times New Roman" pitchFamily="18" charset="0"/>
                <a:cs typeface="Times New Roman" pitchFamily="18" charset="0"/>
              </a:rPr>
              <a:t>tạo</a:t>
            </a:r>
            <a:r>
              <a:rPr lang="en-US" sz="2800" dirty="0">
                <a:latin typeface="Times New Roman" pitchFamily="18" charset="0"/>
                <a:cs typeface="Times New Roman" pitchFamily="18" charset="0"/>
              </a:rPr>
              <a:t>:</a:t>
            </a:r>
          </a:p>
          <a:p>
            <a:pPr eaLnBrk="1" hangingPunct="1"/>
            <a:r>
              <a:rPr lang="en-US" sz="2800" dirty="0" err="1">
                <a:latin typeface="Times New Roman" pitchFamily="18" charset="0"/>
                <a:cs typeface="Times New Roman" pitchFamily="18" charset="0"/>
              </a:rPr>
              <a:t>Phân</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biệt</a:t>
            </a:r>
            <a:r>
              <a:rPr lang="en-US" sz="2800" dirty="0">
                <a:latin typeface="Times New Roman" pitchFamily="18" charset="0"/>
                <a:cs typeface="Times New Roman" pitchFamily="18" charset="0"/>
              </a:rPr>
              <a:t> ý </a:t>
            </a:r>
            <a:r>
              <a:rPr lang="en-US" sz="2800" dirty="0" err="1">
                <a:latin typeface="Times New Roman" pitchFamily="18" charset="0"/>
                <a:cs typeface="Times New Roman" pitchFamily="18" charset="0"/>
              </a:rPr>
              <a:t>thức</a:t>
            </a:r>
            <a:r>
              <a:rPr lang="en-US" sz="2800" dirty="0">
                <a:latin typeface="Times New Roman" pitchFamily="18" charset="0"/>
                <a:cs typeface="Times New Roman" pitchFamily="18" charset="0"/>
              </a:rPr>
              <a:t> con </a:t>
            </a:r>
            <a:r>
              <a:rPr lang="en-US" sz="2800" dirty="0" err="1">
                <a:latin typeface="Times New Roman" pitchFamily="18" charset="0"/>
                <a:cs typeface="Times New Roman" pitchFamily="18" charset="0"/>
              </a:rPr>
              <a:t>người</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và</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máy</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tính</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điện</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tử</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là</a:t>
            </a:r>
            <a:r>
              <a:rPr lang="en-US" sz="2800" dirty="0">
                <a:latin typeface="Times New Roman" pitchFamily="18" charset="0"/>
                <a:cs typeface="Times New Roman" pitchFamily="18" charset="0"/>
              </a:rPr>
              <a:t> 2 </a:t>
            </a:r>
            <a:r>
              <a:rPr lang="en-US" sz="2800" dirty="0" err="1">
                <a:latin typeface="Times New Roman" pitchFamily="18" charset="0"/>
                <a:cs typeface="Times New Roman" pitchFamily="18" charset="0"/>
              </a:rPr>
              <a:t>quá</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trình</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khác</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nhau</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về</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bản</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chất</a:t>
            </a:r>
            <a:endParaRPr lang="vi-VN" sz="2800" dirty="0">
              <a:latin typeface="Times New Roman" pitchFamily="18" charset="0"/>
              <a:cs typeface="Times New Roman"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5" presetClass="entr" presetSubtype="0" fill="hold" nodeType="afterEffect">
                                  <p:stCondLst>
                                    <p:cond delay="0"/>
                                  </p:stCondLst>
                                  <p:childTnLst>
                                    <p:set>
                                      <p:cBhvr>
                                        <p:cTn id="6" dur="1" fill="hold">
                                          <p:stCondLst>
                                            <p:cond delay="0"/>
                                          </p:stCondLst>
                                        </p:cTn>
                                        <p:tgtEl>
                                          <p:spTgt spid="335875"/>
                                        </p:tgtEl>
                                        <p:attrNameLst>
                                          <p:attrName>style.visibility</p:attrName>
                                        </p:attrNameLst>
                                      </p:cBhvr>
                                      <p:to>
                                        <p:strVal val="visible"/>
                                      </p:to>
                                    </p:set>
                                    <p:anim calcmode="lin" valueType="num">
                                      <p:cBhvr>
                                        <p:cTn id="7" dur="1000" fill="hold"/>
                                        <p:tgtEl>
                                          <p:spTgt spid="335875"/>
                                        </p:tgtEl>
                                        <p:attrNameLst>
                                          <p:attrName>ppt_w</p:attrName>
                                        </p:attrNameLst>
                                      </p:cBhvr>
                                      <p:tavLst>
                                        <p:tav tm="0">
                                          <p:val>
                                            <p:strVal val="#ppt_w*0.70"/>
                                          </p:val>
                                        </p:tav>
                                        <p:tav tm="100000">
                                          <p:val>
                                            <p:strVal val="#ppt_w"/>
                                          </p:val>
                                        </p:tav>
                                      </p:tavLst>
                                    </p:anim>
                                    <p:anim calcmode="lin" valueType="num">
                                      <p:cBhvr>
                                        <p:cTn id="8" dur="1000" fill="hold"/>
                                        <p:tgtEl>
                                          <p:spTgt spid="335875"/>
                                        </p:tgtEl>
                                        <p:attrNameLst>
                                          <p:attrName>ppt_h</p:attrName>
                                        </p:attrNameLst>
                                      </p:cBhvr>
                                      <p:tavLst>
                                        <p:tav tm="0">
                                          <p:val>
                                            <p:strVal val="#ppt_h"/>
                                          </p:val>
                                        </p:tav>
                                        <p:tav tm="100000">
                                          <p:val>
                                            <p:strVal val="#ppt_h"/>
                                          </p:val>
                                        </p:tav>
                                      </p:tavLst>
                                    </p:anim>
                                    <p:animEffect transition="in" filter="fade">
                                      <p:cBhvr>
                                        <p:cTn id="9" dur="1000"/>
                                        <p:tgtEl>
                                          <p:spTgt spid="335875"/>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3" presetClass="entr" presetSubtype="10" fill="hold" grpId="0" nodeType="clickEffect">
                                  <p:stCondLst>
                                    <p:cond delay="0"/>
                                  </p:stCondLst>
                                  <p:childTnLst>
                                    <p:set>
                                      <p:cBhvr>
                                        <p:cTn id="13" dur="1" fill="hold">
                                          <p:stCondLst>
                                            <p:cond delay="0"/>
                                          </p:stCondLst>
                                        </p:cTn>
                                        <p:tgtEl>
                                          <p:spTgt spid="47109"/>
                                        </p:tgtEl>
                                        <p:attrNameLst>
                                          <p:attrName>style.visibility</p:attrName>
                                        </p:attrNameLst>
                                      </p:cBhvr>
                                      <p:to>
                                        <p:strVal val="visible"/>
                                      </p:to>
                                    </p:set>
                                    <p:animEffect transition="in" filter="blinds(horizontal)">
                                      <p:cBhvr>
                                        <p:cTn id="14" dur="500"/>
                                        <p:tgtEl>
                                          <p:spTgt spid="47109"/>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3" presetClass="entr" presetSubtype="1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blinds(horizontal)">
                                      <p:cBhvr>
                                        <p:cTn id="19" dur="500"/>
                                        <p:tgtEl>
                                          <p:spTgt spid="12"/>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3" presetClass="entr" presetSubtype="10" fill="hold" grpId="0" nodeType="click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blinds(horizontal)">
                                      <p:cBhvr>
                                        <p:cTn id="2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109" grpId="0"/>
      <p:bldP spid="12" grpId="0" animBg="1"/>
      <p:bldP spid="9"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7"/>
          <p:cNvGraphicFramePr>
            <a:graphicFrameLocks noGrp="1"/>
          </p:cNvGraphicFramePr>
          <p:nvPr>
            <p:ph sz="half" idx="2"/>
          </p:nvPr>
        </p:nvGraphicFramePr>
        <p:xfrm>
          <a:off x="173038" y="1085850"/>
          <a:ext cx="8839200" cy="5721351"/>
        </p:xfrm>
        <a:graphic>
          <a:graphicData uri="http://schemas.openxmlformats.org/drawingml/2006/table">
            <a:tbl>
              <a:tblPr/>
              <a:tblGrid>
                <a:gridCol w="4495800">
                  <a:extLst>
                    <a:ext uri="{9D8B030D-6E8A-4147-A177-3AD203B41FA5}">
                      <a16:colId xmlns:a16="http://schemas.microsoft.com/office/drawing/2014/main" val="20000"/>
                    </a:ext>
                  </a:extLst>
                </a:gridCol>
                <a:gridCol w="4343400">
                  <a:extLst>
                    <a:ext uri="{9D8B030D-6E8A-4147-A177-3AD203B41FA5}">
                      <a16:colId xmlns:a16="http://schemas.microsoft.com/office/drawing/2014/main" val="20001"/>
                    </a:ext>
                  </a:extLst>
                </a:gridCol>
              </a:tblGrid>
              <a:tr h="636588">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2400" b="1" i="0" u="none" strike="noStrike" cap="none" normalizeH="0" baseline="0" dirty="0" err="1">
                          <a:ln>
                            <a:noFill/>
                          </a:ln>
                          <a:solidFill>
                            <a:srgbClr val="000000"/>
                          </a:solidFill>
                          <a:effectLst/>
                          <a:latin typeface="Times New Roman" pitchFamily="18" charset="0"/>
                          <a:cs typeface="Times New Roman" pitchFamily="18" charset="0"/>
                        </a:rPr>
                        <a:t>Chủ</a:t>
                      </a:r>
                      <a:r>
                        <a:rPr kumimoji="0" lang="en-US" altLang="en-US" sz="2400" b="1" i="0" u="none" strike="noStrike" cap="none" normalizeH="0" baseline="0" dirty="0">
                          <a:ln>
                            <a:noFill/>
                          </a:ln>
                          <a:solidFill>
                            <a:srgbClr val="000000"/>
                          </a:solidFill>
                          <a:effectLst/>
                          <a:latin typeface="Times New Roman" pitchFamily="18" charset="0"/>
                          <a:cs typeface="Times New Roman" pitchFamily="18" charset="0"/>
                        </a:rPr>
                        <a:t> </a:t>
                      </a:r>
                      <a:r>
                        <a:rPr kumimoji="0" lang="en-US" altLang="en-US" sz="2400" b="1" i="0" u="none" strike="noStrike" cap="none" normalizeH="0" baseline="0" dirty="0" err="1">
                          <a:ln>
                            <a:noFill/>
                          </a:ln>
                          <a:solidFill>
                            <a:srgbClr val="000000"/>
                          </a:solidFill>
                          <a:effectLst/>
                          <a:latin typeface="Times New Roman" pitchFamily="18" charset="0"/>
                          <a:cs typeface="Times New Roman" pitchFamily="18" charset="0"/>
                        </a:rPr>
                        <a:t>nghĩa</a:t>
                      </a:r>
                      <a:r>
                        <a:rPr kumimoji="0" lang="en-US" altLang="en-US" sz="2400" b="1" i="0" u="none" strike="noStrike" cap="none" normalizeH="0" baseline="0" dirty="0">
                          <a:ln>
                            <a:noFill/>
                          </a:ln>
                          <a:solidFill>
                            <a:srgbClr val="000000"/>
                          </a:solidFill>
                          <a:effectLst/>
                          <a:latin typeface="Times New Roman" pitchFamily="18" charset="0"/>
                          <a:cs typeface="Times New Roman" pitchFamily="18" charset="0"/>
                        </a:rPr>
                        <a:t> </a:t>
                      </a:r>
                      <a:r>
                        <a:rPr kumimoji="0" lang="en-US" altLang="en-US" sz="2400" b="1" i="0" u="none" strike="noStrike" cap="none" normalizeH="0" baseline="0" dirty="0" err="1">
                          <a:ln>
                            <a:noFill/>
                          </a:ln>
                          <a:solidFill>
                            <a:srgbClr val="000000"/>
                          </a:solidFill>
                          <a:effectLst/>
                          <a:latin typeface="Times New Roman" pitchFamily="18" charset="0"/>
                          <a:cs typeface="Times New Roman" pitchFamily="18" charset="0"/>
                        </a:rPr>
                        <a:t>duy</a:t>
                      </a:r>
                      <a:r>
                        <a:rPr kumimoji="0" lang="en-US" altLang="en-US" sz="2400" b="1" i="0" u="none" strike="noStrike" cap="none" normalizeH="0" baseline="0" dirty="0">
                          <a:ln>
                            <a:noFill/>
                          </a:ln>
                          <a:solidFill>
                            <a:srgbClr val="000000"/>
                          </a:solidFill>
                          <a:effectLst/>
                          <a:latin typeface="Times New Roman" pitchFamily="18" charset="0"/>
                          <a:cs typeface="Times New Roman" pitchFamily="18" charset="0"/>
                        </a:rPr>
                        <a:t> </a:t>
                      </a:r>
                      <a:r>
                        <a:rPr kumimoji="0" lang="en-US" altLang="en-US" sz="2400" b="1" i="0" u="none" strike="noStrike" cap="none" normalizeH="0" baseline="0" dirty="0" err="1">
                          <a:ln>
                            <a:noFill/>
                          </a:ln>
                          <a:solidFill>
                            <a:srgbClr val="000000"/>
                          </a:solidFill>
                          <a:effectLst/>
                          <a:latin typeface="Times New Roman" pitchFamily="18" charset="0"/>
                          <a:cs typeface="Times New Roman" pitchFamily="18" charset="0"/>
                        </a:rPr>
                        <a:t>tâm</a:t>
                      </a:r>
                      <a:endParaRPr kumimoji="0" lang="vi-VN" altLang="en-US" sz="2400" b="1" i="0" u="none" strike="noStrike" cap="none" normalizeH="0" baseline="0" dirty="0">
                        <a:ln>
                          <a:noFill/>
                        </a:ln>
                        <a:solidFill>
                          <a:srgbClr val="000000"/>
                        </a:solidFill>
                        <a:effectLst/>
                        <a:latin typeface="Times New Roman" pitchFamily="18" charset="0"/>
                        <a:cs typeface="Times New Roman" pitchFamily="18" charset="0"/>
                      </a:endParaRPr>
                    </a:p>
                  </a:txBody>
                  <a:tcPr marT="45724" marB="45724"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en-US" sz="2400" b="1" i="0" u="none" strike="noStrike" cap="none" normalizeH="0" baseline="0">
                          <a:ln>
                            <a:noFill/>
                          </a:ln>
                          <a:solidFill>
                            <a:srgbClr val="000000"/>
                          </a:solidFill>
                          <a:effectLst/>
                          <a:latin typeface="Times New Roman" pitchFamily="18" charset="0"/>
                          <a:cs typeface="Times New Roman" pitchFamily="18" charset="0"/>
                        </a:rPr>
                        <a:t>Chủ nghĩa duy vật siêu hình</a:t>
                      </a:r>
                      <a:endParaRPr kumimoji="0" lang="vi-VN" altLang="en-US" sz="2400" b="1" i="0" u="none" strike="noStrike" cap="none" normalizeH="0" baseline="0">
                        <a:ln>
                          <a:noFill/>
                        </a:ln>
                        <a:solidFill>
                          <a:srgbClr val="000000"/>
                        </a:solidFill>
                        <a:effectLst/>
                        <a:latin typeface="Times New Roman" pitchFamily="18" charset="0"/>
                        <a:cs typeface="Times New Roman" pitchFamily="18" charset="0"/>
                      </a:endParaRPr>
                    </a:p>
                  </a:txBody>
                  <a:tcPr marT="45724" marB="45724"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r h="5084763">
                <a:tc>
                  <a:txBody>
                    <a:bodyPr/>
                    <a:lstStyle/>
                    <a:p>
                      <a:pPr marL="342900" marR="0" lvl="0" indent="-342900" algn="just" defTabSz="914400" rtl="0" eaLnBrk="0" fontAlgn="base" latinLnBrk="0" hangingPunct="0">
                        <a:lnSpc>
                          <a:spcPct val="100000"/>
                        </a:lnSpc>
                        <a:spcBef>
                          <a:spcPct val="20000"/>
                        </a:spcBef>
                        <a:spcAft>
                          <a:spcPct val="0"/>
                        </a:spcAft>
                        <a:buClrTx/>
                        <a:buSzTx/>
                        <a:buFont typeface="Wingdings" pitchFamily="2" charset="2"/>
                        <a:buChar char="ü"/>
                        <a:tabLst/>
                      </a:pPr>
                      <a:r>
                        <a:rPr kumimoji="0" lang="nl-NL" altLang="en-US" sz="2600" b="0" i="0" u="none" strike="noStrike" cap="none" normalizeH="0" baseline="0" dirty="0">
                          <a:ln>
                            <a:noFill/>
                          </a:ln>
                          <a:solidFill>
                            <a:srgbClr val="000000"/>
                          </a:solidFill>
                          <a:effectLst/>
                          <a:latin typeface="Times New Roman" pitchFamily="18" charset="0"/>
                          <a:cs typeface="Times New Roman" pitchFamily="18" charset="0"/>
                        </a:rPr>
                        <a:t>Ý thức là tồn tại duy nhất, tuyệt đối, có tính quyết định; còn thế giới vật chất chỉ là bản sao, biểu hiện khác của ý thức tinh thần, là tính thứ hai, do ý thức tinh thần sinh ra</a:t>
                      </a:r>
                    </a:p>
                    <a:p>
                      <a:pPr marL="342900" marR="0" lvl="0" indent="-342900" algn="just" defTabSz="914400" rtl="0" eaLnBrk="0" fontAlgn="base" latinLnBrk="0" hangingPunct="0">
                        <a:lnSpc>
                          <a:spcPct val="100000"/>
                        </a:lnSpc>
                        <a:spcBef>
                          <a:spcPct val="20000"/>
                        </a:spcBef>
                        <a:spcAft>
                          <a:spcPct val="0"/>
                        </a:spcAft>
                        <a:buClrTx/>
                        <a:buSzTx/>
                        <a:buFont typeface="Wingdings" pitchFamily="2" charset="2"/>
                        <a:buChar char="ü"/>
                        <a:tabLst/>
                      </a:pPr>
                      <a:r>
                        <a:rPr kumimoji="0" lang="nl-NL" altLang="en-US" sz="2600" b="0" i="0" u="none" strike="noStrike" cap="none" normalizeH="0" baseline="0" dirty="0">
                          <a:ln>
                            <a:noFill/>
                          </a:ln>
                          <a:solidFill>
                            <a:srgbClr val="000000"/>
                          </a:solidFill>
                          <a:effectLst/>
                          <a:latin typeface="Times New Roman" pitchFamily="18" charset="0"/>
                          <a:cs typeface="Times New Roman" pitchFamily="18" charset="0"/>
                        </a:rPr>
                        <a:t>Phủ nhận tính khách quan, cường điệu vai trò nhân tố chủ quan, duy ý chí, hành động bất chấp điều kiện, quy luật khách quan</a:t>
                      </a:r>
                      <a:r>
                        <a:rPr kumimoji="0" lang="nl-NL" altLang="en-US" sz="2600" b="0" i="0" u="none" strike="noStrike" cap="none" normalizeH="0" baseline="0" dirty="0">
                          <a:ln>
                            <a:noFill/>
                          </a:ln>
                          <a:solidFill>
                            <a:srgbClr val="000000"/>
                          </a:solidFill>
                          <a:effectLst/>
                          <a:latin typeface="Arial" pitchFamily="34" charset="0"/>
                          <a:cs typeface="Cordia New" pitchFamily="34" charset="-34"/>
                        </a:rPr>
                        <a:t>.</a:t>
                      </a:r>
                      <a:endParaRPr kumimoji="0" lang="vi-VN" altLang="en-US" sz="2600" b="0" i="0" u="none" strike="noStrike" cap="none" normalizeH="0" baseline="0" dirty="0">
                        <a:ln>
                          <a:noFill/>
                        </a:ln>
                        <a:solidFill>
                          <a:srgbClr val="000000"/>
                        </a:solidFill>
                        <a:effectLst/>
                        <a:latin typeface="Arial" pitchFamily="34" charset="0"/>
                        <a:cs typeface="Cordia New" pitchFamily="34" charset="-34"/>
                      </a:endParaRPr>
                    </a:p>
                  </a:txBody>
                  <a:tcPr marT="45724" marB="45724"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2E4FF"/>
                    </a:solidFill>
                  </a:tcPr>
                </a:tc>
                <a:tc>
                  <a:txBody>
                    <a:bodyPr/>
                    <a:lstStyle/>
                    <a:p>
                      <a:pPr marL="342900" marR="0" lvl="0" indent="-342900" algn="just" defTabSz="914400" rtl="0" eaLnBrk="0" fontAlgn="base" latinLnBrk="0" hangingPunct="0">
                        <a:lnSpc>
                          <a:spcPct val="100000"/>
                        </a:lnSpc>
                        <a:spcBef>
                          <a:spcPct val="20000"/>
                        </a:spcBef>
                        <a:spcAft>
                          <a:spcPct val="0"/>
                        </a:spcAft>
                        <a:buClrTx/>
                        <a:buSzTx/>
                        <a:buFont typeface="Wingdings" pitchFamily="2" charset="2"/>
                        <a:buChar char="ü"/>
                        <a:tabLst/>
                      </a:pPr>
                      <a:r>
                        <a:rPr kumimoji="0" lang="nl-NL" altLang="en-US" sz="2600" b="0" i="0" u="none" strike="noStrike" cap="none" normalizeH="0" baseline="0" dirty="0">
                          <a:ln>
                            <a:noFill/>
                          </a:ln>
                          <a:solidFill>
                            <a:srgbClr val="000000"/>
                          </a:solidFill>
                          <a:effectLst/>
                          <a:latin typeface="Times New Roman" pitchFamily="18" charset="0"/>
                          <a:cs typeface="Times New Roman" pitchFamily="18" charset="0"/>
                        </a:rPr>
                        <a:t>Tuyệt đối hoá yếu tố vật chất sinh ra ý thức, quyết định ý thức</a:t>
                      </a:r>
                    </a:p>
                    <a:p>
                      <a:pPr marL="342900" marR="0" lvl="0" indent="-342900" algn="just" defTabSz="914400" rtl="0" eaLnBrk="0" fontAlgn="base" latinLnBrk="0" hangingPunct="0">
                        <a:lnSpc>
                          <a:spcPct val="100000"/>
                        </a:lnSpc>
                        <a:spcBef>
                          <a:spcPct val="20000"/>
                        </a:spcBef>
                        <a:spcAft>
                          <a:spcPct val="0"/>
                        </a:spcAft>
                        <a:buClrTx/>
                        <a:buSzTx/>
                        <a:buFont typeface="Wingdings" pitchFamily="2" charset="2"/>
                        <a:buChar char="ü"/>
                        <a:tabLst/>
                      </a:pPr>
                      <a:endParaRPr kumimoji="0" lang="nl-NL" altLang="en-US" sz="2600" b="0" i="0" u="none" strike="noStrike" cap="none" normalizeH="0" baseline="0" dirty="0">
                        <a:ln>
                          <a:noFill/>
                        </a:ln>
                        <a:solidFill>
                          <a:srgbClr val="000000"/>
                        </a:solidFill>
                        <a:effectLst/>
                        <a:latin typeface="Times New Roman" pitchFamily="18" charset="0"/>
                        <a:cs typeface="Times New Roman" pitchFamily="18" charset="0"/>
                      </a:endParaRPr>
                    </a:p>
                    <a:p>
                      <a:pPr marL="342900" marR="0" lvl="0" indent="-342900" algn="just" defTabSz="914400" rtl="0" eaLnBrk="0" fontAlgn="base" latinLnBrk="0" hangingPunct="0">
                        <a:lnSpc>
                          <a:spcPct val="100000"/>
                        </a:lnSpc>
                        <a:spcBef>
                          <a:spcPct val="20000"/>
                        </a:spcBef>
                        <a:spcAft>
                          <a:spcPct val="0"/>
                        </a:spcAft>
                        <a:buClrTx/>
                        <a:buSzTx/>
                        <a:buFont typeface="Wingdings" pitchFamily="2" charset="2"/>
                        <a:buChar char="ü"/>
                        <a:tabLst/>
                      </a:pPr>
                      <a:endParaRPr kumimoji="0" lang="nl-NL" altLang="en-US" sz="2600" b="0" i="0" u="none" strike="noStrike" cap="none" normalizeH="0" baseline="0" dirty="0">
                        <a:ln>
                          <a:noFill/>
                        </a:ln>
                        <a:solidFill>
                          <a:srgbClr val="000000"/>
                        </a:solidFill>
                        <a:effectLst/>
                        <a:latin typeface="Times New Roman" pitchFamily="18" charset="0"/>
                        <a:cs typeface="Times New Roman" pitchFamily="18" charset="0"/>
                      </a:endParaRPr>
                    </a:p>
                    <a:p>
                      <a:pPr marL="342900" marR="0" lvl="0" indent="-342900" algn="just" defTabSz="914400" rtl="0" eaLnBrk="0" fontAlgn="base" latinLnBrk="0" hangingPunct="0">
                        <a:lnSpc>
                          <a:spcPct val="100000"/>
                        </a:lnSpc>
                        <a:spcBef>
                          <a:spcPct val="20000"/>
                        </a:spcBef>
                        <a:spcAft>
                          <a:spcPct val="0"/>
                        </a:spcAft>
                        <a:buClrTx/>
                        <a:buSzTx/>
                        <a:buFont typeface="Wingdings" pitchFamily="2" charset="2"/>
                        <a:buChar char="ü"/>
                        <a:tabLst/>
                      </a:pPr>
                      <a:r>
                        <a:rPr kumimoji="0" lang="nl-NL" altLang="en-US" sz="2600" b="0" i="0" u="none" strike="noStrike" cap="none" normalizeH="0" baseline="0" dirty="0">
                          <a:ln>
                            <a:noFill/>
                          </a:ln>
                          <a:solidFill>
                            <a:srgbClr val="000000"/>
                          </a:solidFill>
                          <a:effectLst/>
                          <a:latin typeface="Times New Roman" pitchFamily="18" charset="0"/>
                          <a:cs typeface="Times New Roman" pitchFamily="18" charset="0"/>
                        </a:rPr>
                        <a:t>Phủ nhận tính độc lập tương đối và tính năng động, sáng tạo của ý thức trong hoạt động thực tiễn; rơi vào trạng thái thụ động, ỷ lại, trông chờ không đem lại hiệu quả trong hoạt động thực tiễn </a:t>
                      </a:r>
                      <a:endParaRPr kumimoji="0" lang="vi-VN" altLang="en-US" sz="2600" b="0" i="0" u="none" strike="noStrike" cap="none" normalizeH="0" baseline="0" dirty="0">
                        <a:ln>
                          <a:noFill/>
                        </a:ln>
                        <a:solidFill>
                          <a:srgbClr val="000000"/>
                        </a:solidFill>
                        <a:effectLst/>
                        <a:latin typeface="Times New Roman" pitchFamily="18" charset="0"/>
                        <a:cs typeface="Times New Roman" pitchFamily="18" charset="0"/>
                      </a:endParaRPr>
                    </a:p>
                  </a:txBody>
                  <a:tcPr marT="45724" marB="45724"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2E4FF"/>
                    </a:solidFill>
                  </a:tcPr>
                </a:tc>
                <a:extLst>
                  <a:ext uri="{0D108BD9-81ED-4DB2-BD59-A6C34878D82A}">
                    <a16:rowId xmlns:a16="http://schemas.microsoft.com/office/drawing/2014/main" val="10001"/>
                  </a:ext>
                </a:extLst>
              </a:tr>
            </a:tbl>
          </a:graphicData>
        </a:graphic>
      </p:graphicFrame>
      <p:sp>
        <p:nvSpPr>
          <p:cNvPr id="57357" name="Slide Number Placeholder 6"/>
          <p:cNvSpPr>
            <a:spLocks noGrp="1"/>
          </p:cNvSpPr>
          <p:nvPr>
            <p:ph type="sldNum" sz="quarter" idx="12"/>
          </p:nvPr>
        </p:nvSpPr>
        <p:spPr>
          <a:noFill/>
        </p:spPr>
        <p:txBody>
          <a:bodyPr/>
          <a:lstStyle/>
          <a:p>
            <a:fld id="{C1F92586-3D94-4505-9564-4C0E96FCB431}" type="slidenum">
              <a:rPr lang="en-US" altLang="en-US"/>
              <a:pPr/>
              <a:t>71</a:t>
            </a:fld>
            <a:endParaRPr lang="th-TH" altLang="en-US"/>
          </a:p>
        </p:txBody>
      </p:sp>
      <p:sp>
        <p:nvSpPr>
          <p:cNvPr id="57358" name="Title 1"/>
          <p:cNvSpPr>
            <a:spLocks noGrp="1"/>
          </p:cNvSpPr>
          <p:nvPr>
            <p:ph type="title"/>
          </p:nvPr>
        </p:nvSpPr>
        <p:spPr>
          <a:xfrm>
            <a:off x="187325" y="-176213"/>
            <a:ext cx="8458200" cy="762001"/>
          </a:xfrm>
        </p:spPr>
        <p:txBody>
          <a:bodyPr/>
          <a:lstStyle/>
          <a:p>
            <a:r>
              <a:rPr lang="en-US" altLang="en-US" sz="3600">
                <a:latin typeface="Times New Roman" pitchFamily="18" charset="0"/>
                <a:cs typeface="Times New Roman" pitchFamily="18" charset="0"/>
              </a:rPr>
              <a:t>3. Mối quan hệ giữa vật chất và ý thức</a:t>
            </a:r>
            <a:endParaRPr lang="vi-VN" altLang="en-US" sz="3600">
              <a:latin typeface="Times New Roman" pitchFamily="18" charset="0"/>
              <a:cs typeface="Times New Roman" pitchFamily="18" charset="0"/>
            </a:endParaRPr>
          </a:p>
        </p:txBody>
      </p:sp>
      <p:sp>
        <p:nvSpPr>
          <p:cNvPr id="57359" name="TextBox 9"/>
          <p:cNvSpPr txBox="1">
            <a:spLocks noChangeArrowheads="1"/>
          </p:cNvSpPr>
          <p:nvPr/>
        </p:nvSpPr>
        <p:spPr bwMode="auto">
          <a:xfrm>
            <a:off x="381000" y="434975"/>
            <a:ext cx="6727825" cy="584200"/>
          </a:xfrm>
          <a:prstGeom prst="rect">
            <a:avLst/>
          </a:prstGeom>
          <a:noFill/>
          <a:ln w="9525">
            <a:noFill/>
            <a:miter lim="800000"/>
            <a:headEnd/>
            <a:tailEnd/>
          </a:ln>
        </p:spPr>
        <p:txBody>
          <a:bodyPr wrap="none">
            <a:spAutoFit/>
          </a:bodyPr>
          <a:lstStyle/>
          <a:p>
            <a:pPr eaLnBrk="1" hangingPunct="1"/>
            <a:r>
              <a:rPr lang="en-US" altLang="en-US" sz="3200" b="1" i="1">
                <a:latin typeface="Times New Roman" pitchFamily="18" charset="0"/>
                <a:ea typeface="Cordia New" pitchFamily="34" charset="-34"/>
                <a:cs typeface="Times New Roman" pitchFamily="18" charset="0"/>
              </a:rPr>
              <a:t>a) Quan điểm của CNDT và CNDVSH</a:t>
            </a:r>
            <a:endParaRPr lang="vi-VN" altLang="en-US" sz="3200" b="1" i="1">
              <a:latin typeface="Times New Roman" pitchFamily="18" charset="0"/>
              <a:ea typeface="Cordia New" pitchFamily="34" charset="-34"/>
              <a:cs typeface="Times New Roman" pitchFamily="18" charset="0"/>
            </a:endParaRPr>
          </a:p>
        </p:txBody>
      </p:sp>
    </p:spTree>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7359"/>
                                        </p:tgtEl>
                                        <p:attrNameLst>
                                          <p:attrName>style.visibility</p:attrName>
                                        </p:attrNameLst>
                                      </p:cBhvr>
                                      <p:to>
                                        <p:strVal val="visible"/>
                                      </p:to>
                                    </p:set>
                                    <p:animEffect transition="in" filter="wipe(down)">
                                      <p:cBhvr>
                                        <p:cTn id="7" dur="500"/>
                                        <p:tgtEl>
                                          <p:spTgt spid="57359"/>
                                        </p:tgtEl>
                                      </p:cBhvr>
                                    </p:animEffect>
                                  </p:childTnLst>
                                </p:cTn>
                              </p:par>
                            </p:childTnLst>
                          </p:cTn>
                        </p:par>
                      </p:childTnLst>
                    </p:cTn>
                  </p:par>
                  <p:par>
                    <p:cTn id="8" fill="hold">
                      <p:stCondLst>
                        <p:cond delay="indefinite"/>
                      </p:stCondLst>
                      <p:childTnLst>
                        <p:par>
                          <p:cTn id="9" fill="hold">
                            <p:stCondLst>
                              <p:cond delay="0"/>
                            </p:stCondLst>
                            <p:childTnLst>
                              <p:par>
                                <p:cTn id="10" presetID="8" presetClass="entr" presetSubtype="16"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diamond(in)">
                                      <p:cBhvr>
                                        <p:cTn id="12"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359"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p:cNvSpPr>
            <a:spLocks noGrp="1"/>
          </p:cNvSpPr>
          <p:nvPr>
            <p:ph type="title"/>
          </p:nvPr>
        </p:nvSpPr>
        <p:spPr>
          <a:xfrm>
            <a:off x="152400" y="103188"/>
            <a:ext cx="8839200" cy="903287"/>
          </a:xfrm>
        </p:spPr>
        <p:txBody>
          <a:bodyPr/>
          <a:lstStyle/>
          <a:p>
            <a:r>
              <a:rPr lang="vi-VN" altLang="en-US"/>
              <a:t>b</a:t>
            </a:r>
            <a:r>
              <a:rPr lang="vi-VN" altLang="en-US" sz="3200" i="1">
                <a:latin typeface="Times New Roman" pitchFamily="18" charset="0"/>
                <a:cs typeface="Times New Roman" pitchFamily="18" charset="0"/>
              </a:rPr>
              <a:t>) Quan điểm của chủ nghĩa duy vật biện chứng</a:t>
            </a:r>
            <a:endParaRPr lang="en-US" altLang="en-US" sz="3200" i="1">
              <a:latin typeface="Times New Roman" pitchFamily="18" charset="0"/>
              <a:cs typeface="Times New Roman" pitchFamily="18" charset="0"/>
            </a:endParaRPr>
          </a:p>
        </p:txBody>
      </p:sp>
      <p:sp>
        <p:nvSpPr>
          <p:cNvPr id="58371" name="Rectangle 2"/>
          <p:cNvSpPr txBox="1">
            <a:spLocks noChangeArrowheads="1"/>
          </p:cNvSpPr>
          <p:nvPr/>
        </p:nvSpPr>
        <p:spPr bwMode="auto">
          <a:xfrm>
            <a:off x="1657350" y="274638"/>
            <a:ext cx="4541838" cy="422275"/>
          </a:xfrm>
          <a:prstGeom prst="rect">
            <a:avLst/>
          </a:prstGeom>
          <a:noFill/>
          <a:ln w="9525">
            <a:noFill/>
            <a:miter lim="800000"/>
            <a:headEnd/>
            <a:tailEnd/>
          </a:ln>
        </p:spPr>
        <p:txBody>
          <a:bodyPr/>
          <a:lstStyle/>
          <a:p>
            <a:pPr algn="ctr" defTabSz="684213"/>
            <a:endParaRPr lang="en-US" altLang="en-US" sz="2400" b="1">
              <a:solidFill>
                <a:srgbClr val="FFFFFF"/>
              </a:solidFill>
              <a:latin typeface="Times New Roman" pitchFamily="18" charset="0"/>
              <a:ea typeface="Cordia New" pitchFamily="34" charset="-34"/>
              <a:cs typeface="Times New Roman" pitchFamily="18" charset="0"/>
            </a:endParaRPr>
          </a:p>
        </p:txBody>
      </p:sp>
      <p:sp>
        <p:nvSpPr>
          <p:cNvPr id="58373" name="Rectangle 2"/>
          <p:cNvSpPr txBox="1">
            <a:spLocks noChangeArrowheads="1"/>
          </p:cNvSpPr>
          <p:nvPr/>
        </p:nvSpPr>
        <p:spPr bwMode="auto">
          <a:xfrm>
            <a:off x="652463" y="366713"/>
            <a:ext cx="6551612" cy="422275"/>
          </a:xfrm>
          <a:prstGeom prst="rect">
            <a:avLst/>
          </a:prstGeom>
          <a:noFill/>
          <a:ln w="9525">
            <a:noFill/>
            <a:miter lim="800000"/>
            <a:headEnd/>
            <a:tailEnd/>
          </a:ln>
        </p:spPr>
        <p:txBody>
          <a:bodyPr/>
          <a:lstStyle/>
          <a:p>
            <a:pPr algn="ctr" defTabSz="684213"/>
            <a:endParaRPr lang="en-US" altLang="en-US" sz="2800" b="1">
              <a:solidFill>
                <a:srgbClr val="FFFFFF"/>
              </a:solidFill>
              <a:latin typeface="Times New Roman" pitchFamily="18" charset="0"/>
              <a:ea typeface="Cordia New" pitchFamily="34" charset="-34"/>
              <a:cs typeface="Times New Roman" pitchFamily="18" charset="0"/>
            </a:endParaRPr>
          </a:p>
        </p:txBody>
      </p:sp>
      <p:sp>
        <p:nvSpPr>
          <p:cNvPr id="13" name="Frame 12"/>
          <p:cNvSpPr/>
          <p:nvPr/>
        </p:nvSpPr>
        <p:spPr>
          <a:xfrm>
            <a:off x="377825" y="1179513"/>
            <a:ext cx="1428750" cy="4535487"/>
          </a:xfrm>
          <a:prstGeom prst="frame">
            <a:avLst/>
          </a:prstGeom>
        </p:spPr>
        <p:style>
          <a:lnRef idx="1">
            <a:schemeClr val="accent4"/>
          </a:lnRef>
          <a:fillRef idx="2">
            <a:schemeClr val="accent4"/>
          </a:fillRef>
          <a:effectRef idx="1">
            <a:schemeClr val="accent4"/>
          </a:effectRef>
          <a:fontRef idx="minor">
            <a:schemeClr val="dk1"/>
          </a:fontRef>
        </p:style>
        <p:txBody>
          <a:bodyPr anchor="ctr"/>
          <a:lstStyle/>
          <a:p>
            <a:pPr algn="ctr" eaLnBrk="1" fontAlgn="auto" hangingPunct="1">
              <a:spcBef>
                <a:spcPts val="0"/>
              </a:spcBef>
              <a:spcAft>
                <a:spcPts val="0"/>
              </a:spcAft>
              <a:defRPr/>
            </a:pPr>
            <a:endParaRPr lang="en-US" sz="1800">
              <a:solidFill>
                <a:prstClr val="black"/>
              </a:solidFill>
              <a:latin typeface="Calibri"/>
            </a:endParaRPr>
          </a:p>
        </p:txBody>
      </p:sp>
      <p:sp>
        <p:nvSpPr>
          <p:cNvPr id="18" name="Right Arrow 17"/>
          <p:cNvSpPr/>
          <p:nvPr/>
        </p:nvSpPr>
        <p:spPr>
          <a:xfrm>
            <a:off x="1939925" y="1447800"/>
            <a:ext cx="735013" cy="484188"/>
          </a:xfrm>
          <a:prstGeom prst="rightArrow">
            <a:avLst/>
          </a:prstGeom>
        </p:spPr>
        <p:style>
          <a:lnRef idx="1">
            <a:schemeClr val="accent2"/>
          </a:lnRef>
          <a:fillRef idx="2">
            <a:schemeClr val="accent2"/>
          </a:fillRef>
          <a:effectRef idx="1">
            <a:schemeClr val="accent2"/>
          </a:effectRef>
          <a:fontRef idx="minor">
            <a:schemeClr val="dk1"/>
          </a:fontRef>
        </p:style>
        <p:txBody>
          <a:bodyPr anchor="ctr"/>
          <a:lstStyle/>
          <a:p>
            <a:pPr algn="ctr" eaLnBrk="1" fontAlgn="auto" hangingPunct="1">
              <a:spcBef>
                <a:spcPts val="0"/>
              </a:spcBef>
              <a:spcAft>
                <a:spcPts val="0"/>
              </a:spcAft>
              <a:defRPr/>
            </a:pPr>
            <a:endParaRPr lang="en-US" sz="1800">
              <a:solidFill>
                <a:prstClr val="white"/>
              </a:solidFill>
              <a:latin typeface="Calibri"/>
            </a:endParaRPr>
          </a:p>
        </p:txBody>
      </p:sp>
      <p:sp>
        <p:nvSpPr>
          <p:cNvPr id="19" name="Right Arrow 18"/>
          <p:cNvSpPr/>
          <p:nvPr/>
        </p:nvSpPr>
        <p:spPr>
          <a:xfrm>
            <a:off x="1973263" y="2478088"/>
            <a:ext cx="733425" cy="485775"/>
          </a:xfrm>
          <a:prstGeom prst="rightArrow">
            <a:avLst/>
          </a:prstGeom>
        </p:spPr>
        <p:style>
          <a:lnRef idx="1">
            <a:schemeClr val="accent3"/>
          </a:lnRef>
          <a:fillRef idx="2">
            <a:schemeClr val="accent3"/>
          </a:fillRef>
          <a:effectRef idx="1">
            <a:schemeClr val="accent3"/>
          </a:effectRef>
          <a:fontRef idx="minor">
            <a:schemeClr val="dk1"/>
          </a:fontRef>
        </p:style>
        <p:txBody>
          <a:bodyPr anchor="ctr"/>
          <a:lstStyle/>
          <a:p>
            <a:pPr algn="ctr" eaLnBrk="1" fontAlgn="auto" hangingPunct="1">
              <a:spcBef>
                <a:spcPts val="0"/>
              </a:spcBef>
              <a:spcAft>
                <a:spcPts val="0"/>
              </a:spcAft>
              <a:defRPr/>
            </a:pPr>
            <a:endParaRPr lang="en-US" sz="1800">
              <a:solidFill>
                <a:prstClr val="white"/>
              </a:solidFill>
              <a:latin typeface="Calibri"/>
            </a:endParaRPr>
          </a:p>
        </p:txBody>
      </p:sp>
      <p:sp>
        <p:nvSpPr>
          <p:cNvPr id="20" name="Rectangle 19"/>
          <p:cNvSpPr/>
          <p:nvPr/>
        </p:nvSpPr>
        <p:spPr>
          <a:xfrm>
            <a:off x="508000" y="1608138"/>
            <a:ext cx="1149350" cy="3538537"/>
          </a:xfrm>
          <a:prstGeom prst="rect">
            <a:avLst/>
          </a:prstGeom>
        </p:spPr>
        <p:txBody>
          <a:bodyPr>
            <a:spAutoFit/>
          </a:bodyPr>
          <a:lstStyle/>
          <a:p>
            <a:pPr algn="ctr" eaLnBrk="1" hangingPunct="1"/>
            <a:r>
              <a:rPr lang="en-US" sz="2800">
                <a:solidFill>
                  <a:srgbClr val="000000"/>
                </a:solidFill>
                <a:latin typeface="Times New Roman" pitchFamily="18" charset="0"/>
                <a:cs typeface="Times New Roman" pitchFamily="18" charset="0"/>
              </a:rPr>
              <a:t> </a:t>
            </a:r>
            <a:r>
              <a:rPr lang="vi-VN" sz="2800">
                <a:solidFill>
                  <a:srgbClr val="000000"/>
                </a:solidFill>
                <a:latin typeface="Times New Roman" pitchFamily="18" charset="0"/>
                <a:cs typeface="Times New Roman" pitchFamily="18" charset="0"/>
              </a:rPr>
              <a:t>Vai trò của vật chất đối với ý thức</a:t>
            </a:r>
            <a:endParaRPr lang="en-US" sz="2800">
              <a:solidFill>
                <a:srgbClr val="000000"/>
              </a:solidFill>
              <a:latin typeface="Times New Roman" pitchFamily="18" charset="0"/>
              <a:cs typeface="Times New Roman" pitchFamily="18" charset="0"/>
            </a:endParaRPr>
          </a:p>
        </p:txBody>
      </p:sp>
      <p:sp>
        <p:nvSpPr>
          <p:cNvPr id="21" name="Right Arrow 20"/>
          <p:cNvSpPr/>
          <p:nvPr/>
        </p:nvSpPr>
        <p:spPr>
          <a:xfrm>
            <a:off x="1951038" y="3581400"/>
            <a:ext cx="733425" cy="484188"/>
          </a:xfrm>
          <a:prstGeom prst="rightArrow">
            <a:avLst/>
          </a:prstGeom>
        </p:spPr>
        <p:style>
          <a:lnRef idx="1">
            <a:schemeClr val="accent1"/>
          </a:lnRef>
          <a:fillRef idx="2">
            <a:schemeClr val="accent1"/>
          </a:fillRef>
          <a:effectRef idx="1">
            <a:schemeClr val="accent1"/>
          </a:effectRef>
          <a:fontRef idx="minor">
            <a:schemeClr val="dk1"/>
          </a:fontRef>
        </p:style>
        <p:txBody>
          <a:bodyPr anchor="ctr"/>
          <a:lstStyle/>
          <a:p>
            <a:pPr algn="ctr" eaLnBrk="1" fontAlgn="auto" hangingPunct="1">
              <a:spcBef>
                <a:spcPts val="0"/>
              </a:spcBef>
              <a:spcAft>
                <a:spcPts val="0"/>
              </a:spcAft>
              <a:defRPr/>
            </a:pPr>
            <a:endParaRPr lang="en-US" sz="1800">
              <a:solidFill>
                <a:prstClr val="white"/>
              </a:solidFill>
              <a:latin typeface="Calibri"/>
            </a:endParaRPr>
          </a:p>
        </p:txBody>
      </p:sp>
      <p:sp>
        <p:nvSpPr>
          <p:cNvPr id="22" name="Rounded Rectangle 21"/>
          <p:cNvSpPr/>
          <p:nvPr/>
        </p:nvSpPr>
        <p:spPr>
          <a:xfrm>
            <a:off x="2819400" y="1265238"/>
            <a:ext cx="5410200" cy="849312"/>
          </a:xfrm>
          <a:prstGeom prst="roundRect">
            <a:avLst/>
          </a:prstGeom>
        </p:spPr>
        <p:style>
          <a:lnRef idx="2">
            <a:schemeClr val="accent4"/>
          </a:lnRef>
          <a:fillRef idx="1">
            <a:schemeClr val="lt1"/>
          </a:fillRef>
          <a:effectRef idx="0">
            <a:schemeClr val="accent4"/>
          </a:effectRef>
          <a:fontRef idx="minor">
            <a:schemeClr val="dk1"/>
          </a:fontRef>
        </p:style>
        <p:txBody>
          <a:bodyPr anchor="ctr"/>
          <a:lstStyle/>
          <a:p>
            <a:pPr algn="ctr" eaLnBrk="1" hangingPunct="1"/>
            <a:r>
              <a:rPr lang="en-US" sz="2400" dirty="0" err="1">
                <a:solidFill>
                  <a:srgbClr val="000000"/>
                </a:solidFill>
                <a:latin typeface="Times New Roman" pitchFamily="18" charset="0"/>
                <a:cs typeface="Times New Roman" pitchFamily="18" charset="0"/>
              </a:rPr>
              <a:t>Vật</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chất</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quyết</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định</a:t>
            </a:r>
            <a:r>
              <a:rPr lang="en-US" sz="2400" dirty="0">
                <a:solidFill>
                  <a:srgbClr val="000000"/>
                </a:solidFill>
                <a:latin typeface="Times New Roman" pitchFamily="18" charset="0"/>
                <a:cs typeface="Times New Roman" pitchFamily="18" charset="0"/>
              </a:rPr>
              <a:t> </a:t>
            </a:r>
            <a:r>
              <a:rPr lang="en-US" sz="2400" i="1" dirty="0" err="1">
                <a:solidFill>
                  <a:srgbClr val="FF0000"/>
                </a:solidFill>
                <a:latin typeface="Times New Roman" pitchFamily="18" charset="0"/>
                <a:cs typeface="Times New Roman" pitchFamily="18" charset="0"/>
              </a:rPr>
              <a:t>nguồn</a:t>
            </a:r>
            <a:r>
              <a:rPr lang="en-US" sz="2400" i="1" dirty="0">
                <a:solidFill>
                  <a:srgbClr val="FF0000"/>
                </a:solidFill>
                <a:latin typeface="Times New Roman" pitchFamily="18" charset="0"/>
                <a:cs typeface="Times New Roman" pitchFamily="18" charset="0"/>
              </a:rPr>
              <a:t> </a:t>
            </a:r>
            <a:r>
              <a:rPr lang="en-US" sz="2400" i="1" dirty="0" err="1">
                <a:solidFill>
                  <a:srgbClr val="FF0000"/>
                </a:solidFill>
                <a:latin typeface="Times New Roman" pitchFamily="18" charset="0"/>
                <a:cs typeface="Times New Roman" pitchFamily="18" charset="0"/>
              </a:rPr>
              <a:t>gốc</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của</a:t>
            </a:r>
            <a:r>
              <a:rPr lang="en-US" sz="2400" dirty="0">
                <a:solidFill>
                  <a:srgbClr val="000000"/>
                </a:solidFill>
                <a:latin typeface="Times New Roman" pitchFamily="18" charset="0"/>
                <a:cs typeface="Times New Roman" pitchFamily="18" charset="0"/>
              </a:rPr>
              <a:t> ý </a:t>
            </a:r>
            <a:r>
              <a:rPr lang="en-US" sz="2400" dirty="0" err="1">
                <a:solidFill>
                  <a:srgbClr val="000000"/>
                </a:solidFill>
                <a:latin typeface="Times New Roman" pitchFamily="18" charset="0"/>
                <a:cs typeface="Times New Roman" pitchFamily="18" charset="0"/>
              </a:rPr>
              <a:t>thức</a:t>
            </a:r>
            <a:endParaRPr lang="en-US" sz="2400" dirty="0">
              <a:solidFill>
                <a:srgbClr val="000000"/>
              </a:solidFill>
              <a:latin typeface="Times New Roman" pitchFamily="18" charset="0"/>
              <a:cs typeface="Times New Roman" pitchFamily="18" charset="0"/>
            </a:endParaRPr>
          </a:p>
        </p:txBody>
      </p:sp>
      <p:sp>
        <p:nvSpPr>
          <p:cNvPr id="23" name="Rounded Rectangle 22"/>
          <p:cNvSpPr/>
          <p:nvPr/>
        </p:nvSpPr>
        <p:spPr>
          <a:xfrm>
            <a:off x="2819400" y="2354263"/>
            <a:ext cx="5562600" cy="949325"/>
          </a:xfrm>
          <a:prstGeom prst="roundRect">
            <a:avLst/>
          </a:prstGeom>
          <a:ln/>
        </p:spPr>
        <p:style>
          <a:lnRef idx="2">
            <a:schemeClr val="accent4"/>
          </a:lnRef>
          <a:fillRef idx="1">
            <a:schemeClr val="lt1"/>
          </a:fillRef>
          <a:effectRef idx="0">
            <a:schemeClr val="accent4"/>
          </a:effectRef>
          <a:fontRef idx="minor">
            <a:schemeClr val="dk1"/>
          </a:fontRef>
        </p:style>
        <p:txBody>
          <a:bodyPr anchor="ctr"/>
          <a:lstStyle/>
          <a:p>
            <a:pPr algn="ctr" eaLnBrk="1" hangingPunct="1"/>
            <a:r>
              <a:rPr lang="en-US" sz="2400" dirty="0" err="1">
                <a:solidFill>
                  <a:srgbClr val="000000"/>
                </a:solidFill>
                <a:latin typeface="Times New Roman" pitchFamily="18" charset="0"/>
                <a:cs typeface="Times New Roman" pitchFamily="18" charset="0"/>
              </a:rPr>
              <a:t>Vật</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chất</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quyết</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định</a:t>
            </a:r>
            <a:r>
              <a:rPr lang="en-US" sz="2400" dirty="0">
                <a:solidFill>
                  <a:srgbClr val="000000"/>
                </a:solidFill>
                <a:latin typeface="Times New Roman" pitchFamily="18" charset="0"/>
                <a:cs typeface="Times New Roman" pitchFamily="18" charset="0"/>
              </a:rPr>
              <a:t> </a:t>
            </a:r>
            <a:r>
              <a:rPr lang="en-US" sz="2400" i="1" dirty="0" err="1">
                <a:solidFill>
                  <a:srgbClr val="FF0000"/>
                </a:solidFill>
                <a:latin typeface="Times New Roman" pitchFamily="18" charset="0"/>
                <a:cs typeface="Times New Roman" pitchFamily="18" charset="0"/>
              </a:rPr>
              <a:t>nội</a:t>
            </a:r>
            <a:r>
              <a:rPr lang="en-US" sz="2400" i="1" dirty="0">
                <a:solidFill>
                  <a:srgbClr val="FF0000"/>
                </a:solidFill>
                <a:latin typeface="Times New Roman" pitchFamily="18" charset="0"/>
                <a:cs typeface="Times New Roman" pitchFamily="18" charset="0"/>
              </a:rPr>
              <a:t> dung</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của</a:t>
            </a:r>
            <a:r>
              <a:rPr lang="en-US" sz="2400" dirty="0">
                <a:solidFill>
                  <a:srgbClr val="000000"/>
                </a:solidFill>
                <a:latin typeface="Times New Roman" pitchFamily="18" charset="0"/>
                <a:cs typeface="Times New Roman" pitchFamily="18" charset="0"/>
              </a:rPr>
              <a:t> ý </a:t>
            </a:r>
            <a:r>
              <a:rPr lang="en-US" sz="2400" dirty="0" err="1">
                <a:solidFill>
                  <a:srgbClr val="000000"/>
                </a:solidFill>
                <a:latin typeface="Times New Roman" pitchFamily="18" charset="0"/>
                <a:cs typeface="Times New Roman" pitchFamily="18" charset="0"/>
              </a:rPr>
              <a:t>thức</a:t>
            </a:r>
            <a:endParaRPr lang="en-US" sz="2400" dirty="0">
              <a:solidFill>
                <a:srgbClr val="000000"/>
              </a:solidFill>
              <a:latin typeface="Times New Roman" pitchFamily="18" charset="0"/>
              <a:cs typeface="Times New Roman" pitchFamily="18" charset="0"/>
            </a:endParaRPr>
          </a:p>
        </p:txBody>
      </p:sp>
      <p:sp>
        <p:nvSpPr>
          <p:cNvPr id="24" name="Rounded Rectangle 23"/>
          <p:cNvSpPr/>
          <p:nvPr/>
        </p:nvSpPr>
        <p:spPr>
          <a:xfrm>
            <a:off x="2819400" y="3581400"/>
            <a:ext cx="5410200" cy="990600"/>
          </a:xfrm>
          <a:prstGeom prst="roundRect">
            <a:avLst/>
          </a:prstGeom>
        </p:spPr>
        <p:style>
          <a:lnRef idx="2">
            <a:schemeClr val="accent4"/>
          </a:lnRef>
          <a:fillRef idx="1">
            <a:schemeClr val="lt1"/>
          </a:fillRef>
          <a:effectRef idx="0">
            <a:schemeClr val="accent4"/>
          </a:effectRef>
          <a:fontRef idx="minor">
            <a:schemeClr val="dk1"/>
          </a:fontRef>
        </p:style>
        <p:txBody>
          <a:bodyPr anchor="ctr"/>
          <a:lstStyle/>
          <a:p>
            <a:pPr algn="ctr" eaLnBrk="1" hangingPunct="1"/>
            <a:r>
              <a:rPr lang="en-US" sz="2400" dirty="0" err="1">
                <a:solidFill>
                  <a:srgbClr val="000000"/>
                </a:solidFill>
                <a:latin typeface="Times New Roman" pitchFamily="18" charset="0"/>
                <a:cs typeface="Times New Roman" pitchFamily="18" charset="0"/>
              </a:rPr>
              <a:t>Vật</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chất</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quyết</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định</a:t>
            </a:r>
            <a:r>
              <a:rPr lang="en-US" sz="2400" dirty="0">
                <a:solidFill>
                  <a:srgbClr val="000000"/>
                </a:solidFill>
                <a:latin typeface="Times New Roman" pitchFamily="18" charset="0"/>
                <a:cs typeface="Times New Roman" pitchFamily="18" charset="0"/>
              </a:rPr>
              <a:t> </a:t>
            </a:r>
            <a:r>
              <a:rPr lang="en-US" sz="2400" i="1" dirty="0" err="1">
                <a:solidFill>
                  <a:srgbClr val="FF0000"/>
                </a:solidFill>
                <a:latin typeface="Times New Roman" pitchFamily="18" charset="0"/>
                <a:cs typeface="Times New Roman" pitchFamily="18" charset="0"/>
              </a:rPr>
              <a:t>bản</a:t>
            </a:r>
            <a:r>
              <a:rPr lang="en-US" sz="2400" i="1" dirty="0">
                <a:solidFill>
                  <a:srgbClr val="FF0000"/>
                </a:solidFill>
                <a:latin typeface="Times New Roman" pitchFamily="18" charset="0"/>
                <a:cs typeface="Times New Roman" pitchFamily="18" charset="0"/>
              </a:rPr>
              <a:t> </a:t>
            </a:r>
            <a:r>
              <a:rPr lang="en-US" sz="2400" i="1" dirty="0" err="1">
                <a:solidFill>
                  <a:srgbClr val="FF0000"/>
                </a:solidFill>
                <a:latin typeface="Times New Roman" pitchFamily="18" charset="0"/>
                <a:cs typeface="Times New Roman" pitchFamily="18" charset="0"/>
              </a:rPr>
              <a:t>chất</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của</a:t>
            </a:r>
            <a:r>
              <a:rPr lang="en-US" sz="2400" dirty="0">
                <a:solidFill>
                  <a:srgbClr val="000000"/>
                </a:solidFill>
                <a:latin typeface="Times New Roman" pitchFamily="18" charset="0"/>
                <a:cs typeface="Times New Roman" pitchFamily="18" charset="0"/>
              </a:rPr>
              <a:t> ý </a:t>
            </a:r>
            <a:r>
              <a:rPr lang="en-US" sz="2400" dirty="0" err="1">
                <a:solidFill>
                  <a:srgbClr val="000000"/>
                </a:solidFill>
                <a:latin typeface="Times New Roman" pitchFamily="18" charset="0"/>
                <a:cs typeface="Times New Roman" pitchFamily="18" charset="0"/>
              </a:rPr>
              <a:t>thức</a:t>
            </a:r>
            <a:endParaRPr lang="en-US" sz="2400" dirty="0">
              <a:solidFill>
                <a:srgbClr val="000000"/>
              </a:solidFill>
              <a:latin typeface="Times New Roman" pitchFamily="18" charset="0"/>
              <a:cs typeface="Times New Roman" pitchFamily="18" charset="0"/>
            </a:endParaRPr>
          </a:p>
        </p:txBody>
      </p:sp>
      <p:sp>
        <p:nvSpPr>
          <p:cNvPr id="25" name="Right Arrow 24"/>
          <p:cNvSpPr/>
          <p:nvPr/>
        </p:nvSpPr>
        <p:spPr>
          <a:xfrm>
            <a:off x="1914525" y="4953000"/>
            <a:ext cx="733425" cy="484188"/>
          </a:xfrm>
          <a:prstGeom prst="rightArrow">
            <a:avLst/>
          </a:prstGeom>
        </p:spPr>
        <p:style>
          <a:lnRef idx="1">
            <a:schemeClr val="accent6"/>
          </a:lnRef>
          <a:fillRef idx="2">
            <a:schemeClr val="accent6"/>
          </a:fillRef>
          <a:effectRef idx="1">
            <a:schemeClr val="accent6"/>
          </a:effectRef>
          <a:fontRef idx="minor">
            <a:schemeClr val="dk1"/>
          </a:fontRef>
        </p:style>
        <p:txBody>
          <a:bodyPr anchor="ctr"/>
          <a:lstStyle/>
          <a:p>
            <a:pPr algn="ctr" eaLnBrk="1" fontAlgn="auto" hangingPunct="1">
              <a:spcBef>
                <a:spcPts val="0"/>
              </a:spcBef>
              <a:spcAft>
                <a:spcPts val="0"/>
              </a:spcAft>
              <a:defRPr/>
            </a:pPr>
            <a:endParaRPr lang="en-US" sz="1800">
              <a:solidFill>
                <a:prstClr val="white"/>
              </a:solidFill>
              <a:latin typeface="Calibri"/>
            </a:endParaRPr>
          </a:p>
        </p:txBody>
      </p:sp>
      <p:sp>
        <p:nvSpPr>
          <p:cNvPr id="26" name="Rounded Rectangle 25"/>
          <p:cNvSpPr/>
          <p:nvPr/>
        </p:nvSpPr>
        <p:spPr>
          <a:xfrm>
            <a:off x="2940050" y="4829175"/>
            <a:ext cx="5289550" cy="962025"/>
          </a:xfrm>
          <a:prstGeom prst="roundRect">
            <a:avLst/>
          </a:prstGeom>
          <a:ln/>
        </p:spPr>
        <p:style>
          <a:lnRef idx="2">
            <a:schemeClr val="accent4"/>
          </a:lnRef>
          <a:fillRef idx="1">
            <a:schemeClr val="lt1"/>
          </a:fillRef>
          <a:effectRef idx="0">
            <a:schemeClr val="accent4"/>
          </a:effectRef>
          <a:fontRef idx="minor">
            <a:schemeClr val="dk1"/>
          </a:fontRef>
        </p:style>
        <p:txBody>
          <a:bodyPr anchor="ctr"/>
          <a:lstStyle/>
          <a:p>
            <a:pPr algn="ctr"/>
            <a:r>
              <a:rPr lang="en-US" altLang="en-US" sz="2400" dirty="0" err="1">
                <a:solidFill>
                  <a:srgbClr val="000000"/>
                </a:solidFill>
                <a:latin typeface="Times New Roman" pitchFamily="18" charset="0"/>
                <a:cs typeface="Times New Roman" pitchFamily="18" charset="0"/>
              </a:rPr>
              <a:t>Vật</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chất</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quyết</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định</a:t>
            </a:r>
            <a:r>
              <a:rPr lang="en-US" altLang="en-US" sz="2400" dirty="0">
                <a:solidFill>
                  <a:srgbClr val="000000"/>
                </a:solidFill>
                <a:latin typeface="Times New Roman" pitchFamily="18" charset="0"/>
                <a:cs typeface="Times New Roman" pitchFamily="18" charset="0"/>
              </a:rPr>
              <a:t> </a:t>
            </a:r>
            <a:r>
              <a:rPr lang="en-US" altLang="en-US" sz="2400" i="1" dirty="0" err="1">
                <a:solidFill>
                  <a:srgbClr val="FF0000"/>
                </a:solidFill>
                <a:latin typeface="Times New Roman" pitchFamily="18" charset="0"/>
                <a:cs typeface="Times New Roman" pitchFamily="18" charset="0"/>
              </a:rPr>
              <a:t>sự</a:t>
            </a:r>
            <a:r>
              <a:rPr lang="en-US" altLang="en-US" sz="2400" i="1" dirty="0">
                <a:solidFill>
                  <a:srgbClr val="FF0000"/>
                </a:solidFill>
                <a:latin typeface="Times New Roman" pitchFamily="18" charset="0"/>
                <a:cs typeface="Times New Roman" pitchFamily="18" charset="0"/>
              </a:rPr>
              <a:t> </a:t>
            </a:r>
            <a:r>
              <a:rPr lang="en-US" altLang="en-US" sz="2400" i="1" dirty="0" err="1">
                <a:solidFill>
                  <a:srgbClr val="FF0000"/>
                </a:solidFill>
                <a:latin typeface="Times New Roman" pitchFamily="18" charset="0"/>
                <a:cs typeface="Times New Roman" pitchFamily="18" charset="0"/>
              </a:rPr>
              <a:t>vận</a:t>
            </a:r>
            <a:r>
              <a:rPr lang="en-US" altLang="en-US" sz="2400" i="1" dirty="0">
                <a:solidFill>
                  <a:srgbClr val="FF0000"/>
                </a:solidFill>
                <a:latin typeface="Times New Roman" pitchFamily="18" charset="0"/>
                <a:cs typeface="Times New Roman" pitchFamily="18" charset="0"/>
              </a:rPr>
              <a:t> </a:t>
            </a:r>
            <a:r>
              <a:rPr lang="en-US" altLang="en-US" sz="2400" i="1" dirty="0" err="1">
                <a:solidFill>
                  <a:srgbClr val="FF0000"/>
                </a:solidFill>
                <a:latin typeface="Times New Roman" pitchFamily="18" charset="0"/>
                <a:cs typeface="Times New Roman" pitchFamily="18" charset="0"/>
              </a:rPr>
              <a:t>động</a:t>
            </a:r>
            <a:r>
              <a:rPr lang="en-US" altLang="en-US" sz="2400" i="1" dirty="0">
                <a:solidFill>
                  <a:srgbClr val="FF0000"/>
                </a:solidFill>
                <a:latin typeface="Times New Roman" pitchFamily="18" charset="0"/>
                <a:cs typeface="Times New Roman" pitchFamily="18" charset="0"/>
              </a:rPr>
              <a:t>, </a:t>
            </a:r>
            <a:r>
              <a:rPr lang="en-US" altLang="en-US" sz="2400" i="1" dirty="0" err="1">
                <a:solidFill>
                  <a:srgbClr val="FF0000"/>
                </a:solidFill>
                <a:latin typeface="Times New Roman" pitchFamily="18" charset="0"/>
                <a:cs typeface="Times New Roman" pitchFamily="18" charset="0"/>
              </a:rPr>
              <a:t>phát</a:t>
            </a:r>
            <a:r>
              <a:rPr lang="en-US" altLang="en-US" sz="2400" i="1" dirty="0">
                <a:solidFill>
                  <a:srgbClr val="FF0000"/>
                </a:solidFill>
                <a:latin typeface="Times New Roman" pitchFamily="18" charset="0"/>
                <a:cs typeface="Times New Roman" pitchFamily="18" charset="0"/>
              </a:rPr>
              <a:t> </a:t>
            </a:r>
            <a:r>
              <a:rPr lang="en-US" altLang="en-US" sz="2400" i="1" dirty="0" err="1">
                <a:solidFill>
                  <a:srgbClr val="FF0000"/>
                </a:solidFill>
                <a:latin typeface="Times New Roman" pitchFamily="18" charset="0"/>
                <a:cs typeface="Times New Roman" pitchFamily="18" charset="0"/>
              </a:rPr>
              <a:t>triển</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của</a:t>
            </a:r>
            <a:r>
              <a:rPr lang="en-US" altLang="en-US" sz="2400" dirty="0">
                <a:solidFill>
                  <a:srgbClr val="000000"/>
                </a:solidFill>
                <a:latin typeface="Times New Roman" pitchFamily="18" charset="0"/>
                <a:cs typeface="Times New Roman" pitchFamily="18" charset="0"/>
              </a:rPr>
              <a:t> ý </a:t>
            </a:r>
            <a:r>
              <a:rPr lang="en-US" altLang="en-US" sz="2400" dirty="0" err="1">
                <a:solidFill>
                  <a:srgbClr val="000000"/>
                </a:solidFill>
                <a:latin typeface="Times New Roman" pitchFamily="18" charset="0"/>
                <a:cs typeface="Times New Roman" pitchFamily="18" charset="0"/>
              </a:rPr>
              <a:t>thức</a:t>
            </a:r>
            <a:endParaRPr lang="en-US" altLang="en-US" sz="2400" dirty="0">
              <a:solidFill>
                <a:srgbClr val="000000"/>
              </a:solidFill>
              <a:latin typeface="Times New Roman" pitchFamily="18" charset="0"/>
              <a:cs typeface="Times New Roman" pitchFamily="18" charset="0"/>
            </a:endParaRP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down)">
                                      <p:cBhvr>
                                        <p:cTn id="7" dur="500"/>
                                        <p:tgtEl>
                                          <p:spTgt spid="20"/>
                                        </p:tgtEl>
                                      </p:cBhvr>
                                    </p:animEffect>
                                  </p:childTnLst>
                                </p:cTn>
                              </p:par>
                              <p:par>
                                <p:cTn id="8" presetID="22" presetClass="entr" presetSubtype="4"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wipe(down)">
                                      <p:cBhvr>
                                        <p:cTn id="10" dur="500"/>
                                        <p:tgtEl>
                                          <p:spTgt spid="13"/>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6" presetClass="entr" presetSubtype="16"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circle(in)">
                                      <p:cBhvr>
                                        <p:cTn id="15" dur="2000"/>
                                        <p:tgtEl>
                                          <p:spTgt spid="18"/>
                                        </p:tgtEl>
                                      </p:cBhvr>
                                    </p:animEffect>
                                  </p:childTnLst>
                                </p:cTn>
                              </p:par>
                              <p:par>
                                <p:cTn id="16" presetID="6" presetClass="entr" presetSubtype="16" fill="hold" grpId="0" nodeType="withEffect">
                                  <p:stCondLst>
                                    <p:cond delay="0"/>
                                  </p:stCondLst>
                                  <p:childTnLst>
                                    <p:set>
                                      <p:cBhvr>
                                        <p:cTn id="17" dur="1" fill="hold">
                                          <p:stCondLst>
                                            <p:cond delay="0"/>
                                          </p:stCondLst>
                                        </p:cTn>
                                        <p:tgtEl>
                                          <p:spTgt spid="22"/>
                                        </p:tgtEl>
                                        <p:attrNameLst>
                                          <p:attrName>style.visibility</p:attrName>
                                        </p:attrNameLst>
                                      </p:cBhvr>
                                      <p:to>
                                        <p:strVal val="visible"/>
                                      </p:to>
                                    </p:set>
                                    <p:animEffect transition="in" filter="circle(in)">
                                      <p:cBhvr>
                                        <p:cTn id="18" dur="2000"/>
                                        <p:tgtEl>
                                          <p:spTgt spid="22"/>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16" presetClass="entr" presetSubtype="21"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barn(inVertical)">
                                      <p:cBhvr>
                                        <p:cTn id="23" dur="500"/>
                                        <p:tgtEl>
                                          <p:spTgt spid="19"/>
                                        </p:tgtEl>
                                      </p:cBhvr>
                                    </p:animEffect>
                                  </p:childTnLst>
                                </p:cTn>
                              </p:par>
                              <p:par>
                                <p:cTn id="24" presetID="16" presetClass="entr" presetSubtype="21" fill="hold" grpId="0" nodeType="withEffect">
                                  <p:stCondLst>
                                    <p:cond delay="0"/>
                                  </p:stCondLst>
                                  <p:childTnLst>
                                    <p:set>
                                      <p:cBhvr>
                                        <p:cTn id="25" dur="1" fill="hold">
                                          <p:stCondLst>
                                            <p:cond delay="0"/>
                                          </p:stCondLst>
                                        </p:cTn>
                                        <p:tgtEl>
                                          <p:spTgt spid="23"/>
                                        </p:tgtEl>
                                        <p:attrNameLst>
                                          <p:attrName>style.visibility</p:attrName>
                                        </p:attrNameLst>
                                      </p:cBhvr>
                                      <p:to>
                                        <p:strVal val="visible"/>
                                      </p:to>
                                    </p:set>
                                    <p:animEffect transition="in" filter="barn(inVertical)">
                                      <p:cBhvr>
                                        <p:cTn id="26" dur="500"/>
                                        <p:tgtEl>
                                          <p:spTgt spid="23"/>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fade">
                                      <p:cBhvr>
                                        <p:cTn id="31" dur="1000"/>
                                        <p:tgtEl>
                                          <p:spTgt spid="21"/>
                                        </p:tgtEl>
                                      </p:cBhvr>
                                    </p:animEffect>
                                    <p:anim calcmode="lin" valueType="num">
                                      <p:cBhvr>
                                        <p:cTn id="32" dur="1000" fill="hold"/>
                                        <p:tgtEl>
                                          <p:spTgt spid="21"/>
                                        </p:tgtEl>
                                        <p:attrNameLst>
                                          <p:attrName>ppt_x</p:attrName>
                                        </p:attrNameLst>
                                      </p:cBhvr>
                                      <p:tavLst>
                                        <p:tav tm="0">
                                          <p:val>
                                            <p:strVal val="#ppt_x"/>
                                          </p:val>
                                        </p:tav>
                                        <p:tav tm="100000">
                                          <p:val>
                                            <p:strVal val="#ppt_x"/>
                                          </p:val>
                                        </p:tav>
                                      </p:tavLst>
                                    </p:anim>
                                    <p:anim calcmode="lin" valueType="num">
                                      <p:cBhvr>
                                        <p:cTn id="33" dur="1000" fill="hold"/>
                                        <p:tgtEl>
                                          <p:spTgt spid="21"/>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24"/>
                                        </p:tgtEl>
                                        <p:attrNameLst>
                                          <p:attrName>style.visibility</p:attrName>
                                        </p:attrNameLst>
                                      </p:cBhvr>
                                      <p:to>
                                        <p:strVal val="visible"/>
                                      </p:to>
                                    </p:set>
                                    <p:animEffect transition="in" filter="fade">
                                      <p:cBhvr>
                                        <p:cTn id="36" dur="1000"/>
                                        <p:tgtEl>
                                          <p:spTgt spid="24"/>
                                        </p:tgtEl>
                                      </p:cBhvr>
                                    </p:animEffect>
                                    <p:anim calcmode="lin" valueType="num">
                                      <p:cBhvr>
                                        <p:cTn id="37" dur="1000" fill="hold"/>
                                        <p:tgtEl>
                                          <p:spTgt spid="24"/>
                                        </p:tgtEl>
                                        <p:attrNameLst>
                                          <p:attrName>ppt_x</p:attrName>
                                        </p:attrNameLst>
                                      </p:cBhvr>
                                      <p:tavLst>
                                        <p:tav tm="0">
                                          <p:val>
                                            <p:strVal val="#ppt_x"/>
                                          </p:val>
                                        </p:tav>
                                        <p:tav tm="100000">
                                          <p:val>
                                            <p:strVal val="#ppt_x"/>
                                          </p:val>
                                        </p:tav>
                                      </p:tavLst>
                                    </p:anim>
                                    <p:anim calcmode="lin" valueType="num">
                                      <p:cBhvr>
                                        <p:cTn id="38"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16" presetClass="entr" presetSubtype="21" fill="hold" grpId="0" nodeType="clickEffect">
                                  <p:stCondLst>
                                    <p:cond delay="0"/>
                                  </p:stCondLst>
                                  <p:childTnLst>
                                    <p:set>
                                      <p:cBhvr>
                                        <p:cTn id="42" dur="1" fill="hold">
                                          <p:stCondLst>
                                            <p:cond delay="0"/>
                                          </p:stCondLst>
                                        </p:cTn>
                                        <p:tgtEl>
                                          <p:spTgt spid="25"/>
                                        </p:tgtEl>
                                        <p:attrNameLst>
                                          <p:attrName>style.visibility</p:attrName>
                                        </p:attrNameLst>
                                      </p:cBhvr>
                                      <p:to>
                                        <p:strVal val="visible"/>
                                      </p:to>
                                    </p:set>
                                    <p:animEffect transition="in" filter="barn(inVertical)">
                                      <p:cBhvr>
                                        <p:cTn id="43" dur="500"/>
                                        <p:tgtEl>
                                          <p:spTgt spid="25"/>
                                        </p:tgtEl>
                                      </p:cBhvr>
                                    </p:animEffect>
                                  </p:childTnLst>
                                </p:cTn>
                              </p:par>
                              <p:par>
                                <p:cTn id="44" presetID="16" presetClass="entr" presetSubtype="21" fill="hold" grpId="0" nodeType="withEffect">
                                  <p:stCondLst>
                                    <p:cond delay="0"/>
                                  </p:stCondLst>
                                  <p:childTnLst>
                                    <p:set>
                                      <p:cBhvr>
                                        <p:cTn id="45" dur="1" fill="hold">
                                          <p:stCondLst>
                                            <p:cond delay="0"/>
                                          </p:stCondLst>
                                        </p:cTn>
                                        <p:tgtEl>
                                          <p:spTgt spid="26"/>
                                        </p:tgtEl>
                                        <p:attrNameLst>
                                          <p:attrName>style.visibility</p:attrName>
                                        </p:attrNameLst>
                                      </p:cBhvr>
                                      <p:to>
                                        <p:strVal val="visible"/>
                                      </p:to>
                                    </p:set>
                                    <p:animEffect transition="in" filter="barn(inVertical)">
                                      <p:cBhvr>
                                        <p:cTn id="46"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0" grpId="0"/>
      <p:bldP spid="21" grpId="0" animBg="1"/>
      <p:bldP spid="22" grpId="0" animBg="1"/>
      <p:bldP spid="23" grpId="0" animBg="1"/>
      <p:bldP spid="24" grpId="0" animBg="1"/>
      <p:bldP spid="25" grpId="0" animBg="1"/>
      <p:bldP spid="26"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Title 1"/>
          <p:cNvSpPr>
            <a:spLocks noGrp="1"/>
          </p:cNvSpPr>
          <p:nvPr>
            <p:ph type="title"/>
          </p:nvPr>
        </p:nvSpPr>
        <p:spPr>
          <a:xfrm>
            <a:off x="6350" y="277813"/>
            <a:ext cx="8229600" cy="927100"/>
          </a:xfrm>
        </p:spPr>
        <p:txBody>
          <a:bodyPr/>
          <a:lstStyle/>
          <a:p>
            <a:r>
              <a:rPr lang="en-GB" altLang="en-US" sz="3200" i="1">
                <a:latin typeface="Times New Roman" pitchFamily="18" charset="0"/>
                <a:cs typeface="Times New Roman" pitchFamily="18" charset="0"/>
              </a:rPr>
              <a:t>Ý thức có tính độc lập tương đối và </a:t>
            </a:r>
            <a:br>
              <a:rPr lang="en-GB" altLang="en-US" sz="3200" i="1">
                <a:latin typeface="Times New Roman" pitchFamily="18" charset="0"/>
                <a:cs typeface="Times New Roman" pitchFamily="18" charset="0"/>
              </a:rPr>
            </a:br>
            <a:r>
              <a:rPr lang="en-GB" altLang="en-US" sz="3200" i="1">
                <a:latin typeface="Times New Roman" pitchFamily="18" charset="0"/>
                <a:cs typeface="Times New Roman" pitchFamily="18" charset="0"/>
              </a:rPr>
              <a:t>tác động trở lại vật chất</a:t>
            </a:r>
            <a:endParaRPr lang="vi-VN" altLang="en-US" sz="3200">
              <a:latin typeface="Times New Roman" pitchFamily="18" charset="0"/>
              <a:cs typeface="Times New Roman" pitchFamily="18" charset="0"/>
            </a:endParaRPr>
          </a:p>
        </p:txBody>
      </p:sp>
      <p:sp>
        <p:nvSpPr>
          <p:cNvPr id="60419" name="Slide Number Placeholder 3"/>
          <p:cNvSpPr>
            <a:spLocks noGrp="1"/>
          </p:cNvSpPr>
          <p:nvPr>
            <p:ph type="sldNum" sz="quarter" idx="4294967295"/>
          </p:nvPr>
        </p:nvSpPr>
        <p:spPr>
          <a:xfrm>
            <a:off x="6553200" y="6245225"/>
            <a:ext cx="2133600" cy="476250"/>
          </a:xfrm>
          <a:prstGeom prst="rect">
            <a:avLst/>
          </a:prstGeom>
          <a:noFill/>
        </p:spPr>
        <p:txBody>
          <a:bodyPr/>
          <a:lstStyle/>
          <a:p>
            <a:fld id="{321A5C44-59A0-4E4A-A52E-5F1DBDE621EE}" type="slidenum">
              <a:rPr lang="en-US" altLang="en-US"/>
              <a:pPr/>
              <a:t>73</a:t>
            </a:fld>
            <a:endParaRPr lang="th-TH" altLang="en-US"/>
          </a:p>
        </p:txBody>
      </p:sp>
      <p:sp>
        <p:nvSpPr>
          <p:cNvPr id="2" name="Flowchart: Or 1"/>
          <p:cNvSpPr/>
          <p:nvPr/>
        </p:nvSpPr>
        <p:spPr>
          <a:xfrm>
            <a:off x="228600" y="1336675"/>
            <a:ext cx="8610600" cy="5349875"/>
          </a:xfrm>
          <a:prstGeom prst="flowChartOr">
            <a:avLst/>
          </a:prstGeom>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dirty="0"/>
          </a:p>
        </p:txBody>
      </p:sp>
      <p:sp>
        <p:nvSpPr>
          <p:cNvPr id="3" name="Rectangle 2"/>
          <p:cNvSpPr/>
          <p:nvPr/>
        </p:nvSpPr>
        <p:spPr>
          <a:xfrm>
            <a:off x="1263650" y="1993900"/>
            <a:ext cx="3314700" cy="1938338"/>
          </a:xfrm>
          <a:prstGeom prst="rect">
            <a:avLst/>
          </a:prstGeom>
        </p:spPr>
        <p:txBody>
          <a:bodyPr>
            <a:spAutoFit/>
          </a:bodyPr>
          <a:lstStyle/>
          <a:p>
            <a:pPr algn="just">
              <a:spcBef>
                <a:spcPct val="20000"/>
              </a:spcBef>
            </a:pPr>
            <a:r>
              <a:rPr lang="vi-VN" altLang="en-US" sz="2400" i="1">
                <a:solidFill>
                  <a:srgbClr val="000000"/>
                </a:solidFill>
                <a:latin typeface="Times New Roman" pitchFamily="18" charset="0"/>
                <a:cs typeface="Times New Roman" pitchFamily="18" charset="0"/>
              </a:rPr>
              <a:t>Thứ nhất</a:t>
            </a:r>
            <a:r>
              <a:rPr lang="vi-VN" altLang="en-US" sz="2400">
                <a:solidFill>
                  <a:srgbClr val="000000"/>
                </a:solidFill>
                <a:latin typeface="Times New Roman" pitchFamily="18" charset="0"/>
                <a:cs typeface="Times New Roman" pitchFamily="18" charset="0"/>
              </a:rPr>
              <a:t>, </a:t>
            </a:r>
            <a:r>
              <a:rPr lang="en-US" altLang="en-US" sz="2400">
                <a:solidFill>
                  <a:srgbClr val="000000"/>
                </a:solidFill>
                <a:latin typeface="Times New Roman" pitchFamily="18" charset="0"/>
                <a:cs typeface="Times New Roman" pitchFamily="18" charset="0"/>
              </a:rPr>
              <a:t>ý</a:t>
            </a:r>
            <a:r>
              <a:rPr lang="vi-VN" altLang="en-US" sz="2400">
                <a:solidFill>
                  <a:srgbClr val="000000"/>
                </a:solidFill>
                <a:latin typeface="Times New Roman" pitchFamily="18" charset="0"/>
                <a:cs typeface="Times New Roman" pitchFamily="18" charset="0"/>
              </a:rPr>
              <a:t> thức</a:t>
            </a:r>
            <a:r>
              <a:rPr lang="en-US" altLang="en-US" sz="2400">
                <a:solidFill>
                  <a:srgbClr val="000000"/>
                </a:solidFill>
                <a:latin typeface="Times New Roman" pitchFamily="18" charset="0"/>
                <a:cs typeface="Times New Roman" pitchFamily="18" charset="0"/>
              </a:rPr>
              <a:t> tác động trở lại thế giới vật chất</a:t>
            </a:r>
            <a:r>
              <a:rPr lang="vi-VN" altLang="en-US" sz="2400">
                <a:solidFill>
                  <a:srgbClr val="000000"/>
                </a:solidFill>
                <a:latin typeface="Times New Roman" pitchFamily="18" charset="0"/>
                <a:cs typeface="Times New Roman" pitchFamily="18" charset="0"/>
              </a:rPr>
              <a:t>, </a:t>
            </a:r>
            <a:r>
              <a:rPr lang="en-GB" altLang="en-US" sz="2400">
                <a:solidFill>
                  <a:srgbClr val="000000"/>
                </a:solidFill>
                <a:latin typeface="Times New Roman" pitchFamily="18" charset="0"/>
                <a:cs typeface="Times New Roman" pitchFamily="18" charset="0"/>
              </a:rPr>
              <a:t>thường thay đổi chậm so với sự biến đổi của thế giới vật chất.</a:t>
            </a:r>
            <a:endParaRPr lang="vi-VN" altLang="en-US" sz="2400">
              <a:solidFill>
                <a:srgbClr val="000000"/>
              </a:solidFill>
              <a:latin typeface="Times New Roman" pitchFamily="18" charset="0"/>
              <a:cs typeface="Times New Roman" pitchFamily="18" charset="0"/>
            </a:endParaRPr>
          </a:p>
        </p:txBody>
      </p:sp>
      <p:sp>
        <p:nvSpPr>
          <p:cNvPr id="5" name="Rectangle 4"/>
          <p:cNvSpPr/>
          <p:nvPr/>
        </p:nvSpPr>
        <p:spPr>
          <a:xfrm>
            <a:off x="4597400" y="2000250"/>
            <a:ext cx="3086100" cy="1939925"/>
          </a:xfrm>
          <a:prstGeom prst="rect">
            <a:avLst/>
          </a:prstGeom>
        </p:spPr>
        <p:txBody>
          <a:bodyPr>
            <a:spAutoFit/>
          </a:bodyPr>
          <a:lstStyle/>
          <a:p>
            <a:pPr algn="just">
              <a:spcBef>
                <a:spcPct val="20000"/>
              </a:spcBef>
            </a:pPr>
            <a:r>
              <a:rPr lang="en-GB" altLang="en-US" sz="2400" i="1">
                <a:solidFill>
                  <a:srgbClr val="000000"/>
                </a:solidFill>
                <a:latin typeface="Times New Roman" pitchFamily="18" charset="0"/>
                <a:cs typeface="Times New Roman" pitchFamily="18" charset="0"/>
              </a:rPr>
              <a:t>Thứ hai</a:t>
            </a:r>
            <a:r>
              <a:rPr lang="en-GB" altLang="en-US" sz="2400">
                <a:solidFill>
                  <a:srgbClr val="000000"/>
                </a:solidFill>
                <a:latin typeface="Times New Roman" pitchFamily="18" charset="0"/>
                <a:cs typeface="Times New Roman" pitchFamily="18" charset="0"/>
              </a:rPr>
              <a:t>, </a:t>
            </a:r>
            <a:r>
              <a:rPr lang="nl-NL" altLang="en-US" sz="2400">
                <a:solidFill>
                  <a:srgbClr val="000000"/>
                </a:solidFill>
                <a:latin typeface="Times New Roman" pitchFamily="18" charset="0"/>
                <a:cs typeface="Times New Roman" pitchFamily="18" charset="0"/>
              </a:rPr>
              <a:t>Sự tác động của ý thức đối với vật chất phải thông qua hoạt động thực tiễn của con người. </a:t>
            </a:r>
            <a:endParaRPr lang="vi-VN" altLang="en-US" sz="2400">
              <a:solidFill>
                <a:srgbClr val="000000"/>
              </a:solidFill>
              <a:latin typeface="Times New Roman" pitchFamily="18" charset="0"/>
              <a:cs typeface="Times New Roman" pitchFamily="18" charset="0"/>
            </a:endParaRPr>
          </a:p>
        </p:txBody>
      </p:sp>
      <p:sp>
        <p:nvSpPr>
          <p:cNvPr id="6" name="Rectangle 5"/>
          <p:cNvSpPr/>
          <p:nvPr/>
        </p:nvSpPr>
        <p:spPr>
          <a:xfrm>
            <a:off x="1063625" y="4156075"/>
            <a:ext cx="3390900" cy="1570038"/>
          </a:xfrm>
          <a:prstGeom prst="rect">
            <a:avLst/>
          </a:prstGeom>
        </p:spPr>
        <p:txBody>
          <a:bodyPr>
            <a:spAutoFit/>
          </a:bodyPr>
          <a:lstStyle/>
          <a:p>
            <a:pPr algn="just">
              <a:spcBef>
                <a:spcPct val="20000"/>
              </a:spcBef>
            </a:pPr>
            <a:r>
              <a:rPr lang="en-GB" altLang="en-US" sz="2400" i="1">
                <a:solidFill>
                  <a:srgbClr val="000000"/>
                </a:solidFill>
                <a:latin typeface="Times New Roman" pitchFamily="18" charset="0"/>
                <a:cs typeface="Times New Roman" pitchFamily="18" charset="0"/>
              </a:rPr>
              <a:t>Thứ ba</a:t>
            </a:r>
            <a:r>
              <a:rPr lang="en-GB" altLang="en-US" sz="2400">
                <a:solidFill>
                  <a:srgbClr val="000000"/>
                </a:solidFill>
                <a:latin typeface="Times New Roman" pitchFamily="18" charset="0"/>
                <a:cs typeface="Times New Roman" pitchFamily="18" charset="0"/>
              </a:rPr>
              <a:t>, vai trò của ý thức thể hiện ở chỗ nó chỉ đạo hoạt động</a:t>
            </a:r>
            <a:r>
              <a:rPr lang="vi-VN" altLang="en-US" sz="2400">
                <a:solidFill>
                  <a:srgbClr val="000000"/>
                </a:solidFill>
                <a:latin typeface="Times New Roman" pitchFamily="18" charset="0"/>
                <a:cs typeface="Times New Roman" pitchFamily="18" charset="0"/>
              </a:rPr>
              <a:t> thực tiễn</a:t>
            </a:r>
            <a:r>
              <a:rPr lang="en-GB" altLang="en-US" sz="2400">
                <a:solidFill>
                  <a:srgbClr val="000000"/>
                </a:solidFill>
                <a:latin typeface="Times New Roman" pitchFamily="18" charset="0"/>
                <a:cs typeface="Times New Roman" pitchFamily="18" charset="0"/>
              </a:rPr>
              <a:t> của con người</a:t>
            </a:r>
            <a:endParaRPr lang="vi-VN" altLang="en-US" sz="2400">
              <a:solidFill>
                <a:srgbClr val="000000"/>
              </a:solidFill>
              <a:latin typeface="Times New Roman" pitchFamily="18" charset="0"/>
              <a:cs typeface="Times New Roman" pitchFamily="18" charset="0"/>
            </a:endParaRPr>
          </a:p>
        </p:txBody>
      </p:sp>
      <p:sp>
        <p:nvSpPr>
          <p:cNvPr id="7" name="Rectangle 6"/>
          <p:cNvSpPr/>
          <p:nvPr/>
        </p:nvSpPr>
        <p:spPr>
          <a:xfrm>
            <a:off x="4597400" y="4125913"/>
            <a:ext cx="3297238" cy="1939925"/>
          </a:xfrm>
          <a:prstGeom prst="rect">
            <a:avLst/>
          </a:prstGeom>
        </p:spPr>
        <p:txBody>
          <a:bodyPr>
            <a:spAutoFit/>
          </a:bodyPr>
          <a:lstStyle/>
          <a:p>
            <a:pPr algn="just">
              <a:spcBef>
                <a:spcPct val="20000"/>
              </a:spcBef>
            </a:pPr>
            <a:r>
              <a:rPr lang="en-GB" altLang="en-US" sz="2400" i="1">
                <a:solidFill>
                  <a:srgbClr val="000000"/>
                </a:solidFill>
                <a:latin typeface="Times New Roman" pitchFamily="18" charset="0"/>
                <a:cs typeface="Times New Roman" pitchFamily="18" charset="0"/>
              </a:rPr>
              <a:t>Thứ tư</a:t>
            </a:r>
            <a:r>
              <a:rPr lang="en-GB" altLang="en-US" sz="2400">
                <a:solidFill>
                  <a:srgbClr val="000000"/>
                </a:solidFill>
                <a:latin typeface="Times New Roman" pitchFamily="18" charset="0"/>
                <a:cs typeface="Times New Roman" pitchFamily="18" charset="0"/>
              </a:rPr>
              <a:t>, xã hội càng phát triển thì vai trò của ý thức ngày càng to lớn, nhất là trong thời đại ngày nay</a:t>
            </a:r>
            <a:endParaRPr lang="vi-VN" altLang="en-US" sz="2400">
              <a:solidFill>
                <a:srgbClr val="000000"/>
              </a:solidFill>
              <a:latin typeface="Times New Roman" pitchFamily="18" charset="0"/>
              <a:cs typeface="Times New Roman"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plus(in)">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arn(inVertical)">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down)">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50" presetClass="entr" presetSubtype="0" decel="10000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 calcmode="lin" valueType="num">
                                      <p:cBhvr>
                                        <p:cTn id="22" dur="1000" fill="hold"/>
                                        <p:tgtEl>
                                          <p:spTgt spid="6"/>
                                        </p:tgtEl>
                                        <p:attrNameLst>
                                          <p:attrName>ppt_w</p:attrName>
                                        </p:attrNameLst>
                                      </p:cBhvr>
                                      <p:tavLst>
                                        <p:tav tm="0">
                                          <p:val>
                                            <p:strVal val="#ppt_w+.3"/>
                                          </p:val>
                                        </p:tav>
                                        <p:tav tm="100000">
                                          <p:val>
                                            <p:strVal val="#ppt_w"/>
                                          </p:val>
                                        </p:tav>
                                      </p:tavLst>
                                    </p:anim>
                                    <p:anim calcmode="lin" valueType="num">
                                      <p:cBhvr>
                                        <p:cTn id="23" dur="1000" fill="hold"/>
                                        <p:tgtEl>
                                          <p:spTgt spid="6"/>
                                        </p:tgtEl>
                                        <p:attrNameLst>
                                          <p:attrName>ppt_h</p:attrName>
                                        </p:attrNameLst>
                                      </p:cBhvr>
                                      <p:tavLst>
                                        <p:tav tm="0">
                                          <p:val>
                                            <p:strVal val="#ppt_h"/>
                                          </p:val>
                                        </p:tav>
                                        <p:tav tm="100000">
                                          <p:val>
                                            <p:strVal val="#ppt_h"/>
                                          </p:val>
                                        </p:tav>
                                      </p:tavLst>
                                    </p:anim>
                                    <p:animEffect transition="in" filter="fade">
                                      <p:cBhvr>
                                        <p:cTn id="24" dur="1000"/>
                                        <p:tgtEl>
                                          <p:spTgt spid="6"/>
                                        </p:tgtEl>
                                      </p:cBhvr>
                                    </p:animEffect>
                                  </p:childTnLst>
                                </p:cTn>
                              </p:par>
                            </p:childTnLst>
                          </p:cTn>
                        </p:par>
                      </p:childTnLst>
                    </p:cTn>
                  </p:par>
                  <p:par>
                    <p:cTn id="25" fill="hold">
                      <p:stCondLst>
                        <p:cond delay="indefinite"/>
                      </p:stCondLst>
                      <p:childTnLst>
                        <p:par>
                          <p:cTn id="26" fill="hold">
                            <p:stCondLst>
                              <p:cond delay="0"/>
                            </p:stCondLst>
                            <p:childTnLst>
                              <p:par>
                                <p:cTn id="27" presetID="23" presetClass="entr" presetSubtype="16" fill="hold" grpId="0" nodeType="clickEffect">
                                  <p:stCondLst>
                                    <p:cond delay="0"/>
                                  </p:stCondLst>
                                  <p:childTnLst>
                                    <p:set>
                                      <p:cBhvr>
                                        <p:cTn id="28" dur="1" fill="hold">
                                          <p:stCondLst>
                                            <p:cond delay="0"/>
                                          </p:stCondLst>
                                        </p:cTn>
                                        <p:tgtEl>
                                          <p:spTgt spid="7"/>
                                        </p:tgtEl>
                                        <p:attrNameLst>
                                          <p:attrName>style.visibility</p:attrName>
                                        </p:attrNameLst>
                                      </p:cBhvr>
                                      <p:to>
                                        <p:strVal val="visible"/>
                                      </p:to>
                                    </p:set>
                                    <p:anim calcmode="lin" valueType="num">
                                      <p:cBhvr>
                                        <p:cTn id="29" dur="500" fill="hold"/>
                                        <p:tgtEl>
                                          <p:spTgt spid="7"/>
                                        </p:tgtEl>
                                        <p:attrNameLst>
                                          <p:attrName>ppt_w</p:attrName>
                                        </p:attrNameLst>
                                      </p:cBhvr>
                                      <p:tavLst>
                                        <p:tav tm="0">
                                          <p:val>
                                            <p:fltVal val="0"/>
                                          </p:val>
                                        </p:tav>
                                        <p:tav tm="100000">
                                          <p:val>
                                            <p:strVal val="#ppt_w"/>
                                          </p:val>
                                        </p:tav>
                                      </p:tavLst>
                                    </p:anim>
                                    <p:anim calcmode="lin" valueType="num">
                                      <p:cBhvr>
                                        <p:cTn id="30" dur="500" fill="hold"/>
                                        <p:tgtEl>
                                          <p:spTgt spid="7"/>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5" grpId="0"/>
      <p:bldP spid="6" grpId="0"/>
      <p:bldP spid="7"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Title 1"/>
          <p:cNvSpPr>
            <a:spLocks noGrp="1"/>
          </p:cNvSpPr>
          <p:nvPr>
            <p:ph type="title"/>
          </p:nvPr>
        </p:nvSpPr>
        <p:spPr/>
        <p:txBody>
          <a:bodyPr/>
          <a:lstStyle/>
          <a:p>
            <a:endParaRPr lang="en-US" altLang="en-US"/>
          </a:p>
        </p:txBody>
      </p:sp>
      <p:sp>
        <p:nvSpPr>
          <p:cNvPr id="61443" name="Content Placeholder 2"/>
          <p:cNvSpPr>
            <a:spLocks noGrp="1"/>
          </p:cNvSpPr>
          <p:nvPr>
            <p:ph idx="4294967295"/>
          </p:nvPr>
        </p:nvSpPr>
        <p:spPr>
          <a:xfrm>
            <a:off x="457200" y="1600200"/>
            <a:ext cx="8229600" cy="4525963"/>
          </a:xfrm>
          <a:prstGeom prst="rect">
            <a:avLst/>
          </a:prstGeom>
        </p:spPr>
        <p:txBody>
          <a:bodyPr/>
          <a:lstStyle/>
          <a:p>
            <a:endParaRPr lang="en-US" altLang="en-US"/>
          </a:p>
        </p:txBody>
      </p:sp>
      <p:pic>
        <p:nvPicPr>
          <p:cNvPr id="61444" name="Picture 3"/>
          <p:cNvPicPr>
            <a:picLocks noChangeAspect="1"/>
          </p:cNvPicPr>
          <p:nvPr/>
        </p:nvPicPr>
        <p:blipFill>
          <a:blip r:embed="rId2"/>
          <a:srcRect/>
          <a:stretch>
            <a:fillRect/>
          </a:stretch>
        </p:blipFill>
        <p:spPr bwMode="auto">
          <a:xfrm>
            <a:off x="34925" y="-9525"/>
            <a:ext cx="9144000" cy="6858000"/>
          </a:xfrm>
          <a:prstGeom prst="rect">
            <a:avLst/>
          </a:prstGeom>
          <a:noFill/>
          <a:ln w="9525">
            <a:noFill/>
            <a:miter lim="800000"/>
            <a:headEnd/>
            <a:tailEnd/>
          </a:ln>
        </p:spPr>
      </p:pic>
      <p:graphicFrame>
        <p:nvGraphicFramePr>
          <p:cNvPr id="12" name="Diagram 11"/>
          <p:cNvGraphicFramePr/>
          <p:nvPr/>
        </p:nvGraphicFramePr>
        <p:xfrm>
          <a:off x="499843" y="1290638"/>
          <a:ext cx="8214163" cy="297656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1447" name="Rectangle 2"/>
          <p:cNvSpPr txBox="1">
            <a:spLocks noChangeArrowheads="1"/>
          </p:cNvSpPr>
          <p:nvPr/>
        </p:nvSpPr>
        <p:spPr bwMode="auto">
          <a:xfrm>
            <a:off x="1657350" y="274638"/>
            <a:ext cx="4541838" cy="422275"/>
          </a:xfrm>
          <a:prstGeom prst="rect">
            <a:avLst/>
          </a:prstGeom>
          <a:noFill/>
          <a:ln w="9525">
            <a:noFill/>
            <a:miter lim="800000"/>
            <a:headEnd/>
            <a:tailEnd/>
          </a:ln>
        </p:spPr>
        <p:txBody>
          <a:bodyPr/>
          <a:lstStyle/>
          <a:p>
            <a:pPr algn="ctr" defTabSz="684213"/>
            <a:endParaRPr lang="en-US" altLang="en-US" sz="2400" b="1">
              <a:solidFill>
                <a:srgbClr val="FFFFFF"/>
              </a:solidFill>
              <a:latin typeface="Times New Roman" pitchFamily="18" charset="0"/>
              <a:ea typeface="Cordia New" pitchFamily="34" charset="-34"/>
              <a:cs typeface="Times New Roman" pitchFamily="18" charset="0"/>
            </a:endParaRPr>
          </a:p>
        </p:txBody>
      </p:sp>
      <p:sp>
        <p:nvSpPr>
          <p:cNvPr id="61448" name="Rectangle 2"/>
          <p:cNvSpPr txBox="1">
            <a:spLocks noChangeArrowheads="1"/>
          </p:cNvSpPr>
          <p:nvPr/>
        </p:nvSpPr>
        <p:spPr bwMode="auto">
          <a:xfrm>
            <a:off x="652463" y="366713"/>
            <a:ext cx="6551612" cy="422275"/>
          </a:xfrm>
          <a:prstGeom prst="rect">
            <a:avLst/>
          </a:prstGeom>
          <a:noFill/>
          <a:ln w="9525">
            <a:noFill/>
            <a:miter lim="800000"/>
            <a:headEnd/>
            <a:tailEnd/>
          </a:ln>
        </p:spPr>
        <p:txBody>
          <a:bodyPr/>
          <a:lstStyle/>
          <a:p>
            <a:pPr algn="ctr" defTabSz="684213"/>
            <a:r>
              <a:rPr lang="en-US" altLang="en-US" sz="2800" b="1">
                <a:solidFill>
                  <a:srgbClr val="FFFFFF"/>
                </a:solidFill>
                <a:latin typeface="Times New Roman" pitchFamily="18" charset="0"/>
                <a:ea typeface="Cordia New" pitchFamily="34" charset="-34"/>
                <a:cs typeface="Times New Roman" pitchFamily="18" charset="0"/>
              </a:rPr>
              <a:t> II. PHÉP BIỆN CHỨNG DUY VẬT </a:t>
            </a:r>
          </a:p>
        </p:txBody>
      </p:sp>
      <p:sp>
        <p:nvSpPr>
          <p:cNvPr id="4" name="Rounded Rectangle 3"/>
          <p:cNvSpPr/>
          <p:nvPr/>
        </p:nvSpPr>
        <p:spPr>
          <a:xfrm>
            <a:off x="2133600" y="4065588"/>
            <a:ext cx="5867400" cy="715962"/>
          </a:xfrm>
          <a:prstGeom prst="roundRect">
            <a:avLst/>
          </a:prstGeom>
        </p:spPr>
        <p:style>
          <a:lnRef idx="2">
            <a:schemeClr val="accent6"/>
          </a:lnRef>
          <a:fillRef idx="1">
            <a:schemeClr val="lt1"/>
          </a:fillRef>
          <a:effectRef idx="0">
            <a:schemeClr val="accent6"/>
          </a:effectRef>
          <a:fontRef idx="minor">
            <a:schemeClr val="dk1"/>
          </a:fontRef>
        </p:style>
        <p:txBody>
          <a:bodyPr anchor="ctr"/>
          <a:lstStyle/>
          <a:p>
            <a:pPr eaLnBrk="1" hangingPunct="1"/>
            <a:r>
              <a:rPr lang="en-US" sz="2400" i="1">
                <a:solidFill>
                  <a:srgbClr val="000000"/>
                </a:solidFill>
                <a:latin typeface="Times New Roman" pitchFamily="18" charset="0"/>
                <a:cs typeface="Times New Roman" pitchFamily="18" charset="0"/>
              </a:rPr>
              <a:t>a. Hai nguyên lý của phép biện chứng duy vật</a:t>
            </a:r>
          </a:p>
        </p:txBody>
      </p:sp>
      <p:sp>
        <p:nvSpPr>
          <p:cNvPr id="5" name="Rounded Rectangle 4"/>
          <p:cNvSpPr/>
          <p:nvPr/>
        </p:nvSpPr>
        <p:spPr>
          <a:xfrm>
            <a:off x="2133600" y="5026025"/>
            <a:ext cx="6365875" cy="720725"/>
          </a:xfrm>
          <a:prstGeom prst="roundRect">
            <a:avLst/>
          </a:prstGeom>
        </p:spPr>
        <p:style>
          <a:lnRef idx="1">
            <a:schemeClr val="accent4"/>
          </a:lnRef>
          <a:fillRef idx="2">
            <a:schemeClr val="accent4"/>
          </a:fillRef>
          <a:effectRef idx="1">
            <a:schemeClr val="accent4"/>
          </a:effectRef>
          <a:fontRef idx="minor">
            <a:schemeClr val="dk1"/>
          </a:fontRef>
        </p:style>
        <p:txBody>
          <a:bodyPr anchor="ctr"/>
          <a:lstStyle/>
          <a:p>
            <a:pPr eaLnBrk="1" hangingPunct="1"/>
            <a:r>
              <a:rPr lang="en-US" sz="2400" i="1">
                <a:solidFill>
                  <a:srgbClr val="000000"/>
                </a:solidFill>
                <a:latin typeface="Times New Roman" pitchFamily="18" charset="0"/>
                <a:cs typeface="Times New Roman" pitchFamily="18" charset="0"/>
              </a:rPr>
              <a:t>b. Các cặp phạm trù của phép biện chứng duy vật</a:t>
            </a:r>
          </a:p>
        </p:txBody>
      </p:sp>
      <p:sp>
        <p:nvSpPr>
          <p:cNvPr id="6" name="Rounded Rectangle 5"/>
          <p:cNvSpPr/>
          <p:nvPr/>
        </p:nvSpPr>
        <p:spPr>
          <a:xfrm>
            <a:off x="2147888" y="5976938"/>
            <a:ext cx="6623050" cy="654050"/>
          </a:xfrm>
          <a:prstGeom prst="roundRect">
            <a:avLst/>
          </a:prstGeom>
        </p:spPr>
        <p:style>
          <a:lnRef idx="1">
            <a:schemeClr val="accent1"/>
          </a:lnRef>
          <a:fillRef idx="2">
            <a:schemeClr val="accent1"/>
          </a:fillRef>
          <a:effectRef idx="1">
            <a:schemeClr val="accent1"/>
          </a:effectRef>
          <a:fontRef idx="minor">
            <a:schemeClr val="dk1"/>
          </a:fontRef>
        </p:style>
        <p:txBody>
          <a:bodyPr anchor="ctr"/>
          <a:lstStyle/>
          <a:p>
            <a:pPr eaLnBrk="1" hangingPunct="1"/>
            <a:r>
              <a:rPr lang="en-US" sz="2400" i="1">
                <a:solidFill>
                  <a:srgbClr val="000000"/>
                </a:solidFill>
                <a:latin typeface="Times New Roman" pitchFamily="18" charset="0"/>
                <a:cs typeface="Times New Roman" pitchFamily="18" charset="0"/>
              </a:rPr>
              <a:t>c. Các quy luật cơ bản của phép biện chứng duy vật</a:t>
            </a:r>
          </a:p>
        </p:txBody>
      </p:sp>
    </p:spTree>
  </p:cSld>
  <p:clrMapOvr>
    <a:masterClrMapping/>
  </p:clrMapOvr>
  <p:transition spd="slow">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7" name="Rectangle 2"/>
          <p:cNvSpPr txBox="1">
            <a:spLocks noChangeArrowheads="1"/>
          </p:cNvSpPr>
          <p:nvPr/>
        </p:nvSpPr>
        <p:spPr bwMode="auto">
          <a:xfrm>
            <a:off x="1657350" y="274638"/>
            <a:ext cx="4541838" cy="422275"/>
          </a:xfrm>
          <a:prstGeom prst="rect">
            <a:avLst/>
          </a:prstGeom>
          <a:noFill/>
          <a:ln w="9525">
            <a:noFill/>
            <a:miter lim="800000"/>
            <a:headEnd/>
            <a:tailEnd/>
          </a:ln>
        </p:spPr>
        <p:txBody>
          <a:bodyPr/>
          <a:lstStyle/>
          <a:p>
            <a:pPr algn="ctr" defTabSz="684213"/>
            <a:endParaRPr lang="en-US" altLang="en-US" sz="2400" b="1">
              <a:solidFill>
                <a:srgbClr val="FFFFFF"/>
              </a:solidFill>
              <a:latin typeface="Times New Roman" pitchFamily="18" charset="0"/>
              <a:ea typeface="Cordia New" pitchFamily="34" charset="-34"/>
              <a:cs typeface="Times New Roman" pitchFamily="18" charset="0"/>
            </a:endParaRPr>
          </a:p>
        </p:txBody>
      </p:sp>
      <p:sp>
        <p:nvSpPr>
          <p:cNvPr id="62468" name="Rectangle 2"/>
          <p:cNvSpPr txBox="1">
            <a:spLocks noChangeArrowheads="1"/>
          </p:cNvSpPr>
          <p:nvPr/>
        </p:nvSpPr>
        <p:spPr bwMode="auto">
          <a:xfrm>
            <a:off x="652463" y="366713"/>
            <a:ext cx="6551612" cy="422275"/>
          </a:xfrm>
          <a:prstGeom prst="rect">
            <a:avLst/>
          </a:prstGeom>
          <a:noFill/>
          <a:ln w="9525">
            <a:noFill/>
            <a:miter lim="800000"/>
            <a:headEnd/>
            <a:tailEnd/>
          </a:ln>
        </p:spPr>
        <p:txBody>
          <a:bodyPr/>
          <a:lstStyle/>
          <a:p>
            <a:pPr algn="ctr" defTabSz="684213"/>
            <a:endParaRPr lang="en-US" altLang="en-US" sz="2800" b="1">
              <a:solidFill>
                <a:srgbClr val="FFFFFF"/>
              </a:solidFill>
              <a:latin typeface="Times New Roman" pitchFamily="18" charset="0"/>
              <a:ea typeface="Cordia New" pitchFamily="34" charset="-34"/>
              <a:cs typeface="Times New Roman" pitchFamily="18" charset="0"/>
            </a:endParaRPr>
          </a:p>
        </p:txBody>
      </p:sp>
      <p:sp>
        <p:nvSpPr>
          <p:cNvPr id="8" name="Rectangle 7"/>
          <p:cNvSpPr/>
          <p:nvPr/>
        </p:nvSpPr>
        <p:spPr>
          <a:xfrm>
            <a:off x="31750" y="1219200"/>
            <a:ext cx="8959850" cy="584200"/>
          </a:xfrm>
          <a:prstGeom prst="rect">
            <a:avLst/>
          </a:prstGeom>
        </p:spPr>
        <p:txBody>
          <a:bodyPr>
            <a:spAutoFit/>
          </a:bodyPr>
          <a:lstStyle/>
          <a:p>
            <a:pPr eaLnBrk="1" hangingPunct="1"/>
            <a:r>
              <a:rPr lang="vi-VN" sz="3200" b="1" i="1">
                <a:solidFill>
                  <a:srgbClr val="000000"/>
                </a:solidFill>
                <a:latin typeface="Times New Roman" pitchFamily="18" charset="0"/>
              </a:rPr>
              <a:t>a) Biện chứng khách quan và biện chứng chủ quan</a:t>
            </a:r>
            <a:endParaRPr lang="en-US" sz="3200" b="1">
              <a:solidFill>
                <a:srgbClr val="000000"/>
              </a:solidFill>
              <a:latin typeface="Calibri" pitchFamily="34" charset="0"/>
            </a:endParaRPr>
          </a:p>
        </p:txBody>
      </p:sp>
      <p:sp>
        <p:nvSpPr>
          <p:cNvPr id="10" name="Rounded Rectangle 9"/>
          <p:cNvSpPr/>
          <p:nvPr/>
        </p:nvSpPr>
        <p:spPr>
          <a:xfrm>
            <a:off x="757238" y="2057400"/>
            <a:ext cx="8061325" cy="1676400"/>
          </a:xfrm>
          <a:prstGeom prst="roundRect">
            <a:avLst/>
          </a:prstGeom>
        </p:spPr>
        <p:style>
          <a:lnRef idx="1">
            <a:schemeClr val="accent4"/>
          </a:lnRef>
          <a:fillRef idx="2">
            <a:schemeClr val="accent4"/>
          </a:fillRef>
          <a:effectRef idx="1">
            <a:schemeClr val="accent4"/>
          </a:effectRef>
          <a:fontRef idx="minor">
            <a:schemeClr val="dk1"/>
          </a:fontRef>
        </p:style>
        <p:txBody>
          <a:bodyPr anchor="ctr"/>
          <a:lstStyle/>
          <a:p>
            <a:pPr algn="ctr" eaLnBrk="1" hangingPunct="1"/>
            <a:r>
              <a:rPr lang="en-US" altLang="en-US" sz="2400" b="1" i="1">
                <a:solidFill>
                  <a:srgbClr val="000000"/>
                </a:solidFill>
                <a:latin typeface=".VnTime" pitchFamily="34" charset="0"/>
                <a:cs typeface="Cordia New" pitchFamily="34" charset="-34"/>
              </a:rPr>
              <a:t>*</a:t>
            </a:r>
            <a:r>
              <a:rPr lang="vi-VN" altLang="en-US" sz="2400" b="1" i="1">
                <a:solidFill>
                  <a:srgbClr val="000000"/>
                </a:solidFill>
                <a:cs typeface="Cordia New" pitchFamily="34" charset="-34"/>
              </a:rPr>
              <a:t> </a:t>
            </a:r>
            <a:r>
              <a:rPr lang="vi-VN" altLang="en-US" sz="2400" b="1" i="1">
                <a:solidFill>
                  <a:srgbClr val="000000"/>
                </a:solidFill>
                <a:latin typeface="Times New Roman" pitchFamily="18" charset="0"/>
                <a:cs typeface="Times New Roman" pitchFamily="18" charset="0"/>
              </a:rPr>
              <a:t>Biện chứng: </a:t>
            </a:r>
            <a:r>
              <a:rPr lang="vi-VN" altLang="en-US" sz="2400">
                <a:solidFill>
                  <a:srgbClr val="000000"/>
                </a:solidFill>
                <a:latin typeface="Times New Roman" pitchFamily="18" charset="0"/>
                <a:cs typeface="Times New Roman" pitchFamily="18" charset="0"/>
              </a:rPr>
              <a:t>là </a:t>
            </a:r>
            <a:r>
              <a:rPr lang="nb-NO" sz="2400">
                <a:solidFill>
                  <a:srgbClr val="000000"/>
                </a:solidFill>
                <a:latin typeface="Times New Roman" pitchFamily="18" charset="0"/>
                <a:cs typeface="Times New Roman" pitchFamily="18" charset="0"/>
              </a:rPr>
              <a:t>phương pháp “xem xét những sự vật và những phản ánh của chúng trong tư tưởng trong mối quan hệ qua lại lẫn nhau của chúng, trong sự ràng buộc, sự vận động, sự phát sinh và tiêu vong của chúng</a:t>
            </a:r>
            <a:endParaRPr lang="en-US" sz="2400">
              <a:solidFill>
                <a:srgbClr val="000000"/>
              </a:solidFill>
              <a:latin typeface="Times New Roman" pitchFamily="18" charset="0"/>
              <a:cs typeface="Times New Roman" pitchFamily="18" charset="0"/>
            </a:endParaRPr>
          </a:p>
        </p:txBody>
      </p:sp>
      <p:sp>
        <p:nvSpPr>
          <p:cNvPr id="11" name="Oval 10"/>
          <p:cNvSpPr/>
          <p:nvPr/>
        </p:nvSpPr>
        <p:spPr>
          <a:xfrm>
            <a:off x="357188" y="4114800"/>
            <a:ext cx="2233612" cy="2300288"/>
          </a:xfrm>
          <a:prstGeom prst="ellipse">
            <a:avLst/>
          </a:prstGeom>
        </p:spPr>
        <p:style>
          <a:lnRef idx="1">
            <a:schemeClr val="accent2"/>
          </a:lnRef>
          <a:fillRef idx="2">
            <a:schemeClr val="accent2"/>
          </a:fillRef>
          <a:effectRef idx="1">
            <a:schemeClr val="accent2"/>
          </a:effectRef>
          <a:fontRef idx="minor">
            <a:schemeClr val="dk1"/>
          </a:fontRef>
        </p:style>
        <p:txBody>
          <a:bodyPr anchor="ctr"/>
          <a:lstStyle/>
          <a:p>
            <a:pPr algn="ctr" eaLnBrk="1" hangingPunct="1"/>
            <a:r>
              <a:rPr lang="en-US" altLang="en-US" sz="2400" i="1">
                <a:solidFill>
                  <a:srgbClr val="000000"/>
                </a:solidFill>
                <a:latin typeface="Times New Roman" pitchFamily="18" charset="0"/>
                <a:cs typeface="Times New Roman" pitchFamily="18" charset="0"/>
              </a:rPr>
              <a:t>Hai hình thức biện chứng</a:t>
            </a:r>
            <a:endParaRPr lang="en-US" sz="1400">
              <a:solidFill>
                <a:srgbClr val="000000"/>
              </a:solidFill>
              <a:latin typeface="Calibri" pitchFamily="34" charset="0"/>
              <a:cs typeface="Cordia New" pitchFamily="34" charset="-34"/>
            </a:endParaRPr>
          </a:p>
        </p:txBody>
      </p:sp>
      <p:sp>
        <p:nvSpPr>
          <p:cNvPr id="12" name="Rounded Rectangle 11"/>
          <p:cNvSpPr/>
          <p:nvPr/>
        </p:nvSpPr>
        <p:spPr>
          <a:xfrm>
            <a:off x="3578225" y="3886200"/>
            <a:ext cx="5240338" cy="1379538"/>
          </a:xfrm>
          <a:prstGeom prst="roundRect">
            <a:avLst/>
          </a:prstGeom>
          <a:ln>
            <a:solidFill>
              <a:srgbClr val="C00000"/>
            </a:solidFill>
          </a:ln>
        </p:spPr>
        <p:style>
          <a:lnRef idx="1">
            <a:schemeClr val="accent3"/>
          </a:lnRef>
          <a:fillRef idx="2">
            <a:schemeClr val="accent3"/>
          </a:fillRef>
          <a:effectRef idx="1">
            <a:schemeClr val="accent3"/>
          </a:effectRef>
          <a:fontRef idx="minor">
            <a:schemeClr val="dk1"/>
          </a:fontRef>
        </p:style>
        <p:txBody>
          <a:bodyPr anchor="ctr"/>
          <a:lstStyle/>
          <a:p>
            <a:pPr marL="342900" indent="-342900" algn="just" eaLnBrk="1" hangingPunct="1">
              <a:spcBef>
                <a:spcPct val="20000"/>
              </a:spcBef>
              <a:buFontTx/>
              <a:buChar char="•"/>
            </a:pPr>
            <a:r>
              <a:rPr lang="en-US" altLang="en-US" sz="2400" dirty="0" err="1">
                <a:solidFill>
                  <a:srgbClr val="000000"/>
                </a:solidFill>
                <a:latin typeface="Times New Roman" pitchFamily="18" charset="0"/>
                <a:cs typeface="Times New Roman" pitchFamily="18" charset="0"/>
              </a:rPr>
              <a:t>Biện</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chứng</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khách</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quan</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là</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biện</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chứng</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của</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thế</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giới</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vật</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chất</a:t>
            </a:r>
            <a:endParaRPr lang="en-US" altLang="en-US" sz="2400" dirty="0">
              <a:solidFill>
                <a:srgbClr val="000000"/>
              </a:solidFill>
              <a:latin typeface="Times New Roman" pitchFamily="18" charset="0"/>
              <a:cs typeface="Times New Roman" pitchFamily="18" charset="0"/>
            </a:endParaRPr>
          </a:p>
        </p:txBody>
      </p:sp>
      <p:sp>
        <p:nvSpPr>
          <p:cNvPr id="14" name="Rounded Rectangle 13"/>
          <p:cNvSpPr/>
          <p:nvPr/>
        </p:nvSpPr>
        <p:spPr>
          <a:xfrm>
            <a:off x="3541713" y="5410200"/>
            <a:ext cx="5240337" cy="1143000"/>
          </a:xfrm>
          <a:prstGeom prst="roundRect">
            <a:avLst/>
          </a:prstGeom>
        </p:spPr>
        <p:style>
          <a:lnRef idx="1">
            <a:schemeClr val="accent6"/>
          </a:lnRef>
          <a:fillRef idx="2">
            <a:schemeClr val="accent6"/>
          </a:fillRef>
          <a:effectRef idx="1">
            <a:schemeClr val="accent6"/>
          </a:effectRef>
          <a:fontRef idx="minor">
            <a:schemeClr val="dk1"/>
          </a:fontRef>
        </p:style>
        <p:txBody>
          <a:bodyPr anchor="ctr"/>
          <a:lstStyle/>
          <a:p>
            <a:pPr marL="342900" indent="-342900" algn="just" eaLnBrk="1" hangingPunct="1">
              <a:spcBef>
                <a:spcPct val="20000"/>
              </a:spcBef>
              <a:buFontTx/>
              <a:buChar char="•"/>
            </a:pPr>
            <a:r>
              <a:rPr lang="en-US" altLang="en-US" sz="2400">
                <a:solidFill>
                  <a:srgbClr val="000000"/>
                </a:solidFill>
                <a:latin typeface="Times New Roman" pitchFamily="18" charset="0"/>
                <a:cs typeface="Times New Roman" pitchFamily="18" charset="0"/>
              </a:rPr>
              <a:t>Biện chứng chủ quan: Tư duy biện chứng</a:t>
            </a:r>
          </a:p>
        </p:txBody>
      </p:sp>
      <p:cxnSp>
        <p:nvCxnSpPr>
          <p:cNvPr id="17" name="Straight Arrow Connector 16"/>
          <p:cNvCxnSpPr>
            <a:stCxn id="11" idx="6"/>
            <a:endCxn id="12" idx="1"/>
          </p:cNvCxnSpPr>
          <p:nvPr/>
        </p:nvCxnSpPr>
        <p:spPr>
          <a:xfrm flipV="1">
            <a:off x="2590800" y="4576763"/>
            <a:ext cx="987425" cy="6889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11" idx="6"/>
            <a:endCxn id="14" idx="1"/>
          </p:cNvCxnSpPr>
          <p:nvPr/>
        </p:nvCxnSpPr>
        <p:spPr>
          <a:xfrm>
            <a:off x="2590800" y="5265738"/>
            <a:ext cx="950913" cy="7159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Pentagon 17"/>
          <p:cNvSpPr/>
          <p:nvPr/>
        </p:nvSpPr>
        <p:spPr>
          <a:xfrm>
            <a:off x="757238" y="98425"/>
            <a:ext cx="8386762" cy="903288"/>
          </a:xfrm>
          <a:prstGeom prst="homePlate">
            <a:avLst/>
          </a:prstGeom>
        </p:spPr>
        <p:style>
          <a:lnRef idx="1">
            <a:schemeClr val="accent3"/>
          </a:lnRef>
          <a:fillRef idx="2">
            <a:schemeClr val="accent3"/>
          </a:fillRef>
          <a:effectRef idx="1">
            <a:schemeClr val="accent3"/>
          </a:effectRef>
          <a:fontRef idx="minor">
            <a:schemeClr val="dk1"/>
          </a:fontRef>
        </p:style>
        <p:txBody>
          <a:bodyPr anchor="ctr"/>
          <a:lstStyle/>
          <a:p>
            <a:pPr algn="just" eaLnBrk="1" hangingPunct="1"/>
            <a:r>
              <a:rPr lang="en-US" sz="3200" b="1" dirty="0">
                <a:solidFill>
                  <a:srgbClr val="000000"/>
                </a:solidFill>
                <a:latin typeface="Times New Roman" pitchFamily="18" charset="0"/>
                <a:cs typeface="Times New Roman" pitchFamily="18" charset="0"/>
              </a:rPr>
              <a:t>1. </a:t>
            </a:r>
            <a:r>
              <a:rPr lang="en-US" sz="3200" b="1" dirty="0" err="1">
                <a:solidFill>
                  <a:srgbClr val="000000"/>
                </a:solidFill>
                <a:latin typeface="Times New Roman" pitchFamily="18" charset="0"/>
                <a:cs typeface="Times New Roman" pitchFamily="18" charset="0"/>
              </a:rPr>
              <a:t>Hai</a:t>
            </a:r>
            <a:r>
              <a:rPr lang="en-US" sz="3200" b="1" dirty="0">
                <a:solidFill>
                  <a:srgbClr val="000000"/>
                </a:solidFill>
                <a:latin typeface="Times New Roman" pitchFamily="18" charset="0"/>
                <a:cs typeface="Times New Roman" pitchFamily="18" charset="0"/>
              </a:rPr>
              <a:t> </a:t>
            </a:r>
            <a:r>
              <a:rPr lang="en-US" sz="3200" b="1" dirty="0" err="1">
                <a:solidFill>
                  <a:srgbClr val="000000"/>
                </a:solidFill>
                <a:latin typeface="Times New Roman" pitchFamily="18" charset="0"/>
                <a:cs typeface="Times New Roman" pitchFamily="18" charset="0"/>
              </a:rPr>
              <a:t>loại</a:t>
            </a:r>
            <a:r>
              <a:rPr lang="en-US" sz="3200" b="1" dirty="0">
                <a:solidFill>
                  <a:srgbClr val="000000"/>
                </a:solidFill>
                <a:latin typeface="Times New Roman" pitchFamily="18" charset="0"/>
                <a:cs typeface="Times New Roman" pitchFamily="18" charset="0"/>
              </a:rPr>
              <a:t> </a:t>
            </a:r>
            <a:r>
              <a:rPr lang="en-US" sz="3200" b="1" dirty="0" err="1">
                <a:solidFill>
                  <a:srgbClr val="000000"/>
                </a:solidFill>
                <a:latin typeface="Times New Roman" pitchFamily="18" charset="0"/>
                <a:cs typeface="Times New Roman" pitchFamily="18" charset="0"/>
              </a:rPr>
              <a:t>hình</a:t>
            </a:r>
            <a:r>
              <a:rPr lang="en-US" sz="3200" b="1" dirty="0">
                <a:solidFill>
                  <a:srgbClr val="000000"/>
                </a:solidFill>
                <a:latin typeface="Times New Roman" pitchFamily="18" charset="0"/>
                <a:cs typeface="Times New Roman" pitchFamily="18" charset="0"/>
              </a:rPr>
              <a:t> </a:t>
            </a:r>
            <a:r>
              <a:rPr lang="en-US" sz="3200" b="1" dirty="0" err="1">
                <a:solidFill>
                  <a:srgbClr val="000000"/>
                </a:solidFill>
                <a:latin typeface="Times New Roman" pitchFamily="18" charset="0"/>
                <a:cs typeface="Times New Roman" pitchFamily="18" charset="0"/>
              </a:rPr>
              <a:t>biện</a:t>
            </a:r>
            <a:r>
              <a:rPr lang="en-US" sz="3200" b="1" dirty="0">
                <a:solidFill>
                  <a:srgbClr val="000000"/>
                </a:solidFill>
                <a:latin typeface="Times New Roman" pitchFamily="18" charset="0"/>
                <a:cs typeface="Times New Roman" pitchFamily="18" charset="0"/>
              </a:rPr>
              <a:t> </a:t>
            </a:r>
            <a:r>
              <a:rPr lang="en-US" sz="3200" b="1" dirty="0" err="1">
                <a:solidFill>
                  <a:srgbClr val="000000"/>
                </a:solidFill>
                <a:latin typeface="Times New Roman" pitchFamily="18" charset="0"/>
                <a:cs typeface="Times New Roman" pitchFamily="18" charset="0"/>
              </a:rPr>
              <a:t>chứng</a:t>
            </a:r>
            <a:r>
              <a:rPr lang="en-US" sz="3200" b="1" dirty="0">
                <a:solidFill>
                  <a:srgbClr val="000000"/>
                </a:solidFill>
                <a:latin typeface="Times New Roman" pitchFamily="18" charset="0"/>
                <a:cs typeface="Times New Roman" pitchFamily="18" charset="0"/>
              </a:rPr>
              <a:t> </a:t>
            </a:r>
            <a:r>
              <a:rPr lang="en-US" sz="3200" b="1" dirty="0" err="1">
                <a:solidFill>
                  <a:srgbClr val="000000"/>
                </a:solidFill>
                <a:latin typeface="Times New Roman" pitchFamily="18" charset="0"/>
                <a:cs typeface="Times New Roman" pitchFamily="18" charset="0"/>
              </a:rPr>
              <a:t>và</a:t>
            </a:r>
            <a:r>
              <a:rPr lang="en-US" sz="3200" b="1" dirty="0">
                <a:solidFill>
                  <a:srgbClr val="000000"/>
                </a:solidFill>
                <a:latin typeface="Times New Roman" pitchFamily="18" charset="0"/>
                <a:cs typeface="Times New Roman" pitchFamily="18" charset="0"/>
              </a:rPr>
              <a:t> </a:t>
            </a:r>
            <a:r>
              <a:rPr lang="en-US" sz="3200" b="1" dirty="0" err="1">
                <a:solidFill>
                  <a:srgbClr val="000000"/>
                </a:solidFill>
                <a:latin typeface="Times New Roman" pitchFamily="18" charset="0"/>
                <a:cs typeface="Times New Roman" pitchFamily="18" charset="0"/>
              </a:rPr>
              <a:t>phép</a:t>
            </a:r>
            <a:r>
              <a:rPr lang="en-US" sz="3200" b="1" dirty="0">
                <a:solidFill>
                  <a:srgbClr val="000000"/>
                </a:solidFill>
                <a:latin typeface="Times New Roman" pitchFamily="18" charset="0"/>
                <a:cs typeface="Times New Roman" pitchFamily="18" charset="0"/>
              </a:rPr>
              <a:t> </a:t>
            </a:r>
            <a:r>
              <a:rPr lang="en-US" sz="3200" b="1" dirty="0" err="1">
                <a:solidFill>
                  <a:srgbClr val="000000"/>
                </a:solidFill>
                <a:latin typeface="Times New Roman" pitchFamily="18" charset="0"/>
                <a:cs typeface="Times New Roman" pitchFamily="18" charset="0"/>
              </a:rPr>
              <a:t>biện</a:t>
            </a:r>
            <a:r>
              <a:rPr lang="en-US" sz="3200" b="1" dirty="0">
                <a:solidFill>
                  <a:srgbClr val="000000"/>
                </a:solidFill>
                <a:latin typeface="Times New Roman" pitchFamily="18" charset="0"/>
                <a:cs typeface="Times New Roman" pitchFamily="18" charset="0"/>
              </a:rPr>
              <a:t> </a:t>
            </a:r>
            <a:r>
              <a:rPr lang="en-US" sz="3200" b="1" dirty="0" err="1">
                <a:solidFill>
                  <a:srgbClr val="000000"/>
                </a:solidFill>
                <a:latin typeface="Times New Roman" pitchFamily="18" charset="0"/>
                <a:cs typeface="Times New Roman" pitchFamily="18" charset="0"/>
              </a:rPr>
              <a:t>chứng</a:t>
            </a:r>
            <a:r>
              <a:rPr lang="en-US" sz="3200" b="1" dirty="0">
                <a:solidFill>
                  <a:srgbClr val="000000"/>
                </a:solidFill>
                <a:latin typeface="Times New Roman" pitchFamily="18" charset="0"/>
                <a:cs typeface="Times New Roman" pitchFamily="18" charset="0"/>
              </a:rPr>
              <a:t> </a:t>
            </a:r>
            <a:r>
              <a:rPr lang="en-US" sz="3200" b="1" dirty="0" err="1">
                <a:solidFill>
                  <a:srgbClr val="000000"/>
                </a:solidFill>
                <a:latin typeface="Times New Roman" pitchFamily="18" charset="0"/>
                <a:cs typeface="Times New Roman" pitchFamily="18" charset="0"/>
              </a:rPr>
              <a:t>duy</a:t>
            </a:r>
            <a:r>
              <a:rPr lang="en-US" sz="3200" b="1" dirty="0">
                <a:solidFill>
                  <a:srgbClr val="000000"/>
                </a:solidFill>
                <a:latin typeface="Times New Roman" pitchFamily="18" charset="0"/>
                <a:cs typeface="Times New Roman" pitchFamily="18" charset="0"/>
              </a:rPr>
              <a:t> </a:t>
            </a:r>
            <a:r>
              <a:rPr lang="en-US" sz="3200" b="1" dirty="0" err="1">
                <a:solidFill>
                  <a:srgbClr val="000000"/>
                </a:solidFill>
                <a:latin typeface="Times New Roman" pitchFamily="18" charset="0"/>
                <a:cs typeface="Times New Roman" pitchFamily="18" charset="0"/>
              </a:rPr>
              <a:t>vật</a:t>
            </a:r>
            <a:endParaRPr lang="en-US" sz="3200" b="1" dirty="0">
              <a:solidFill>
                <a:srgbClr val="000000"/>
              </a:solidFill>
              <a:latin typeface="Times New Roman" pitchFamily="18" charset="0"/>
              <a:cs typeface="Times New Roman" pitchFamily="18" charset="0"/>
            </a:endParaRP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blinds(horizontal)">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8" presetClass="entr" presetSubtype="16"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diamond(in)">
                                      <p:cBhvr>
                                        <p:cTn id="17" dur="20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50" presetClass="entr" presetSubtype="0" decel="100000" fill="hold" nodeType="clickEffect">
                                  <p:stCondLst>
                                    <p:cond delay="0"/>
                                  </p:stCondLst>
                                  <p:childTnLst>
                                    <p:set>
                                      <p:cBhvr>
                                        <p:cTn id="21" dur="1" fill="hold">
                                          <p:stCondLst>
                                            <p:cond delay="0"/>
                                          </p:stCondLst>
                                        </p:cTn>
                                        <p:tgtEl>
                                          <p:spTgt spid="17"/>
                                        </p:tgtEl>
                                        <p:attrNameLst>
                                          <p:attrName>style.visibility</p:attrName>
                                        </p:attrNameLst>
                                      </p:cBhvr>
                                      <p:to>
                                        <p:strVal val="visible"/>
                                      </p:to>
                                    </p:set>
                                    <p:anim calcmode="lin" valueType="num">
                                      <p:cBhvr>
                                        <p:cTn id="22" dur="1000" fill="hold"/>
                                        <p:tgtEl>
                                          <p:spTgt spid="17"/>
                                        </p:tgtEl>
                                        <p:attrNameLst>
                                          <p:attrName>ppt_w</p:attrName>
                                        </p:attrNameLst>
                                      </p:cBhvr>
                                      <p:tavLst>
                                        <p:tav tm="0">
                                          <p:val>
                                            <p:strVal val="#ppt_w+.3"/>
                                          </p:val>
                                        </p:tav>
                                        <p:tav tm="100000">
                                          <p:val>
                                            <p:strVal val="#ppt_w"/>
                                          </p:val>
                                        </p:tav>
                                      </p:tavLst>
                                    </p:anim>
                                    <p:anim calcmode="lin" valueType="num">
                                      <p:cBhvr>
                                        <p:cTn id="23" dur="1000" fill="hold"/>
                                        <p:tgtEl>
                                          <p:spTgt spid="17"/>
                                        </p:tgtEl>
                                        <p:attrNameLst>
                                          <p:attrName>ppt_h</p:attrName>
                                        </p:attrNameLst>
                                      </p:cBhvr>
                                      <p:tavLst>
                                        <p:tav tm="0">
                                          <p:val>
                                            <p:strVal val="#ppt_h"/>
                                          </p:val>
                                        </p:tav>
                                        <p:tav tm="100000">
                                          <p:val>
                                            <p:strVal val="#ppt_h"/>
                                          </p:val>
                                        </p:tav>
                                      </p:tavLst>
                                    </p:anim>
                                    <p:animEffect transition="in" filter="fade">
                                      <p:cBhvr>
                                        <p:cTn id="24" dur="1000"/>
                                        <p:tgtEl>
                                          <p:spTgt spid="17"/>
                                        </p:tgtEl>
                                      </p:cBhvr>
                                    </p:animEffect>
                                  </p:childTnLst>
                                </p:cTn>
                              </p:par>
                              <p:par>
                                <p:cTn id="25" presetID="50" presetClass="entr" presetSubtype="0" decel="10000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anim calcmode="lin" valueType="num">
                                      <p:cBhvr>
                                        <p:cTn id="27" dur="1000" fill="hold"/>
                                        <p:tgtEl>
                                          <p:spTgt spid="12"/>
                                        </p:tgtEl>
                                        <p:attrNameLst>
                                          <p:attrName>ppt_w</p:attrName>
                                        </p:attrNameLst>
                                      </p:cBhvr>
                                      <p:tavLst>
                                        <p:tav tm="0">
                                          <p:val>
                                            <p:strVal val="#ppt_w+.3"/>
                                          </p:val>
                                        </p:tav>
                                        <p:tav tm="100000">
                                          <p:val>
                                            <p:strVal val="#ppt_w"/>
                                          </p:val>
                                        </p:tav>
                                      </p:tavLst>
                                    </p:anim>
                                    <p:anim calcmode="lin" valueType="num">
                                      <p:cBhvr>
                                        <p:cTn id="28" dur="1000" fill="hold"/>
                                        <p:tgtEl>
                                          <p:spTgt spid="12"/>
                                        </p:tgtEl>
                                        <p:attrNameLst>
                                          <p:attrName>ppt_h</p:attrName>
                                        </p:attrNameLst>
                                      </p:cBhvr>
                                      <p:tavLst>
                                        <p:tav tm="0">
                                          <p:val>
                                            <p:strVal val="#ppt_h"/>
                                          </p:val>
                                        </p:tav>
                                        <p:tav tm="100000">
                                          <p:val>
                                            <p:strVal val="#ppt_h"/>
                                          </p:val>
                                        </p:tav>
                                      </p:tavLst>
                                    </p:anim>
                                    <p:animEffect transition="in" filter="fade">
                                      <p:cBhvr>
                                        <p:cTn id="29" dur="1000"/>
                                        <p:tgtEl>
                                          <p:spTgt spid="12"/>
                                        </p:tgtEl>
                                      </p:cBhvr>
                                    </p:animEffect>
                                  </p:childTnLst>
                                </p:cTn>
                              </p:par>
                            </p:childTnLst>
                          </p:cTn>
                        </p:par>
                      </p:childTnLst>
                    </p:cTn>
                  </p:par>
                  <p:par>
                    <p:cTn id="30" fill="hold">
                      <p:stCondLst>
                        <p:cond delay="indefinite"/>
                      </p:stCondLst>
                      <p:childTnLst>
                        <p:par>
                          <p:cTn id="31" fill="hold">
                            <p:stCondLst>
                              <p:cond delay="0"/>
                            </p:stCondLst>
                            <p:childTnLst>
                              <p:par>
                                <p:cTn id="32" presetID="13" presetClass="entr" presetSubtype="16" fill="hold" nodeType="clickEffect">
                                  <p:stCondLst>
                                    <p:cond delay="0"/>
                                  </p:stCondLst>
                                  <p:childTnLst>
                                    <p:set>
                                      <p:cBhvr>
                                        <p:cTn id="33" dur="1" fill="hold">
                                          <p:stCondLst>
                                            <p:cond delay="0"/>
                                          </p:stCondLst>
                                        </p:cTn>
                                        <p:tgtEl>
                                          <p:spTgt spid="21"/>
                                        </p:tgtEl>
                                        <p:attrNameLst>
                                          <p:attrName>style.visibility</p:attrName>
                                        </p:attrNameLst>
                                      </p:cBhvr>
                                      <p:to>
                                        <p:strVal val="visible"/>
                                      </p:to>
                                    </p:set>
                                    <p:animEffect transition="in" filter="plus(in)">
                                      <p:cBhvr>
                                        <p:cTn id="34" dur="2000"/>
                                        <p:tgtEl>
                                          <p:spTgt spid="21"/>
                                        </p:tgtEl>
                                      </p:cBhvr>
                                    </p:animEffect>
                                  </p:childTnLst>
                                </p:cTn>
                              </p:par>
                              <p:par>
                                <p:cTn id="35" presetID="13" presetClass="entr" presetSubtype="16" fill="hold" grpId="0" nodeType="with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plus(in)">
                                      <p:cBhvr>
                                        <p:cTn id="37" dur="2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animBg="1"/>
      <p:bldP spid="11" grpId="0" animBg="1"/>
      <p:bldP spid="12" grpId="0" animBg="1"/>
      <p:bldP spid="14"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Slide Number Placeholder 3"/>
          <p:cNvSpPr>
            <a:spLocks noGrp="1"/>
          </p:cNvSpPr>
          <p:nvPr>
            <p:ph type="sldNum" sz="quarter" idx="4294967295"/>
          </p:nvPr>
        </p:nvSpPr>
        <p:spPr>
          <a:xfrm>
            <a:off x="6553200" y="6245225"/>
            <a:ext cx="2133600" cy="476250"/>
          </a:xfrm>
          <a:prstGeom prst="rect">
            <a:avLst/>
          </a:prstGeom>
          <a:noFill/>
        </p:spPr>
        <p:txBody>
          <a:bodyPr/>
          <a:lstStyle/>
          <a:p>
            <a:fld id="{44A307A8-997C-49AC-963C-1E1FB7E7847F}" type="slidenum">
              <a:rPr lang="en-US" altLang="en-US"/>
              <a:pPr/>
              <a:t>76</a:t>
            </a:fld>
            <a:endParaRPr lang="th-TH" altLang="en-US"/>
          </a:p>
        </p:txBody>
      </p:sp>
      <p:sp>
        <p:nvSpPr>
          <p:cNvPr id="7" name="Rounded Rectangle 6"/>
          <p:cNvSpPr/>
          <p:nvPr/>
        </p:nvSpPr>
        <p:spPr>
          <a:xfrm>
            <a:off x="571500" y="904875"/>
            <a:ext cx="8153400" cy="1381125"/>
          </a:xfrm>
          <a:prstGeom prst="roundRect">
            <a:avLst/>
          </a:prstGeom>
        </p:spPr>
        <p:style>
          <a:lnRef idx="1">
            <a:schemeClr val="accent1"/>
          </a:lnRef>
          <a:fillRef idx="2">
            <a:schemeClr val="accent1"/>
          </a:fillRef>
          <a:effectRef idx="1">
            <a:schemeClr val="accent1"/>
          </a:effectRef>
          <a:fontRef idx="minor">
            <a:schemeClr val="dk1"/>
          </a:fontRef>
        </p:style>
        <p:txBody>
          <a:bodyPr anchor="ctr"/>
          <a:lstStyle/>
          <a:p>
            <a:pPr algn="just">
              <a:spcBef>
                <a:spcPct val="20000"/>
              </a:spcBef>
            </a:pPr>
            <a:r>
              <a:rPr lang="en-US" altLang="en-US" sz="2400" b="1" dirty="0">
                <a:solidFill>
                  <a:srgbClr val="000000"/>
                </a:solidFill>
                <a:latin typeface="Times New Roman" pitchFamily="18" charset="0"/>
                <a:cs typeface="Times New Roman" pitchFamily="18" charset="0"/>
              </a:rPr>
              <a:t>* </a:t>
            </a:r>
            <a:r>
              <a:rPr lang="en-US" altLang="en-US" sz="2400" b="1" dirty="0" err="1">
                <a:solidFill>
                  <a:srgbClr val="000000"/>
                </a:solidFill>
                <a:latin typeface="Times New Roman" pitchFamily="18" charset="0"/>
                <a:cs typeface="Times New Roman" pitchFamily="18" charset="0"/>
              </a:rPr>
              <a:t>Phép</a:t>
            </a:r>
            <a:r>
              <a:rPr lang="en-US" altLang="en-US" sz="2400" b="1" dirty="0">
                <a:solidFill>
                  <a:srgbClr val="000000"/>
                </a:solidFill>
                <a:latin typeface="Times New Roman" pitchFamily="18" charset="0"/>
                <a:cs typeface="Times New Roman" pitchFamily="18" charset="0"/>
              </a:rPr>
              <a:t> </a:t>
            </a:r>
            <a:r>
              <a:rPr lang="en-US" altLang="en-US" sz="2400" b="1" dirty="0" err="1">
                <a:solidFill>
                  <a:srgbClr val="000000"/>
                </a:solidFill>
                <a:latin typeface="Times New Roman" pitchFamily="18" charset="0"/>
                <a:cs typeface="Times New Roman" pitchFamily="18" charset="0"/>
              </a:rPr>
              <a:t>biện</a:t>
            </a:r>
            <a:r>
              <a:rPr lang="en-US" altLang="en-US" sz="2400" b="1" dirty="0">
                <a:solidFill>
                  <a:srgbClr val="000000"/>
                </a:solidFill>
                <a:latin typeface="Times New Roman" pitchFamily="18" charset="0"/>
                <a:cs typeface="Times New Roman" pitchFamily="18" charset="0"/>
              </a:rPr>
              <a:t> </a:t>
            </a:r>
            <a:r>
              <a:rPr lang="en-US" altLang="en-US" sz="2400" b="1" dirty="0" err="1">
                <a:solidFill>
                  <a:srgbClr val="000000"/>
                </a:solidFill>
                <a:latin typeface="Times New Roman" pitchFamily="18" charset="0"/>
                <a:cs typeface="Times New Roman" pitchFamily="18" charset="0"/>
              </a:rPr>
              <a:t>chứng</a:t>
            </a:r>
            <a:r>
              <a:rPr lang="en-US" altLang="en-US" sz="2400" b="1"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là</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học</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thuyết</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nghiên</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cứu</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khái</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quát</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biện</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chứng</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của</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thế</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giới</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thành</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các</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nguyên</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lý</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quy</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luật</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khoa</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học</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nhằm</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xây</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dựng</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phương</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pháp</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luận</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khoa</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học</a:t>
            </a:r>
            <a:endParaRPr lang="en-US" altLang="en-US" sz="2400" dirty="0">
              <a:solidFill>
                <a:srgbClr val="000000"/>
              </a:solidFill>
              <a:latin typeface="Times New Roman" pitchFamily="18" charset="0"/>
              <a:cs typeface="Times New Roman" pitchFamily="18" charset="0"/>
            </a:endParaRPr>
          </a:p>
        </p:txBody>
      </p:sp>
      <p:sp>
        <p:nvSpPr>
          <p:cNvPr id="63492" name="Title 1"/>
          <p:cNvSpPr>
            <a:spLocks noGrp="1"/>
          </p:cNvSpPr>
          <p:nvPr>
            <p:ph type="title"/>
          </p:nvPr>
        </p:nvSpPr>
        <p:spPr>
          <a:xfrm>
            <a:off x="152400" y="-36513"/>
            <a:ext cx="8915400" cy="914401"/>
          </a:xfrm>
        </p:spPr>
        <p:txBody>
          <a:bodyPr/>
          <a:lstStyle/>
          <a:p>
            <a:r>
              <a:rPr lang="nb-NO" altLang="en-US" sz="3600" i="1">
                <a:latin typeface="Times New Roman" pitchFamily="18" charset="0"/>
                <a:cs typeface="Times New Roman" pitchFamily="18" charset="0"/>
              </a:rPr>
              <a:t>b. </a:t>
            </a:r>
            <a:r>
              <a:rPr lang="en-GB" altLang="en-US" sz="3600" i="1">
                <a:latin typeface="Times New Roman" pitchFamily="18" charset="0"/>
                <a:cs typeface="Times New Roman" pitchFamily="18" charset="0"/>
              </a:rPr>
              <a:t>Khái niệm phép biện chứng duy vật</a:t>
            </a:r>
            <a:endParaRPr lang="vi-VN" altLang="en-US"/>
          </a:p>
        </p:txBody>
      </p:sp>
      <p:sp>
        <p:nvSpPr>
          <p:cNvPr id="9" name="Can 8"/>
          <p:cNvSpPr/>
          <p:nvPr/>
        </p:nvSpPr>
        <p:spPr>
          <a:xfrm>
            <a:off x="152400" y="2667000"/>
            <a:ext cx="4495800" cy="4054475"/>
          </a:xfrm>
          <a:prstGeom prst="can">
            <a:avLst/>
          </a:prstGeom>
        </p:spPr>
        <p:style>
          <a:lnRef idx="1">
            <a:schemeClr val="accent6"/>
          </a:lnRef>
          <a:fillRef idx="2">
            <a:schemeClr val="accent6"/>
          </a:fillRef>
          <a:effectRef idx="1">
            <a:schemeClr val="accent6"/>
          </a:effectRef>
          <a:fontRef idx="minor">
            <a:schemeClr val="dk1"/>
          </a:fontRef>
        </p:style>
        <p:txBody>
          <a:bodyPr anchor="ctr"/>
          <a:lstStyle/>
          <a:p>
            <a:pPr algn="just" eaLnBrk="1" hangingPunct="1"/>
            <a:r>
              <a:rPr lang="en-GB" altLang="en-US" sz="2400">
                <a:solidFill>
                  <a:srgbClr val="000000"/>
                </a:solidFill>
                <a:latin typeface="Times New Roman" pitchFamily="18" charset="0"/>
                <a:cs typeface="Times New Roman" pitchFamily="18" charset="0"/>
              </a:rPr>
              <a:t>Là sự sự thống nhất giữa thế giới quan duy vật và phương pháp luận biện chứng; giữa lý luận nhận thức và lôgíc biện chứng; được chứng minh bằng sự phát triển của khoa học tự nhiên trước đó. </a:t>
            </a:r>
            <a:endParaRPr lang="vi-VN" altLang="en-US" sz="2400">
              <a:solidFill>
                <a:srgbClr val="000000"/>
              </a:solidFill>
              <a:latin typeface="Times New Roman" pitchFamily="18" charset="0"/>
              <a:cs typeface="Times New Roman" pitchFamily="18" charset="0"/>
            </a:endParaRPr>
          </a:p>
        </p:txBody>
      </p:sp>
      <p:sp>
        <p:nvSpPr>
          <p:cNvPr id="10" name="Can 9"/>
          <p:cNvSpPr/>
          <p:nvPr/>
        </p:nvSpPr>
        <p:spPr>
          <a:xfrm>
            <a:off x="4876800" y="2667000"/>
            <a:ext cx="4038600" cy="4054475"/>
          </a:xfrm>
          <a:prstGeom prst="can">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just" eaLnBrk="1" hangingPunct="1"/>
            <a:r>
              <a:rPr lang="en-GB" altLang="en-US" sz="2400" dirty="0" err="1">
                <a:solidFill>
                  <a:schemeClr val="tx1"/>
                </a:solidFill>
                <a:latin typeface="Times New Roman" pitchFamily="18" charset="0"/>
                <a:cs typeface="Times New Roman" pitchFamily="18" charset="0"/>
              </a:rPr>
              <a:t>Là</a:t>
            </a:r>
            <a:r>
              <a:rPr lang="en-GB" altLang="en-US" sz="2400" dirty="0">
                <a:solidFill>
                  <a:schemeClr val="tx1"/>
                </a:solidFill>
                <a:latin typeface="Times New Roman" pitchFamily="18" charset="0"/>
                <a:cs typeface="Times New Roman" pitchFamily="18" charset="0"/>
              </a:rPr>
              <a:t> </a:t>
            </a:r>
            <a:r>
              <a:rPr lang="en-GB" altLang="en-US" sz="2400" dirty="0" err="1">
                <a:solidFill>
                  <a:schemeClr val="tx1"/>
                </a:solidFill>
                <a:latin typeface="Times New Roman" pitchFamily="18" charset="0"/>
                <a:cs typeface="Times New Roman" pitchFamily="18" charset="0"/>
              </a:rPr>
              <a:t>phương</a:t>
            </a:r>
            <a:r>
              <a:rPr lang="en-GB" altLang="en-US" sz="2400" dirty="0">
                <a:solidFill>
                  <a:schemeClr val="tx1"/>
                </a:solidFill>
                <a:latin typeface="Times New Roman" pitchFamily="18" charset="0"/>
                <a:cs typeface="Times New Roman" pitchFamily="18" charset="0"/>
              </a:rPr>
              <a:t> </a:t>
            </a:r>
            <a:r>
              <a:rPr lang="en-GB" altLang="en-US" sz="2400" dirty="0" err="1">
                <a:solidFill>
                  <a:schemeClr val="tx1"/>
                </a:solidFill>
                <a:latin typeface="Times New Roman" pitchFamily="18" charset="0"/>
                <a:cs typeface="Times New Roman" pitchFamily="18" charset="0"/>
              </a:rPr>
              <a:t>pháp</a:t>
            </a:r>
            <a:r>
              <a:rPr lang="en-GB" altLang="en-US" sz="2400" dirty="0">
                <a:solidFill>
                  <a:schemeClr val="tx1"/>
                </a:solidFill>
                <a:latin typeface="Times New Roman" pitchFamily="18" charset="0"/>
                <a:cs typeface="Times New Roman" pitchFamily="18" charset="0"/>
              </a:rPr>
              <a:t> </a:t>
            </a:r>
            <a:r>
              <a:rPr lang="en-GB" altLang="en-US" sz="2400" dirty="0" err="1">
                <a:solidFill>
                  <a:schemeClr val="tx1"/>
                </a:solidFill>
                <a:latin typeface="Times New Roman" pitchFamily="18" charset="0"/>
                <a:cs typeface="Times New Roman" pitchFamily="18" charset="0"/>
              </a:rPr>
              <a:t>luận</a:t>
            </a:r>
            <a:r>
              <a:rPr lang="en-GB" altLang="en-US" sz="2400" dirty="0">
                <a:solidFill>
                  <a:schemeClr val="tx1"/>
                </a:solidFill>
                <a:latin typeface="Times New Roman" pitchFamily="18" charset="0"/>
                <a:cs typeface="Times New Roman" pitchFamily="18" charset="0"/>
              </a:rPr>
              <a:t> </a:t>
            </a:r>
            <a:r>
              <a:rPr lang="en-GB" altLang="en-US" sz="2400" dirty="0" err="1">
                <a:solidFill>
                  <a:schemeClr val="tx1"/>
                </a:solidFill>
                <a:latin typeface="Times New Roman" pitchFamily="18" charset="0"/>
                <a:cs typeface="Times New Roman" pitchFamily="18" charset="0"/>
              </a:rPr>
              <a:t>trong</a:t>
            </a:r>
            <a:r>
              <a:rPr lang="en-GB" altLang="en-US" sz="2400" dirty="0">
                <a:solidFill>
                  <a:schemeClr val="tx1"/>
                </a:solidFill>
                <a:latin typeface="Times New Roman" pitchFamily="18" charset="0"/>
                <a:cs typeface="Times New Roman" pitchFamily="18" charset="0"/>
              </a:rPr>
              <a:t> </a:t>
            </a:r>
            <a:r>
              <a:rPr lang="en-GB" altLang="en-US" sz="2400" dirty="0" err="1">
                <a:solidFill>
                  <a:schemeClr val="tx1"/>
                </a:solidFill>
                <a:latin typeface="Times New Roman" pitchFamily="18" charset="0"/>
                <a:cs typeface="Times New Roman" pitchFamily="18" charset="0"/>
              </a:rPr>
              <a:t>nhận</a:t>
            </a:r>
            <a:r>
              <a:rPr lang="en-GB" altLang="en-US" sz="2400" dirty="0">
                <a:solidFill>
                  <a:schemeClr val="tx1"/>
                </a:solidFill>
                <a:latin typeface="Times New Roman" pitchFamily="18" charset="0"/>
                <a:cs typeface="Times New Roman" pitchFamily="18" charset="0"/>
              </a:rPr>
              <a:t> </a:t>
            </a:r>
            <a:r>
              <a:rPr lang="en-GB" altLang="en-US" sz="2400" dirty="0" err="1">
                <a:solidFill>
                  <a:schemeClr val="tx1"/>
                </a:solidFill>
                <a:latin typeface="Times New Roman" pitchFamily="18" charset="0"/>
                <a:cs typeface="Times New Roman" pitchFamily="18" charset="0"/>
              </a:rPr>
              <a:t>thức</a:t>
            </a:r>
            <a:r>
              <a:rPr lang="en-GB" altLang="en-US" sz="2400" dirty="0">
                <a:solidFill>
                  <a:schemeClr val="tx1"/>
                </a:solidFill>
                <a:latin typeface="Times New Roman" pitchFamily="18" charset="0"/>
                <a:cs typeface="Times New Roman" pitchFamily="18" charset="0"/>
              </a:rPr>
              <a:t> </a:t>
            </a:r>
            <a:r>
              <a:rPr lang="en-GB" altLang="en-US" sz="2400" dirty="0" err="1">
                <a:solidFill>
                  <a:schemeClr val="tx1"/>
                </a:solidFill>
                <a:latin typeface="Times New Roman" pitchFamily="18" charset="0"/>
                <a:cs typeface="Times New Roman" pitchFamily="18" charset="0"/>
              </a:rPr>
              <a:t>và</a:t>
            </a:r>
            <a:r>
              <a:rPr lang="en-GB" altLang="en-US" sz="2400" dirty="0">
                <a:solidFill>
                  <a:schemeClr val="tx1"/>
                </a:solidFill>
                <a:latin typeface="Times New Roman" pitchFamily="18" charset="0"/>
                <a:cs typeface="Times New Roman" pitchFamily="18" charset="0"/>
              </a:rPr>
              <a:t> </a:t>
            </a:r>
            <a:r>
              <a:rPr lang="en-GB" altLang="en-US" sz="2400" dirty="0" err="1">
                <a:solidFill>
                  <a:schemeClr val="tx1"/>
                </a:solidFill>
                <a:latin typeface="Times New Roman" pitchFamily="18" charset="0"/>
                <a:cs typeface="Times New Roman" pitchFamily="18" charset="0"/>
              </a:rPr>
              <a:t>thực</a:t>
            </a:r>
            <a:r>
              <a:rPr lang="en-GB" altLang="en-US" sz="2400" dirty="0">
                <a:solidFill>
                  <a:schemeClr val="tx1"/>
                </a:solidFill>
                <a:latin typeface="Times New Roman" pitchFamily="18" charset="0"/>
                <a:cs typeface="Times New Roman" pitchFamily="18" charset="0"/>
              </a:rPr>
              <a:t> </a:t>
            </a:r>
            <a:r>
              <a:rPr lang="en-GB" altLang="en-US" sz="2400" dirty="0" err="1">
                <a:solidFill>
                  <a:schemeClr val="tx1"/>
                </a:solidFill>
                <a:latin typeface="Times New Roman" pitchFamily="18" charset="0"/>
                <a:cs typeface="Times New Roman" pitchFamily="18" charset="0"/>
              </a:rPr>
              <a:t>tiễn</a:t>
            </a:r>
            <a:r>
              <a:rPr lang="en-GB" altLang="en-US" sz="2400" dirty="0">
                <a:solidFill>
                  <a:schemeClr val="tx1"/>
                </a:solidFill>
                <a:latin typeface="Times New Roman" pitchFamily="18" charset="0"/>
                <a:cs typeface="Times New Roman" pitchFamily="18" charset="0"/>
              </a:rPr>
              <a:t> </a:t>
            </a:r>
            <a:r>
              <a:rPr lang="en-GB" altLang="en-US" sz="2400" dirty="0" err="1">
                <a:solidFill>
                  <a:schemeClr val="tx1"/>
                </a:solidFill>
                <a:latin typeface="Times New Roman" pitchFamily="18" charset="0"/>
                <a:cs typeface="Times New Roman" pitchFamily="18" charset="0"/>
              </a:rPr>
              <a:t>để</a:t>
            </a:r>
            <a:r>
              <a:rPr lang="en-GB" altLang="en-US" sz="2400" dirty="0">
                <a:solidFill>
                  <a:schemeClr val="tx1"/>
                </a:solidFill>
                <a:latin typeface="Times New Roman" pitchFamily="18" charset="0"/>
                <a:cs typeface="Times New Roman" pitchFamily="18" charset="0"/>
              </a:rPr>
              <a:t> </a:t>
            </a:r>
            <a:r>
              <a:rPr lang="en-GB" altLang="en-US" sz="2400" dirty="0" err="1">
                <a:solidFill>
                  <a:schemeClr val="tx1"/>
                </a:solidFill>
                <a:latin typeface="Times New Roman" pitchFamily="18" charset="0"/>
                <a:cs typeface="Times New Roman" pitchFamily="18" charset="0"/>
              </a:rPr>
              <a:t>giải</a:t>
            </a:r>
            <a:r>
              <a:rPr lang="en-GB" altLang="en-US" sz="2400" dirty="0">
                <a:solidFill>
                  <a:schemeClr val="tx1"/>
                </a:solidFill>
                <a:latin typeface="Times New Roman" pitchFamily="18" charset="0"/>
                <a:cs typeface="Times New Roman" pitchFamily="18" charset="0"/>
              </a:rPr>
              <a:t> </a:t>
            </a:r>
            <a:r>
              <a:rPr lang="en-GB" altLang="en-US" sz="2400" dirty="0" err="1">
                <a:solidFill>
                  <a:schemeClr val="tx1"/>
                </a:solidFill>
                <a:latin typeface="Times New Roman" pitchFamily="18" charset="0"/>
                <a:cs typeface="Times New Roman" pitchFamily="18" charset="0"/>
              </a:rPr>
              <a:t>thích</a:t>
            </a:r>
            <a:r>
              <a:rPr lang="en-GB" altLang="en-US" sz="2400" dirty="0">
                <a:solidFill>
                  <a:schemeClr val="tx1"/>
                </a:solidFill>
                <a:latin typeface="Times New Roman" pitchFamily="18" charset="0"/>
                <a:cs typeface="Times New Roman" pitchFamily="18" charset="0"/>
              </a:rPr>
              <a:t> </a:t>
            </a:r>
            <a:r>
              <a:rPr lang="en-GB" altLang="en-US" sz="2400" dirty="0" err="1">
                <a:solidFill>
                  <a:schemeClr val="tx1"/>
                </a:solidFill>
                <a:latin typeface="Times New Roman" pitchFamily="18" charset="0"/>
                <a:cs typeface="Times New Roman" pitchFamily="18" charset="0"/>
              </a:rPr>
              <a:t>quá</a:t>
            </a:r>
            <a:r>
              <a:rPr lang="en-GB" altLang="en-US" sz="2400" dirty="0">
                <a:solidFill>
                  <a:schemeClr val="tx1"/>
                </a:solidFill>
                <a:latin typeface="Times New Roman" pitchFamily="18" charset="0"/>
                <a:cs typeface="Times New Roman" pitchFamily="18" charset="0"/>
              </a:rPr>
              <a:t> </a:t>
            </a:r>
            <a:r>
              <a:rPr lang="en-GB" altLang="en-US" sz="2400" dirty="0" err="1">
                <a:solidFill>
                  <a:schemeClr val="tx1"/>
                </a:solidFill>
                <a:latin typeface="Times New Roman" pitchFamily="18" charset="0"/>
                <a:cs typeface="Times New Roman" pitchFamily="18" charset="0"/>
              </a:rPr>
              <a:t>trình</a:t>
            </a:r>
            <a:r>
              <a:rPr lang="en-GB" altLang="en-US" sz="2400" dirty="0">
                <a:solidFill>
                  <a:schemeClr val="tx1"/>
                </a:solidFill>
                <a:latin typeface="Times New Roman" pitchFamily="18" charset="0"/>
                <a:cs typeface="Times New Roman" pitchFamily="18" charset="0"/>
              </a:rPr>
              <a:t> </a:t>
            </a:r>
            <a:r>
              <a:rPr lang="en-GB" altLang="en-US" sz="2400" dirty="0" err="1">
                <a:solidFill>
                  <a:schemeClr val="tx1"/>
                </a:solidFill>
                <a:latin typeface="Times New Roman" pitchFamily="18" charset="0"/>
                <a:cs typeface="Times New Roman" pitchFamily="18" charset="0"/>
              </a:rPr>
              <a:t>phát</a:t>
            </a:r>
            <a:r>
              <a:rPr lang="en-GB" altLang="en-US" sz="2400" dirty="0">
                <a:solidFill>
                  <a:schemeClr val="tx1"/>
                </a:solidFill>
                <a:latin typeface="Times New Roman" pitchFamily="18" charset="0"/>
                <a:cs typeface="Times New Roman" pitchFamily="18" charset="0"/>
              </a:rPr>
              <a:t> </a:t>
            </a:r>
            <a:r>
              <a:rPr lang="en-GB" altLang="en-US" sz="2400" dirty="0" err="1">
                <a:solidFill>
                  <a:schemeClr val="tx1"/>
                </a:solidFill>
                <a:latin typeface="Times New Roman" pitchFamily="18" charset="0"/>
                <a:cs typeface="Times New Roman" pitchFamily="18" charset="0"/>
              </a:rPr>
              <a:t>triển</a:t>
            </a:r>
            <a:r>
              <a:rPr lang="en-GB" altLang="en-US" sz="2400" dirty="0">
                <a:solidFill>
                  <a:schemeClr val="tx1"/>
                </a:solidFill>
                <a:latin typeface="Times New Roman" pitchFamily="18" charset="0"/>
                <a:cs typeface="Times New Roman" pitchFamily="18" charset="0"/>
              </a:rPr>
              <a:t> </a:t>
            </a:r>
            <a:r>
              <a:rPr lang="en-GB" altLang="en-US" sz="2400" dirty="0" err="1">
                <a:solidFill>
                  <a:schemeClr val="tx1"/>
                </a:solidFill>
                <a:latin typeface="Times New Roman" pitchFamily="18" charset="0"/>
                <a:cs typeface="Times New Roman" pitchFamily="18" charset="0"/>
              </a:rPr>
              <a:t>của</a:t>
            </a:r>
            <a:r>
              <a:rPr lang="en-GB" altLang="en-US" sz="2400" dirty="0">
                <a:solidFill>
                  <a:schemeClr val="tx1"/>
                </a:solidFill>
                <a:latin typeface="Times New Roman" pitchFamily="18" charset="0"/>
                <a:cs typeface="Times New Roman" pitchFamily="18" charset="0"/>
              </a:rPr>
              <a:t> </a:t>
            </a:r>
            <a:r>
              <a:rPr lang="en-GB" altLang="en-US" sz="2400" dirty="0" err="1">
                <a:solidFill>
                  <a:schemeClr val="tx1"/>
                </a:solidFill>
                <a:latin typeface="Times New Roman" pitchFamily="18" charset="0"/>
                <a:cs typeface="Times New Roman" pitchFamily="18" charset="0"/>
              </a:rPr>
              <a:t>sự</a:t>
            </a:r>
            <a:r>
              <a:rPr lang="en-GB" altLang="en-US" sz="2400" dirty="0">
                <a:solidFill>
                  <a:schemeClr val="tx1"/>
                </a:solidFill>
                <a:latin typeface="Times New Roman" pitchFamily="18" charset="0"/>
                <a:cs typeface="Times New Roman" pitchFamily="18" charset="0"/>
              </a:rPr>
              <a:t> </a:t>
            </a:r>
            <a:r>
              <a:rPr lang="en-GB" altLang="en-US" sz="2400" dirty="0" err="1">
                <a:solidFill>
                  <a:schemeClr val="tx1"/>
                </a:solidFill>
                <a:latin typeface="Times New Roman" pitchFamily="18" charset="0"/>
                <a:cs typeface="Times New Roman" pitchFamily="18" charset="0"/>
              </a:rPr>
              <a:t>vật</a:t>
            </a:r>
            <a:r>
              <a:rPr lang="en-GB" altLang="en-US" sz="2400" dirty="0">
                <a:solidFill>
                  <a:schemeClr val="tx1"/>
                </a:solidFill>
                <a:latin typeface="Times New Roman" pitchFamily="18" charset="0"/>
                <a:cs typeface="Times New Roman" pitchFamily="18" charset="0"/>
              </a:rPr>
              <a:t> </a:t>
            </a:r>
            <a:r>
              <a:rPr lang="en-GB" altLang="en-US" sz="2400" dirty="0" err="1">
                <a:solidFill>
                  <a:schemeClr val="tx1"/>
                </a:solidFill>
                <a:latin typeface="Times New Roman" pitchFamily="18" charset="0"/>
                <a:cs typeface="Times New Roman" pitchFamily="18" charset="0"/>
              </a:rPr>
              <a:t>và</a:t>
            </a:r>
            <a:r>
              <a:rPr lang="en-GB" altLang="en-US" sz="2400" dirty="0">
                <a:solidFill>
                  <a:schemeClr val="tx1"/>
                </a:solidFill>
                <a:latin typeface="Times New Roman" pitchFamily="18" charset="0"/>
                <a:cs typeface="Times New Roman" pitchFamily="18" charset="0"/>
              </a:rPr>
              <a:t> </a:t>
            </a:r>
            <a:r>
              <a:rPr lang="en-GB" altLang="en-US" sz="2400" dirty="0" err="1">
                <a:solidFill>
                  <a:schemeClr val="tx1"/>
                </a:solidFill>
                <a:latin typeface="Times New Roman" pitchFamily="18" charset="0"/>
                <a:cs typeface="Times New Roman" pitchFamily="18" charset="0"/>
              </a:rPr>
              <a:t>nghiên</a:t>
            </a:r>
            <a:r>
              <a:rPr lang="en-GB" altLang="en-US" sz="2400" dirty="0">
                <a:solidFill>
                  <a:schemeClr val="tx1"/>
                </a:solidFill>
                <a:latin typeface="Times New Roman" pitchFamily="18" charset="0"/>
                <a:cs typeface="Times New Roman" pitchFamily="18" charset="0"/>
              </a:rPr>
              <a:t> </a:t>
            </a:r>
            <a:r>
              <a:rPr lang="en-GB" altLang="en-US" sz="2400" dirty="0" err="1">
                <a:solidFill>
                  <a:schemeClr val="tx1"/>
                </a:solidFill>
                <a:latin typeface="Times New Roman" pitchFamily="18" charset="0"/>
                <a:cs typeface="Times New Roman" pitchFamily="18" charset="0"/>
              </a:rPr>
              <a:t>cứu</a:t>
            </a:r>
            <a:r>
              <a:rPr lang="en-GB" altLang="en-US" sz="2400" dirty="0">
                <a:solidFill>
                  <a:schemeClr val="tx1"/>
                </a:solidFill>
                <a:latin typeface="Times New Roman" pitchFamily="18" charset="0"/>
                <a:cs typeface="Times New Roman" pitchFamily="18" charset="0"/>
              </a:rPr>
              <a:t> </a:t>
            </a:r>
            <a:r>
              <a:rPr lang="en-GB" altLang="en-US" sz="2400" dirty="0" err="1">
                <a:solidFill>
                  <a:schemeClr val="tx1"/>
                </a:solidFill>
                <a:latin typeface="Times New Roman" pitchFamily="18" charset="0"/>
                <a:cs typeface="Times New Roman" pitchFamily="18" charset="0"/>
              </a:rPr>
              <a:t>khoa</a:t>
            </a:r>
            <a:r>
              <a:rPr lang="en-GB" altLang="en-US" sz="2400" dirty="0">
                <a:solidFill>
                  <a:schemeClr val="tx1"/>
                </a:solidFill>
                <a:latin typeface="Times New Roman" pitchFamily="18" charset="0"/>
                <a:cs typeface="Times New Roman" pitchFamily="18" charset="0"/>
              </a:rPr>
              <a:t> </a:t>
            </a:r>
            <a:r>
              <a:rPr lang="en-GB" altLang="en-US" sz="2400" dirty="0" err="1">
                <a:solidFill>
                  <a:schemeClr val="tx1"/>
                </a:solidFill>
                <a:latin typeface="Times New Roman" pitchFamily="18" charset="0"/>
                <a:cs typeface="Times New Roman" pitchFamily="18" charset="0"/>
              </a:rPr>
              <a:t>học</a:t>
            </a:r>
            <a:r>
              <a:rPr lang="en-GB" altLang="en-US" sz="2400" dirty="0">
                <a:solidFill>
                  <a:schemeClr val="tx1"/>
                </a:solidFill>
                <a:latin typeface="Times New Roman" pitchFamily="18" charset="0"/>
                <a:cs typeface="Times New Roman" pitchFamily="18" charset="0"/>
              </a:rPr>
              <a:t> </a:t>
            </a:r>
            <a:endParaRPr lang="vi-VN" altLang="en-US" sz="2400" dirty="0">
              <a:solidFill>
                <a:schemeClr val="tx1"/>
              </a:solidFill>
              <a:latin typeface="Times New Roman" pitchFamily="18" charset="0"/>
              <a:cs typeface="Times New Roman" pitchFamily="18" charset="0"/>
            </a:endParaRPr>
          </a:p>
        </p:txBody>
      </p:sp>
      <p:sp>
        <p:nvSpPr>
          <p:cNvPr id="11" name="Rectangle 10"/>
          <p:cNvSpPr/>
          <p:nvPr/>
        </p:nvSpPr>
        <p:spPr>
          <a:xfrm>
            <a:off x="1236663" y="2681288"/>
            <a:ext cx="2347912" cy="954087"/>
          </a:xfrm>
          <a:prstGeom prst="rect">
            <a:avLst/>
          </a:prstGeom>
        </p:spPr>
        <p:txBody>
          <a:bodyPr wrap="none">
            <a:spAutoFit/>
          </a:bodyPr>
          <a:lstStyle/>
          <a:p>
            <a:pPr algn="ctr" eaLnBrk="1" hangingPunct="1"/>
            <a:r>
              <a:rPr lang="en-GB" altLang="en-US" sz="2800" b="1">
                <a:solidFill>
                  <a:srgbClr val="000000"/>
                </a:solidFill>
                <a:latin typeface="Times New Roman" pitchFamily="18" charset="0"/>
                <a:cs typeface="Times New Roman" pitchFamily="18" charset="0"/>
              </a:rPr>
              <a:t>Đặc điểm của </a:t>
            </a:r>
          </a:p>
          <a:p>
            <a:pPr algn="ctr" eaLnBrk="1" hangingPunct="1"/>
            <a:r>
              <a:rPr lang="en-GB" altLang="en-US" sz="2800" b="1">
                <a:solidFill>
                  <a:srgbClr val="000000"/>
                </a:solidFill>
                <a:latin typeface="Times New Roman" pitchFamily="18" charset="0"/>
                <a:cs typeface="Times New Roman" pitchFamily="18" charset="0"/>
              </a:rPr>
              <a:t>PBCDV</a:t>
            </a:r>
            <a:endParaRPr lang="en-US" sz="1800"/>
          </a:p>
        </p:txBody>
      </p:sp>
      <p:sp>
        <p:nvSpPr>
          <p:cNvPr id="12" name="Rectangle 11"/>
          <p:cNvSpPr/>
          <p:nvPr/>
        </p:nvSpPr>
        <p:spPr>
          <a:xfrm>
            <a:off x="5835650" y="2693988"/>
            <a:ext cx="2120900" cy="1016000"/>
          </a:xfrm>
          <a:prstGeom prst="rect">
            <a:avLst/>
          </a:prstGeom>
        </p:spPr>
        <p:txBody>
          <a:bodyPr wrap="none">
            <a:spAutoFit/>
          </a:bodyPr>
          <a:lstStyle/>
          <a:p>
            <a:pPr algn="ctr" eaLnBrk="1" hangingPunct="1"/>
            <a:r>
              <a:rPr lang="en-GB" altLang="en-US" sz="3000" b="1">
                <a:solidFill>
                  <a:srgbClr val="000000"/>
                </a:solidFill>
                <a:latin typeface="Times New Roman" pitchFamily="18" charset="0"/>
                <a:cs typeface="Times New Roman" pitchFamily="18" charset="0"/>
              </a:rPr>
              <a:t>Vai trò của </a:t>
            </a:r>
          </a:p>
          <a:p>
            <a:pPr algn="ctr" eaLnBrk="1" hangingPunct="1"/>
            <a:r>
              <a:rPr lang="en-GB" altLang="en-US" sz="3000" b="1">
                <a:solidFill>
                  <a:srgbClr val="000000"/>
                </a:solidFill>
                <a:latin typeface="Times New Roman" pitchFamily="18" charset="0"/>
                <a:cs typeface="Times New Roman" pitchFamily="18" charset="0"/>
              </a:rPr>
              <a:t>PBCDV</a:t>
            </a:r>
            <a:endParaRPr 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checkerboard(across)">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randombar(horizontal)">
                                      <p:cBhvr>
                                        <p:cTn id="12" dur="500"/>
                                        <p:tgtEl>
                                          <p:spTgt spid="9"/>
                                        </p:tgtEl>
                                      </p:cBhvr>
                                    </p:animEffect>
                                  </p:childTnLst>
                                </p:cTn>
                              </p:par>
                              <p:par>
                                <p:cTn id="13" presetID="14" presetClass="entr" presetSubtype="1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randombar(horizontal)">
                                      <p:cBhvr>
                                        <p:cTn id="15" dur="500"/>
                                        <p:tgtEl>
                                          <p:spTgt spid="11"/>
                                        </p:tgtEl>
                                      </p:cBhvr>
                                    </p:animEffect>
                                  </p:childTnLst>
                                </p:cTn>
                              </p:par>
                            </p:childTnLst>
                          </p:cTn>
                        </p:par>
                      </p:childTnLst>
                    </p:cTn>
                  </p:par>
                  <p:par>
                    <p:cTn id="16" fill="hold">
                      <p:stCondLst>
                        <p:cond delay="indefinite"/>
                      </p:stCondLst>
                      <p:childTnLst>
                        <p:par>
                          <p:cTn id="17" fill="hold">
                            <p:stCondLst>
                              <p:cond delay="0"/>
                            </p:stCondLst>
                            <p:childTnLst>
                              <p:par>
                                <p:cTn id="18" presetID="50" presetClass="entr" presetSubtype="0" decel="100000" fill="hold" grpId="0" nodeType="clickEffect">
                                  <p:stCondLst>
                                    <p:cond delay="0"/>
                                  </p:stCondLst>
                                  <p:childTnLst>
                                    <p:set>
                                      <p:cBhvr>
                                        <p:cTn id="19" dur="1" fill="hold">
                                          <p:stCondLst>
                                            <p:cond delay="0"/>
                                          </p:stCondLst>
                                        </p:cTn>
                                        <p:tgtEl>
                                          <p:spTgt spid="12"/>
                                        </p:tgtEl>
                                        <p:attrNameLst>
                                          <p:attrName>style.visibility</p:attrName>
                                        </p:attrNameLst>
                                      </p:cBhvr>
                                      <p:to>
                                        <p:strVal val="visible"/>
                                      </p:to>
                                    </p:set>
                                    <p:anim calcmode="lin" valueType="num">
                                      <p:cBhvr>
                                        <p:cTn id="20" dur="1000" fill="hold"/>
                                        <p:tgtEl>
                                          <p:spTgt spid="12"/>
                                        </p:tgtEl>
                                        <p:attrNameLst>
                                          <p:attrName>ppt_w</p:attrName>
                                        </p:attrNameLst>
                                      </p:cBhvr>
                                      <p:tavLst>
                                        <p:tav tm="0">
                                          <p:val>
                                            <p:strVal val="#ppt_w+.3"/>
                                          </p:val>
                                        </p:tav>
                                        <p:tav tm="100000">
                                          <p:val>
                                            <p:strVal val="#ppt_w"/>
                                          </p:val>
                                        </p:tav>
                                      </p:tavLst>
                                    </p:anim>
                                    <p:anim calcmode="lin" valueType="num">
                                      <p:cBhvr>
                                        <p:cTn id="21" dur="1000" fill="hold"/>
                                        <p:tgtEl>
                                          <p:spTgt spid="12"/>
                                        </p:tgtEl>
                                        <p:attrNameLst>
                                          <p:attrName>ppt_h</p:attrName>
                                        </p:attrNameLst>
                                      </p:cBhvr>
                                      <p:tavLst>
                                        <p:tav tm="0">
                                          <p:val>
                                            <p:strVal val="#ppt_h"/>
                                          </p:val>
                                        </p:tav>
                                        <p:tav tm="100000">
                                          <p:val>
                                            <p:strVal val="#ppt_h"/>
                                          </p:val>
                                        </p:tav>
                                      </p:tavLst>
                                    </p:anim>
                                    <p:animEffect transition="in" filter="fade">
                                      <p:cBhvr>
                                        <p:cTn id="22" dur="1000"/>
                                        <p:tgtEl>
                                          <p:spTgt spid="12"/>
                                        </p:tgtEl>
                                      </p:cBhvr>
                                    </p:animEffect>
                                  </p:childTnLst>
                                </p:cTn>
                              </p:par>
                              <p:par>
                                <p:cTn id="23" presetID="50" presetClass="entr" presetSubtype="0" decel="10000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p:cTn id="25" dur="1000" fill="hold"/>
                                        <p:tgtEl>
                                          <p:spTgt spid="10"/>
                                        </p:tgtEl>
                                        <p:attrNameLst>
                                          <p:attrName>ppt_w</p:attrName>
                                        </p:attrNameLst>
                                      </p:cBhvr>
                                      <p:tavLst>
                                        <p:tav tm="0">
                                          <p:val>
                                            <p:strVal val="#ppt_w+.3"/>
                                          </p:val>
                                        </p:tav>
                                        <p:tav tm="100000">
                                          <p:val>
                                            <p:strVal val="#ppt_w"/>
                                          </p:val>
                                        </p:tav>
                                      </p:tavLst>
                                    </p:anim>
                                    <p:anim calcmode="lin" valueType="num">
                                      <p:cBhvr>
                                        <p:cTn id="26" dur="1000" fill="hold"/>
                                        <p:tgtEl>
                                          <p:spTgt spid="10"/>
                                        </p:tgtEl>
                                        <p:attrNameLst>
                                          <p:attrName>ppt_h</p:attrName>
                                        </p:attrNameLst>
                                      </p:cBhvr>
                                      <p:tavLst>
                                        <p:tav tm="0">
                                          <p:val>
                                            <p:strVal val="#ppt_h"/>
                                          </p:val>
                                        </p:tav>
                                        <p:tav tm="100000">
                                          <p:val>
                                            <p:strVal val="#ppt_h"/>
                                          </p:val>
                                        </p:tav>
                                      </p:tavLst>
                                    </p:anim>
                                    <p:animEffect transition="in" filter="fade">
                                      <p:cBhvr>
                                        <p:cTn id="27"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0" grpId="0" animBg="1"/>
      <p:bldP spid="11" grpId="0"/>
      <p:bldP spid="12"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Title 1"/>
          <p:cNvSpPr>
            <a:spLocks noGrp="1"/>
          </p:cNvSpPr>
          <p:nvPr>
            <p:ph type="title"/>
          </p:nvPr>
        </p:nvSpPr>
        <p:spPr>
          <a:xfrm>
            <a:off x="228600" y="228600"/>
            <a:ext cx="8534400" cy="927100"/>
          </a:xfrm>
        </p:spPr>
        <p:txBody>
          <a:bodyPr/>
          <a:lstStyle/>
          <a:p>
            <a:r>
              <a:rPr lang="en-US" altLang="en-US" sz="3600" dirty="0">
                <a:latin typeface="Times New Roman" pitchFamily="18" charset="0"/>
                <a:cs typeface="Times New Roman" pitchFamily="18" charset="0"/>
              </a:rPr>
              <a:t>2. </a:t>
            </a:r>
            <a:r>
              <a:rPr lang="en-US" altLang="en-US" sz="3600" dirty="0" err="1">
                <a:latin typeface="Times New Roman" pitchFamily="18" charset="0"/>
                <a:cs typeface="Times New Roman" pitchFamily="18" charset="0"/>
              </a:rPr>
              <a:t>Nội</a:t>
            </a:r>
            <a:r>
              <a:rPr lang="en-US" altLang="en-US" sz="3600" dirty="0">
                <a:latin typeface="Times New Roman" pitchFamily="18" charset="0"/>
                <a:cs typeface="Times New Roman" pitchFamily="18" charset="0"/>
              </a:rPr>
              <a:t> dung </a:t>
            </a:r>
            <a:r>
              <a:rPr lang="en-US" altLang="en-US" sz="3600" dirty="0" err="1">
                <a:latin typeface="Times New Roman" pitchFamily="18" charset="0"/>
                <a:cs typeface="Times New Roman" pitchFamily="18" charset="0"/>
              </a:rPr>
              <a:t>của</a:t>
            </a:r>
            <a:r>
              <a:rPr lang="en-US" altLang="en-US" sz="3600" dirty="0">
                <a:latin typeface="Times New Roman" pitchFamily="18" charset="0"/>
                <a:cs typeface="Times New Roman" pitchFamily="18" charset="0"/>
              </a:rPr>
              <a:t> </a:t>
            </a:r>
            <a:r>
              <a:rPr lang="en-US" altLang="en-US" sz="3600" dirty="0" err="1">
                <a:latin typeface="Times New Roman" pitchFamily="18" charset="0"/>
                <a:cs typeface="Times New Roman" pitchFamily="18" charset="0"/>
              </a:rPr>
              <a:t>phép</a:t>
            </a:r>
            <a:r>
              <a:rPr lang="en-US" altLang="en-US" sz="3600" dirty="0">
                <a:latin typeface="Times New Roman" pitchFamily="18" charset="0"/>
                <a:cs typeface="Times New Roman" pitchFamily="18" charset="0"/>
              </a:rPr>
              <a:t> </a:t>
            </a:r>
            <a:r>
              <a:rPr lang="en-US" altLang="en-US" sz="3600" dirty="0" err="1">
                <a:latin typeface="Times New Roman" pitchFamily="18" charset="0"/>
                <a:cs typeface="Times New Roman" pitchFamily="18" charset="0"/>
              </a:rPr>
              <a:t>biện</a:t>
            </a:r>
            <a:r>
              <a:rPr lang="en-US" altLang="en-US" sz="3600" dirty="0">
                <a:latin typeface="Times New Roman" pitchFamily="18" charset="0"/>
                <a:cs typeface="Times New Roman" pitchFamily="18" charset="0"/>
              </a:rPr>
              <a:t> </a:t>
            </a:r>
            <a:r>
              <a:rPr lang="en-US" altLang="en-US" sz="3600" dirty="0" err="1">
                <a:latin typeface="Times New Roman" pitchFamily="18" charset="0"/>
                <a:cs typeface="Times New Roman" pitchFamily="18" charset="0"/>
              </a:rPr>
              <a:t>chứng</a:t>
            </a:r>
            <a:r>
              <a:rPr lang="en-US" altLang="en-US" sz="3600" dirty="0">
                <a:latin typeface="Times New Roman" pitchFamily="18" charset="0"/>
                <a:cs typeface="Times New Roman" pitchFamily="18" charset="0"/>
              </a:rPr>
              <a:t> </a:t>
            </a:r>
            <a:r>
              <a:rPr lang="en-US" altLang="en-US" sz="3600" dirty="0" err="1">
                <a:latin typeface="Times New Roman" pitchFamily="18" charset="0"/>
                <a:cs typeface="Times New Roman" pitchFamily="18" charset="0"/>
              </a:rPr>
              <a:t>duy</a:t>
            </a:r>
            <a:r>
              <a:rPr lang="en-US" altLang="en-US" sz="3600" dirty="0">
                <a:latin typeface="Times New Roman" pitchFamily="18" charset="0"/>
                <a:cs typeface="Times New Roman" pitchFamily="18" charset="0"/>
              </a:rPr>
              <a:t> </a:t>
            </a:r>
            <a:r>
              <a:rPr lang="en-US" altLang="en-US" sz="3600" dirty="0" err="1">
                <a:latin typeface="Times New Roman" pitchFamily="18" charset="0"/>
                <a:cs typeface="Times New Roman" pitchFamily="18" charset="0"/>
              </a:rPr>
              <a:t>vật</a:t>
            </a:r>
            <a:r>
              <a:rPr lang="en-US" altLang="en-US" sz="3600" dirty="0">
                <a:latin typeface="Times New Roman" pitchFamily="18" charset="0"/>
                <a:cs typeface="Times New Roman" pitchFamily="18" charset="0"/>
              </a:rPr>
              <a:t> </a:t>
            </a:r>
            <a:endParaRPr lang="vi-VN" altLang="en-US" sz="3600" dirty="0">
              <a:latin typeface="Times New Roman" pitchFamily="18" charset="0"/>
              <a:cs typeface="Times New Roman" pitchFamily="18" charset="0"/>
            </a:endParaRPr>
          </a:p>
        </p:txBody>
      </p:sp>
      <p:sp>
        <p:nvSpPr>
          <p:cNvPr id="64515" name="Slide Number Placeholder 3"/>
          <p:cNvSpPr>
            <a:spLocks noGrp="1"/>
          </p:cNvSpPr>
          <p:nvPr>
            <p:ph type="sldNum" sz="quarter" idx="4294967295"/>
          </p:nvPr>
        </p:nvSpPr>
        <p:spPr>
          <a:xfrm>
            <a:off x="6553200" y="6245225"/>
            <a:ext cx="2133600" cy="476250"/>
          </a:xfrm>
          <a:prstGeom prst="rect">
            <a:avLst/>
          </a:prstGeom>
          <a:noFill/>
        </p:spPr>
        <p:txBody>
          <a:bodyPr/>
          <a:lstStyle/>
          <a:p>
            <a:fld id="{8B380343-A00F-4DFD-93DD-835472737976}" type="slidenum">
              <a:rPr lang="en-US" altLang="en-US"/>
              <a:pPr/>
              <a:t>77</a:t>
            </a:fld>
            <a:endParaRPr lang="th-TH" altLang="en-US"/>
          </a:p>
        </p:txBody>
      </p:sp>
      <p:graphicFrame>
        <p:nvGraphicFramePr>
          <p:cNvPr id="2" name="Diagram 1"/>
          <p:cNvGraphicFramePr/>
          <p:nvPr/>
        </p:nvGraphicFramePr>
        <p:xfrm>
          <a:off x="762000" y="1155700"/>
          <a:ext cx="7772400" cy="4648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Rectangle 4"/>
          <p:cNvSpPr/>
          <p:nvPr/>
        </p:nvSpPr>
        <p:spPr>
          <a:xfrm>
            <a:off x="1143000" y="1676400"/>
            <a:ext cx="684213" cy="646113"/>
          </a:xfrm>
          <a:prstGeom prst="rect">
            <a:avLst/>
          </a:prstGeom>
        </p:spPr>
        <p:txBody>
          <a:bodyPr wrap="none">
            <a:spAutoFit/>
          </a:bodyPr>
          <a:lstStyle/>
          <a:p>
            <a:pPr eaLnBrk="1" fontAlgn="auto" hangingPunct="1">
              <a:spcBef>
                <a:spcPts val="0"/>
              </a:spcBef>
              <a:spcAft>
                <a:spcPts val="0"/>
              </a:spcAft>
              <a:defRPr/>
            </a:pPr>
            <a:r>
              <a:rPr lang="en-US" altLang="en-US" sz="3600" b="1" i="1" kern="0" dirty="0">
                <a:solidFill>
                  <a:sysClr val="windowText" lastClr="000000"/>
                </a:solidFill>
                <a:latin typeface="Times New Roman" panose="02020603050405020304" pitchFamily="18" charset="0"/>
                <a:ea typeface="Cordia New"/>
                <a:cs typeface="Times New Roman" panose="02020603050405020304" pitchFamily="18" charset="0"/>
              </a:rPr>
              <a:t>a) </a:t>
            </a:r>
            <a:endParaRPr lang="en-US" sz="3600" kern="0" dirty="0">
              <a:solidFill>
                <a:sysClr val="windowText" lastClr="000000"/>
              </a:solidFill>
              <a:ea typeface="Cordia New"/>
              <a:cs typeface="Cordia New"/>
            </a:endParaRPr>
          </a:p>
        </p:txBody>
      </p:sp>
      <p:sp>
        <p:nvSpPr>
          <p:cNvPr id="8" name="Rectangle 7"/>
          <p:cNvSpPr/>
          <p:nvPr/>
        </p:nvSpPr>
        <p:spPr>
          <a:xfrm>
            <a:off x="1477963" y="3094038"/>
            <a:ext cx="685800" cy="646112"/>
          </a:xfrm>
          <a:prstGeom prst="rect">
            <a:avLst/>
          </a:prstGeom>
        </p:spPr>
        <p:txBody>
          <a:bodyPr wrap="none">
            <a:spAutoFit/>
          </a:bodyPr>
          <a:lstStyle/>
          <a:p>
            <a:pPr eaLnBrk="1" fontAlgn="auto" hangingPunct="1">
              <a:spcBef>
                <a:spcPts val="0"/>
              </a:spcBef>
              <a:spcAft>
                <a:spcPts val="0"/>
              </a:spcAft>
              <a:defRPr/>
            </a:pPr>
            <a:r>
              <a:rPr lang="en-US" altLang="en-US" sz="3600" b="1" i="1" kern="0" dirty="0">
                <a:solidFill>
                  <a:sysClr val="windowText" lastClr="000000"/>
                </a:solidFill>
                <a:latin typeface="Times New Roman" panose="02020603050405020304" pitchFamily="18" charset="0"/>
                <a:ea typeface="Cordia New"/>
                <a:cs typeface="Times New Roman" panose="02020603050405020304" pitchFamily="18" charset="0"/>
              </a:rPr>
              <a:t>b) </a:t>
            </a:r>
            <a:endParaRPr lang="en-US" sz="3600" kern="0" dirty="0">
              <a:solidFill>
                <a:sysClr val="windowText" lastClr="000000"/>
              </a:solidFill>
              <a:ea typeface="Cordia New"/>
              <a:cs typeface="Cordia New"/>
            </a:endParaRPr>
          </a:p>
        </p:txBody>
      </p:sp>
      <p:sp>
        <p:nvSpPr>
          <p:cNvPr id="9" name="Rectangle 8"/>
          <p:cNvSpPr/>
          <p:nvPr/>
        </p:nvSpPr>
        <p:spPr>
          <a:xfrm>
            <a:off x="1116013" y="4511675"/>
            <a:ext cx="658812" cy="646113"/>
          </a:xfrm>
          <a:prstGeom prst="rect">
            <a:avLst/>
          </a:prstGeom>
        </p:spPr>
        <p:txBody>
          <a:bodyPr wrap="none">
            <a:spAutoFit/>
          </a:bodyPr>
          <a:lstStyle/>
          <a:p>
            <a:pPr eaLnBrk="1" fontAlgn="auto" hangingPunct="1">
              <a:spcBef>
                <a:spcPts val="0"/>
              </a:spcBef>
              <a:spcAft>
                <a:spcPts val="0"/>
              </a:spcAft>
              <a:defRPr/>
            </a:pPr>
            <a:r>
              <a:rPr lang="en-US" altLang="en-US" sz="3600" b="1" i="1" kern="0" dirty="0">
                <a:solidFill>
                  <a:sysClr val="windowText" lastClr="000000"/>
                </a:solidFill>
                <a:latin typeface="Times New Roman" panose="02020603050405020304" pitchFamily="18" charset="0"/>
                <a:ea typeface="Cordia New"/>
                <a:cs typeface="Times New Roman" panose="02020603050405020304" pitchFamily="18" charset="0"/>
              </a:rPr>
              <a:t>c) </a:t>
            </a:r>
            <a:endParaRPr lang="en-US" sz="3600" kern="0" dirty="0">
              <a:solidFill>
                <a:sysClr val="windowText" lastClr="000000"/>
              </a:solidFill>
              <a:ea typeface="Cordia New"/>
              <a:cs typeface="Cordia New"/>
            </a:endParaRPr>
          </a:p>
        </p:txBody>
      </p:sp>
    </p:spTree>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3" name="Rectangle 3"/>
          <p:cNvSpPr>
            <a:spLocks noChangeArrowheads="1"/>
          </p:cNvSpPr>
          <p:nvPr/>
        </p:nvSpPr>
        <p:spPr bwMode="auto">
          <a:xfrm>
            <a:off x="685800" y="38100"/>
            <a:ext cx="6858000" cy="1371600"/>
          </a:xfrm>
          <a:prstGeom prst="rect">
            <a:avLst/>
          </a:prstGeom>
          <a:blipFill>
            <a:blip r:embed="rId2"/>
            <a:tile tx="0" ty="0" sx="100000" sy="100000" flip="none" algn="tl"/>
          </a:blipFill>
          <a:ln>
            <a:headEnd/>
            <a:tailEnd/>
          </a:ln>
        </p:spPr>
        <p:style>
          <a:lnRef idx="3">
            <a:schemeClr val="lt1"/>
          </a:lnRef>
          <a:fillRef idx="1">
            <a:schemeClr val="accent4"/>
          </a:fillRef>
          <a:effectRef idx="1">
            <a:schemeClr val="accent4"/>
          </a:effectRef>
          <a:fontRef idx="minor">
            <a:schemeClr val="lt1"/>
          </a:fontRef>
        </p:style>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fontAlgn="auto" hangingPunct="1">
              <a:spcBef>
                <a:spcPct val="0"/>
              </a:spcBef>
              <a:spcAft>
                <a:spcPts val="0"/>
              </a:spcAft>
              <a:buFontTx/>
              <a:buNone/>
              <a:defRPr/>
            </a:pPr>
            <a:r>
              <a:rPr lang="en-US" altLang="en-US" sz="2400" b="1" dirty="0">
                <a:solidFill>
                  <a:prstClr val="black"/>
                </a:solidFill>
                <a:latin typeface="Times New Roman" panose="02020603050405020304" pitchFamily="18" charset="0"/>
                <a:cs typeface="Times New Roman" panose="02020603050405020304" pitchFamily="18" charset="0"/>
              </a:rPr>
              <a:t> </a:t>
            </a:r>
            <a:r>
              <a:rPr lang="en-US" altLang="en-US" sz="2400" b="1" dirty="0">
                <a:latin typeface="Times New Roman" panose="02020603050405020304" pitchFamily="18" charset="0"/>
                <a:cs typeface="Times New Roman" panose="02020603050405020304" pitchFamily="18" charset="0"/>
              </a:rPr>
              <a:t>HAI </a:t>
            </a:r>
          </a:p>
          <a:p>
            <a:pPr eaLnBrk="1" fontAlgn="auto" hangingPunct="1">
              <a:spcBef>
                <a:spcPct val="0"/>
              </a:spcBef>
              <a:spcAft>
                <a:spcPts val="0"/>
              </a:spcAft>
              <a:buFontTx/>
              <a:buNone/>
              <a:defRPr/>
            </a:pPr>
            <a:r>
              <a:rPr lang="en-US" altLang="en-US" sz="2400" b="1" dirty="0">
                <a:latin typeface="Times New Roman" panose="02020603050405020304" pitchFamily="18" charset="0"/>
                <a:cs typeface="Times New Roman" panose="02020603050405020304" pitchFamily="18" charset="0"/>
              </a:rPr>
              <a:t>NGUYÊN LÝ</a:t>
            </a:r>
            <a:endParaRPr lang="en-US" altLang="en-US" sz="2400" dirty="0">
              <a:latin typeface="Times New Roman" panose="02020603050405020304" pitchFamily="18" charset="0"/>
              <a:cs typeface="Times New Roman" panose="02020603050405020304" pitchFamily="18" charset="0"/>
            </a:endParaRPr>
          </a:p>
        </p:txBody>
      </p:sp>
      <p:sp>
        <p:nvSpPr>
          <p:cNvPr id="102404" name="Rectangle 4"/>
          <p:cNvSpPr>
            <a:spLocks noChangeArrowheads="1"/>
          </p:cNvSpPr>
          <p:nvPr/>
        </p:nvSpPr>
        <p:spPr bwMode="auto">
          <a:xfrm>
            <a:off x="2674720" y="510021"/>
            <a:ext cx="6219899" cy="889289"/>
          </a:xfrm>
          <a:prstGeom prst="rect">
            <a:avLst/>
          </a:prstGeom>
          <a:ln>
            <a:headEnd/>
            <a:tailEnd/>
          </a:ln>
        </p:spPr>
        <p:style>
          <a:lnRef idx="0">
            <a:schemeClr val="accent3"/>
          </a:lnRef>
          <a:fillRef idx="3">
            <a:schemeClr val="accent3"/>
          </a:fillRef>
          <a:effectRef idx="3">
            <a:schemeClr val="accent3"/>
          </a:effectRef>
          <a:fontRef idx="minor">
            <a:schemeClr val="lt1"/>
          </a:fontRef>
        </p:style>
        <p:txBody>
          <a:bodyPr wrap="none" anchor="ctr"/>
          <a:lstStyle/>
          <a:p>
            <a:pPr eaLnBrk="1" hangingPunct="1"/>
            <a:r>
              <a:rPr lang="en-US" altLang="en-US" sz="2400" b="1">
                <a:solidFill>
                  <a:srgbClr val="000000"/>
                </a:solidFill>
                <a:latin typeface="Times New Roman" pitchFamily="18" charset="0"/>
                <a:cs typeface="Times New Roman" pitchFamily="18" charset="0"/>
              </a:rPr>
              <a:t>CÁC QUY LUẬT</a:t>
            </a:r>
          </a:p>
        </p:txBody>
      </p:sp>
      <p:sp>
        <p:nvSpPr>
          <p:cNvPr id="102405" name="Rectangle 5"/>
          <p:cNvSpPr>
            <a:spLocks noChangeArrowheads="1"/>
          </p:cNvSpPr>
          <p:nvPr/>
        </p:nvSpPr>
        <p:spPr bwMode="auto">
          <a:xfrm>
            <a:off x="5138306" y="942109"/>
            <a:ext cx="3429000" cy="457200"/>
          </a:xfrm>
          <a:prstGeom prst="rect">
            <a:avLst/>
          </a:prstGeom>
          <a:ln>
            <a:headEnd/>
            <a:tailEnd/>
          </a:ln>
        </p:spPr>
        <p:style>
          <a:lnRef idx="0">
            <a:schemeClr val="accent6"/>
          </a:lnRef>
          <a:fillRef idx="3">
            <a:schemeClr val="accent6"/>
          </a:fillRef>
          <a:effectRef idx="3">
            <a:schemeClr val="accent6"/>
          </a:effectRef>
          <a:fontRef idx="minor">
            <a:schemeClr val="lt1"/>
          </a:fontRef>
        </p:style>
        <p:txBody>
          <a:bodyPr wrap="none" anchor="ctr"/>
          <a:lstStyle/>
          <a:p>
            <a:pPr eaLnBrk="1" hangingPunct="1"/>
            <a:r>
              <a:rPr lang="en-US" altLang="en-US" sz="2400" b="1">
                <a:solidFill>
                  <a:srgbClr val="000000"/>
                </a:solidFill>
                <a:latin typeface="Times New Roman" pitchFamily="18" charset="0"/>
                <a:cs typeface="Times New Roman" pitchFamily="18" charset="0"/>
              </a:rPr>
              <a:t>CÁC PHẠM TRÙ</a:t>
            </a:r>
          </a:p>
        </p:txBody>
      </p:sp>
      <p:sp>
        <p:nvSpPr>
          <p:cNvPr id="102406" name="Rectangle 6"/>
          <p:cNvSpPr>
            <a:spLocks noChangeArrowheads="1"/>
          </p:cNvSpPr>
          <p:nvPr/>
        </p:nvSpPr>
        <p:spPr bwMode="auto">
          <a:xfrm>
            <a:off x="752475" y="2286000"/>
            <a:ext cx="1476375" cy="1524000"/>
          </a:xfrm>
          <a:prstGeom prst="rect">
            <a:avLst/>
          </a:prstGeom>
          <a:solidFill>
            <a:srgbClr val="CCFF66"/>
          </a:solidFill>
          <a:ln>
            <a:headEnd/>
            <a:tailEnd/>
          </a:ln>
        </p:spPr>
        <p:style>
          <a:lnRef idx="1">
            <a:schemeClr val="accent4"/>
          </a:lnRef>
          <a:fillRef idx="2">
            <a:schemeClr val="accent4"/>
          </a:fillRef>
          <a:effectRef idx="1">
            <a:schemeClr val="accent4"/>
          </a:effectRef>
          <a:fontRef idx="minor">
            <a:schemeClr val="dk1"/>
          </a:fontRef>
        </p:style>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fontAlgn="auto" hangingPunct="1">
              <a:spcBef>
                <a:spcPct val="0"/>
              </a:spcBef>
              <a:spcAft>
                <a:spcPts val="0"/>
              </a:spcAft>
              <a:buFontTx/>
              <a:buNone/>
              <a:defRPr/>
            </a:pPr>
            <a:r>
              <a:rPr lang="en-US" altLang="en-US" sz="2400" b="1" dirty="0">
                <a:solidFill>
                  <a:prstClr val="black"/>
                </a:solidFill>
                <a:latin typeface="Times New Roman" panose="02020603050405020304" pitchFamily="18" charset="0"/>
                <a:cs typeface="Times New Roman" panose="02020603050405020304" pitchFamily="18" charset="0"/>
              </a:rPr>
              <a:t>MỐI </a:t>
            </a:r>
          </a:p>
          <a:p>
            <a:pPr algn="ctr" eaLnBrk="1" fontAlgn="auto" hangingPunct="1">
              <a:spcBef>
                <a:spcPct val="0"/>
              </a:spcBef>
              <a:spcAft>
                <a:spcPts val="0"/>
              </a:spcAft>
              <a:buFontTx/>
              <a:buNone/>
              <a:defRPr/>
            </a:pPr>
            <a:r>
              <a:rPr lang="en-US" altLang="en-US" sz="2400" b="1" dirty="0">
                <a:solidFill>
                  <a:prstClr val="black"/>
                </a:solidFill>
                <a:latin typeface="Times New Roman" panose="02020603050405020304" pitchFamily="18" charset="0"/>
                <a:cs typeface="Times New Roman" panose="02020603050405020304" pitchFamily="18" charset="0"/>
              </a:rPr>
              <a:t>LIÊN</a:t>
            </a:r>
          </a:p>
          <a:p>
            <a:pPr algn="ctr" eaLnBrk="1" fontAlgn="auto" hangingPunct="1">
              <a:spcBef>
                <a:spcPct val="0"/>
              </a:spcBef>
              <a:spcAft>
                <a:spcPts val="0"/>
              </a:spcAft>
              <a:buFontTx/>
              <a:buNone/>
              <a:defRPr/>
            </a:pPr>
            <a:r>
              <a:rPr lang="en-US" altLang="en-US" sz="2400" b="1" dirty="0">
                <a:solidFill>
                  <a:prstClr val="black"/>
                </a:solidFill>
                <a:latin typeface="Times New Roman" panose="02020603050405020304" pitchFamily="18" charset="0"/>
                <a:cs typeface="Times New Roman" panose="02020603050405020304" pitchFamily="18" charset="0"/>
              </a:rPr>
              <a:t>HỆ</a:t>
            </a:r>
          </a:p>
          <a:p>
            <a:pPr algn="ctr" eaLnBrk="1" fontAlgn="auto" hangingPunct="1">
              <a:spcBef>
                <a:spcPct val="0"/>
              </a:spcBef>
              <a:spcAft>
                <a:spcPts val="0"/>
              </a:spcAft>
              <a:buFontTx/>
              <a:buNone/>
              <a:defRPr/>
            </a:pPr>
            <a:r>
              <a:rPr lang="en-US" altLang="en-US" sz="2400" b="1" dirty="0">
                <a:solidFill>
                  <a:prstClr val="black"/>
                </a:solidFill>
                <a:latin typeface="Times New Roman" panose="02020603050405020304" pitchFamily="18" charset="0"/>
                <a:cs typeface="Times New Roman" panose="02020603050405020304" pitchFamily="18" charset="0"/>
              </a:rPr>
              <a:t>PHỔ BIẾN</a:t>
            </a:r>
          </a:p>
        </p:txBody>
      </p:sp>
      <p:sp>
        <p:nvSpPr>
          <p:cNvPr id="102407" name="Rectangle 7"/>
          <p:cNvSpPr>
            <a:spLocks noChangeArrowheads="1"/>
          </p:cNvSpPr>
          <p:nvPr/>
        </p:nvSpPr>
        <p:spPr bwMode="auto">
          <a:xfrm>
            <a:off x="914400" y="4464050"/>
            <a:ext cx="1314450" cy="1524000"/>
          </a:xfrm>
          <a:prstGeom prst="rect">
            <a:avLst/>
          </a:prstGeom>
          <a:solidFill>
            <a:srgbClr val="CCFF66"/>
          </a:solidFill>
          <a:ln>
            <a:headEnd/>
            <a:tailEnd/>
          </a:ln>
        </p:spPr>
        <p:style>
          <a:lnRef idx="1">
            <a:schemeClr val="accent4"/>
          </a:lnRef>
          <a:fillRef idx="2">
            <a:schemeClr val="accent4"/>
          </a:fillRef>
          <a:effectRef idx="1">
            <a:schemeClr val="accent4"/>
          </a:effectRef>
          <a:fontRef idx="minor">
            <a:schemeClr val="dk1"/>
          </a:fontRef>
        </p:style>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fontAlgn="auto" hangingPunct="1">
              <a:spcBef>
                <a:spcPct val="0"/>
              </a:spcBef>
              <a:spcAft>
                <a:spcPts val="0"/>
              </a:spcAft>
              <a:buFontTx/>
              <a:buNone/>
              <a:defRPr/>
            </a:pPr>
            <a:r>
              <a:rPr lang="en-US" altLang="en-US" sz="2400" b="1" dirty="0">
                <a:solidFill>
                  <a:prstClr val="black"/>
                </a:solidFill>
                <a:latin typeface="Times New Roman" panose="02020603050405020304" pitchFamily="18" charset="0"/>
                <a:cs typeface="Times New Roman" panose="02020603050405020304" pitchFamily="18" charset="0"/>
              </a:rPr>
              <a:t>SỰ </a:t>
            </a:r>
          </a:p>
          <a:p>
            <a:pPr algn="ctr" eaLnBrk="1" fontAlgn="auto" hangingPunct="1">
              <a:spcBef>
                <a:spcPct val="0"/>
              </a:spcBef>
              <a:spcAft>
                <a:spcPts val="0"/>
              </a:spcAft>
              <a:buFontTx/>
              <a:buNone/>
              <a:defRPr/>
            </a:pPr>
            <a:r>
              <a:rPr lang="en-US" altLang="en-US" sz="2400" b="1" dirty="0">
                <a:solidFill>
                  <a:prstClr val="black"/>
                </a:solidFill>
                <a:latin typeface="Times New Roman" panose="02020603050405020304" pitchFamily="18" charset="0"/>
                <a:cs typeface="Times New Roman" panose="02020603050405020304" pitchFamily="18" charset="0"/>
              </a:rPr>
              <a:t>PHÁT</a:t>
            </a:r>
          </a:p>
          <a:p>
            <a:pPr algn="ctr" eaLnBrk="1" fontAlgn="auto" hangingPunct="1">
              <a:spcBef>
                <a:spcPct val="0"/>
              </a:spcBef>
              <a:spcAft>
                <a:spcPts val="0"/>
              </a:spcAft>
              <a:buFontTx/>
              <a:buNone/>
              <a:defRPr/>
            </a:pPr>
            <a:r>
              <a:rPr lang="en-US" altLang="en-US" sz="2400" b="1" dirty="0">
                <a:solidFill>
                  <a:prstClr val="black"/>
                </a:solidFill>
                <a:latin typeface="Times New Roman" panose="02020603050405020304" pitchFamily="18" charset="0"/>
                <a:cs typeface="Times New Roman" panose="02020603050405020304" pitchFamily="18" charset="0"/>
              </a:rPr>
              <a:t>TRIỂN</a:t>
            </a:r>
          </a:p>
        </p:txBody>
      </p:sp>
      <p:sp>
        <p:nvSpPr>
          <p:cNvPr id="102408" name="Rectangle 8"/>
          <p:cNvSpPr>
            <a:spLocks noChangeArrowheads="1"/>
          </p:cNvSpPr>
          <p:nvPr/>
        </p:nvSpPr>
        <p:spPr bwMode="auto">
          <a:xfrm>
            <a:off x="2776538" y="2076450"/>
            <a:ext cx="1857375" cy="820738"/>
          </a:xfrm>
          <a:prstGeom prst="rect">
            <a:avLst/>
          </a:prstGeom>
          <a:solidFill>
            <a:srgbClr val="92D050"/>
          </a:solidFill>
          <a:ln>
            <a:headEnd/>
            <a:tailEnd/>
          </a:ln>
        </p:spPr>
        <p:style>
          <a:lnRef idx="1">
            <a:schemeClr val="accent1"/>
          </a:lnRef>
          <a:fillRef idx="2">
            <a:schemeClr val="accent1"/>
          </a:fillRef>
          <a:effectRef idx="1">
            <a:schemeClr val="accent1"/>
          </a:effectRef>
          <a:fontRef idx="minor">
            <a:schemeClr val="dk1"/>
          </a:fontRef>
        </p:style>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fontAlgn="auto" hangingPunct="1">
              <a:spcBef>
                <a:spcPct val="0"/>
              </a:spcBef>
              <a:spcAft>
                <a:spcPts val="0"/>
              </a:spcAft>
              <a:buFontTx/>
              <a:buNone/>
              <a:defRPr/>
            </a:pPr>
            <a:r>
              <a:rPr lang="vi-VN" altLang="en-US" sz="2400" b="1" dirty="0">
                <a:solidFill>
                  <a:prstClr val="black"/>
                </a:solidFill>
                <a:latin typeface="Times New Roman" panose="02020603050405020304" pitchFamily="18" charset="0"/>
                <a:cs typeface="Times New Roman" panose="02020603050405020304" pitchFamily="18" charset="0"/>
              </a:rPr>
              <a:t>LƯỢNG -</a:t>
            </a:r>
          </a:p>
          <a:p>
            <a:pPr algn="ctr" eaLnBrk="1" fontAlgn="auto" hangingPunct="1">
              <a:spcBef>
                <a:spcPct val="0"/>
              </a:spcBef>
              <a:spcAft>
                <a:spcPts val="0"/>
              </a:spcAft>
              <a:buFontTx/>
              <a:buNone/>
              <a:defRPr/>
            </a:pPr>
            <a:r>
              <a:rPr lang="en-US" altLang="en-US" sz="2400" b="1" dirty="0">
                <a:solidFill>
                  <a:prstClr val="black"/>
                </a:solidFill>
                <a:latin typeface="Times New Roman" panose="02020603050405020304" pitchFamily="18" charset="0"/>
                <a:cs typeface="Times New Roman" panose="02020603050405020304" pitchFamily="18" charset="0"/>
              </a:rPr>
              <a:t>CHẤT</a:t>
            </a:r>
          </a:p>
        </p:txBody>
      </p:sp>
      <p:sp>
        <p:nvSpPr>
          <p:cNvPr id="102409" name="Rectangle 9"/>
          <p:cNvSpPr>
            <a:spLocks noChangeArrowheads="1"/>
          </p:cNvSpPr>
          <p:nvPr/>
        </p:nvSpPr>
        <p:spPr bwMode="auto">
          <a:xfrm>
            <a:off x="2776538" y="3702050"/>
            <a:ext cx="1830387" cy="820738"/>
          </a:xfrm>
          <a:prstGeom prst="rect">
            <a:avLst/>
          </a:prstGeom>
          <a:solidFill>
            <a:srgbClr val="92D050"/>
          </a:solidFill>
          <a:ln>
            <a:headEnd/>
            <a:tailEnd/>
          </a:ln>
        </p:spPr>
        <p:style>
          <a:lnRef idx="1">
            <a:schemeClr val="accent1"/>
          </a:lnRef>
          <a:fillRef idx="2">
            <a:schemeClr val="accent1"/>
          </a:fillRef>
          <a:effectRef idx="1">
            <a:schemeClr val="accent1"/>
          </a:effectRef>
          <a:fontRef idx="minor">
            <a:schemeClr val="dk1"/>
          </a:fontRef>
        </p:style>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fontAlgn="auto" hangingPunct="1">
              <a:spcBef>
                <a:spcPct val="0"/>
              </a:spcBef>
              <a:spcAft>
                <a:spcPts val="0"/>
              </a:spcAft>
              <a:buFontTx/>
              <a:buNone/>
              <a:defRPr/>
            </a:pPr>
            <a:r>
              <a:rPr lang="en-US" altLang="en-US" sz="2400" b="1" dirty="0">
                <a:solidFill>
                  <a:prstClr val="black"/>
                </a:solidFill>
                <a:latin typeface="Times New Roman" panose="02020603050405020304" pitchFamily="18" charset="0"/>
                <a:cs typeface="Times New Roman" panose="02020603050405020304" pitchFamily="18" charset="0"/>
              </a:rPr>
              <a:t>MÂU THUẪN</a:t>
            </a:r>
          </a:p>
        </p:txBody>
      </p:sp>
      <p:sp>
        <p:nvSpPr>
          <p:cNvPr id="102410" name="Rectangle 10"/>
          <p:cNvSpPr>
            <a:spLocks noChangeArrowheads="1"/>
          </p:cNvSpPr>
          <p:nvPr/>
        </p:nvSpPr>
        <p:spPr bwMode="auto">
          <a:xfrm>
            <a:off x="2895600" y="5297488"/>
            <a:ext cx="1738313" cy="1125537"/>
          </a:xfrm>
          <a:prstGeom prst="rect">
            <a:avLst/>
          </a:prstGeom>
          <a:solidFill>
            <a:srgbClr val="92D050"/>
          </a:solidFill>
          <a:ln>
            <a:headEnd/>
            <a:tailEnd/>
          </a:ln>
        </p:spPr>
        <p:style>
          <a:lnRef idx="1">
            <a:schemeClr val="accent1"/>
          </a:lnRef>
          <a:fillRef idx="2">
            <a:schemeClr val="accent1"/>
          </a:fillRef>
          <a:effectRef idx="1">
            <a:schemeClr val="accent1"/>
          </a:effectRef>
          <a:fontRef idx="minor">
            <a:schemeClr val="dk1"/>
          </a:fontRef>
        </p:style>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fontAlgn="auto" hangingPunct="1">
              <a:spcBef>
                <a:spcPct val="0"/>
              </a:spcBef>
              <a:spcAft>
                <a:spcPts val="0"/>
              </a:spcAft>
              <a:buFontTx/>
              <a:buNone/>
              <a:defRPr/>
            </a:pPr>
            <a:r>
              <a:rPr lang="en-US" altLang="en-US" sz="2400" b="1" dirty="0">
                <a:solidFill>
                  <a:prstClr val="black"/>
                </a:solidFill>
                <a:latin typeface="Times New Roman" panose="02020603050405020304" pitchFamily="18" charset="0"/>
                <a:cs typeface="Times New Roman" panose="02020603050405020304" pitchFamily="18" charset="0"/>
              </a:rPr>
              <a:t>PHỦ ĐỊNH </a:t>
            </a:r>
          </a:p>
          <a:p>
            <a:pPr algn="ctr" eaLnBrk="1" fontAlgn="auto" hangingPunct="1">
              <a:spcBef>
                <a:spcPct val="0"/>
              </a:spcBef>
              <a:spcAft>
                <a:spcPts val="0"/>
              </a:spcAft>
              <a:buFontTx/>
              <a:buNone/>
              <a:defRPr/>
            </a:pPr>
            <a:r>
              <a:rPr lang="en-US" altLang="en-US" sz="2400" b="1" dirty="0">
                <a:solidFill>
                  <a:prstClr val="black"/>
                </a:solidFill>
                <a:latin typeface="Times New Roman" panose="02020603050405020304" pitchFamily="18" charset="0"/>
                <a:cs typeface="Times New Roman" panose="02020603050405020304" pitchFamily="18" charset="0"/>
              </a:rPr>
              <a:t>CỦA</a:t>
            </a:r>
          </a:p>
          <a:p>
            <a:pPr algn="ctr" eaLnBrk="1" fontAlgn="auto" hangingPunct="1">
              <a:spcBef>
                <a:spcPct val="0"/>
              </a:spcBef>
              <a:spcAft>
                <a:spcPts val="0"/>
              </a:spcAft>
              <a:buFontTx/>
              <a:buNone/>
              <a:defRPr/>
            </a:pPr>
            <a:r>
              <a:rPr lang="en-US" altLang="en-US" sz="2400" b="1" dirty="0">
                <a:solidFill>
                  <a:prstClr val="black"/>
                </a:solidFill>
                <a:latin typeface="Times New Roman" panose="02020603050405020304" pitchFamily="18" charset="0"/>
                <a:cs typeface="Times New Roman" panose="02020603050405020304" pitchFamily="18" charset="0"/>
              </a:rPr>
              <a:t>PHỦ ĐỊNH</a:t>
            </a:r>
          </a:p>
        </p:txBody>
      </p:sp>
      <p:sp>
        <p:nvSpPr>
          <p:cNvPr id="102411" name="Rectangle 11"/>
          <p:cNvSpPr>
            <a:spLocks noChangeArrowheads="1"/>
          </p:cNvSpPr>
          <p:nvPr/>
        </p:nvSpPr>
        <p:spPr bwMode="auto">
          <a:xfrm>
            <a:off x="4800600" y="1614488"/>
            <a:ext cx="3962400" cy="533400"/>
          </a:xfrm>
          <a:prstGeom prst="rect">
            <a:avLst/>
          </a:prstGeom>
          <a:solidFill>
            <a:schemeClr val="accent5"/>
          </a:solidFill>
          <a:ln>
            <a:headEnd/>
            <a:tailEnd/>
          </a:ln>
        </p:spPr>
        <p:style>
          <a:lnRef idx="1">
            <a:schemeClr val="accent6"/>
          </a:lnRef>
          <a:fillRef idx="2">
            <a:schemeClr val="accent6"/>
          </a:fillRef>
          <a:effectRef idx="1">
            <a:schemeClr val="accent6"/>
          </a:effectRef>
          <a:fontRef idx="minor">
            <a:schemeClr val="dk1"/>
          </a:fontRef>
        </p:style>
        <p:txBody>
          <a:bodyPr wrap="none" anchor="ctr"/>
          <a:lstStyle/>
          <a:p>
            <a:pPr algn="ctr" eaLnBrk="1" hangingPunct="1"/>
            <a:r>
              <a:rPr lang="vi-VN" sz="2400" b="1">
                <a:solidFill>
                  <a:srgbClr val="000000"/>
                </a:solidFill>
                <a:latin typeface="Times New Roman" pitchFamily="18" charset="0"/>
                <a:cs typeface="Times New Roman" pitchFamily="18" charset="0"/>
              </a:rPr>
              <a:t>CHUNG-RIÊNG-ĐƠN NHẤT</a:t>
            </a:r>
          </a:p>
        </p:txBody>
      </p:sp>
      <p:sp>
        <p:nvSpPr>
          <p:cNvPr id="102412" name="Rectangle 12"/>
          <p:cNvSpPr>
            <a:spLocks noChangeArrowheads="1"/>
          </p:cNvSpPr>
          <p:nvPr/>
        </p:nvSpPr>
        <p:spPr bwMode="auto">
          <a:xfrm>
            <a:off x="4800600" y="2528888"/>
            <a:ext cx="3962400" cy="533400"/>
          </a:xfrm>
          <a:prstGeom prst="rect">
            <a:avLst/>
          </a:prstGeom>
          <a:solidFill>
            <a:schemeClr val="accent5"/>
          </a:solidFill>
          <a:ln>
            <a:headEnd/>
            <a:tailEnd/>
          </a:ln>
        </p:spPr>
        <p:style>
          <a:lnRef idx="1">
            <a:schemeClr val="accent6"/>
          </a:lnRef>
          <a:fillRef idx="2">
            <a:schemeClr val="accent6"/>
          </a:fillRef>
          <a:effectRef idx="1">
            <a:schemeClr val="accent6"/>
          </a:effectRef>
          <a:fontRef idx="minor">
            <a:schemeClr val="dk1"/>
          </a:fontRef>
        </p:style>
        <p:txBody>
          <a:bodyPr wrap="none" anchor="ctr"/>
          <a:lstStyle/>
          <a:p>
            <a:pPr algn="ctr" eaLnBrk="1" hangingPunct="1"/>
            <a:r>
              <a:rPr lang="en-US" sz="2400" b="1">
                <a:solidFill>
                  <a:srgbClr val="000000"/>
                </a:solidFill>
                <a:latin typeface="Times New Roman" pitchFamily="18" charset="0"/>
                <a:cs typeface="Times New Roman" pitchFamily="18" charset="0"/>
              </a:rPr>
              <a:t>NGUYÊN NHÂN - KẾT QỦA</a:t>
            </a:r>
          </a:p>
        </p:txBody>
      </p:sp>
      <p:sp>
        <p:nvSpPr>
          <p:cNvPr id="102413" name="Rectangle 13"/>
          <p:cNvSpPr>
            <a:spLocks noChangeArrowheads="1"/>
          </p:cNvSpPr>
          <p:nvPr/>
        </p:nvSpPr>
        <p:spPr bwMode="auto">
          <a:xfrm>
            <a:off x="4800600" y="3519488"/>
            <a:ext cx="3962400" cy="533400"/>
          </a:xfrm>
          <a:prstGeom prst="rect">
            <a:avLst/>
          </a:prstGeom>
          <a:solidFill>
            <a:schemeClr val="accent5"/>
          </a:solidFill>
          <a:ln>
            <a:headEnd/>
            <a:tailEnd/>
          </a:ln>
        </p:spPr>
        <p:style>
          <a:lnRef idx="1">
            <a:schemeClr val="accent6"/>
          </a:lnRef>
          <a:fillRef idx="2">
            <a:schemeClr val="accent6"/>
          </a:fillRef>
          <a:effectRef idx="1">
            <a:schemeClr val="accent6"/>
          </a:effectRef>
          <a:fontRef idx="minor">
            <a:schemeClr val="dk1"/>
          </a:fontRef>
        </p:style>
        <p:txBody>
          <a:bodyPr wrap="none" anchor="ctr"/>
          <a:lstStyle/>
          <a:p>
            <a:pPr algn="ctr" eaLnBrk="1" hangingPunct="1"/>
            <a:r>
              <a:rPr lang="en-US" sz="2400" b="1">
                <a:solidFill>
                  <a:srgbClr val="000000"/>
                </a:solidFill>
                <a:latin typeface="Times New Roman" pitchFamily="18" charset="0"/>
                <a:cs typeface="Times New Roman" pitchFamily="18" charset="0"/>
              </a:rPr>
              <a:t>TẤT NHIÊN - NGẪU NHIÊN</a:t>
            </a:r>
          </a:p>
        </p:txBody>
      </p:sp>
      <p:sp>
        <p:nvSpPr>
          <p:cNvPr id="102414" name="Rectangle 14"/>
          <p:cNvSpPr>
            <a:spLocks noChangeArrowheads="1"/>
          </p:cNvSpPr>
          <p:nvPr/>
        </p:nvSpPr>
        <p:spPr bwMode="auto">
          <a:xfrm>
            <a:off x="5138738" y="4510088"/>
            <a:ext cx="3624262" cy="533400"/>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fontAlgn="auto" hangingPunct="1">
              <a:spcBef>
                <a:spcPct val="0"/>
              </a:spcBef>
              <a:spcAft>
                <a:spcPts val="0"/>
              </a:spcAft>
              <a:buFontTx/>
              <a:buNone/>
              <a:defRPr/>
            </a:pPr>
            <a:r>
              <a:rPr lang="en-US" altLang="en-US" sz="2400" b="1" dirty="0">
                <a:solidFill>
                  <a:prstClr val="black"/>
                </a:solidFill>
                <a:latin typeface="Times New Roman" panose="02020603050405020304" pitchFamily="18" charset="0"/>
                <a:cs typeface="Times New Roman" panose="02020603050405020304" pitchFamily="18" charset="0"/>
              </a:rPr>
              <a:t>NỘI DUNG - HÌNH THỨC</a:t>
            </a:r>
          </a:p>
        </p:txBody>
      </p:sp>
      <p:sp>
        <p:nvSpPr>
          <p:cNvPr id="102415" name="Rectangle 15"/>
          <p:cNvSpPr>
            <a:spLocks noChangeArrowheads="1"/>
          </p:cNvSpPr>
          <p:nvPr/>
        </p:nvSpPr>
        <p:spPr bwMode="auto">
          <a:xfrm>
            <a:off x="5138738" y="5424488"/>
            <a:ext cx="3624262" cy="533400"/>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fontAlgn="auto" hangingPunct="1">
              <a:spcBef>
                <a:spcPct val="0"/>
              </a:spcBef>
              <a:spcAft>
                <a:spcPts val="0"/>
              </a:spcAft>
              <a:buFontTx/>
              <a:buNone/>
              <a:defRPr/>
            </a:pPr>
            <a:r>
              <a:rPr lang="vi-VN" altLang="en-US" sz="2400" b="1" dirty="0">
                <a:solidFill>
                  <a:prstClr val="black"/>
                </a:solidFill>
                <a:latin typeface="Times New Roman" panose="02020603050405020304" pitchFamily="18" charset="0"/>
                <a:cs typeface="Times New Roman" panose="02020603050405020304" pitchFamily="18" charset="0"/>
              </a:rPr>
              <a:t>BẢN CHẤT – HIỆN TƯỢNG</a:t>
            </a:r>
          </a:p>
        </p:txBody>
      </p:sp>
      <p:sp>
        <p:nvSpPr>
          <p:cNvPr id="102416" name="Rectangle 16"/>
          <p:cNvSpPr>
            <a:spLocks noChangeArrowheads="1"/>
          </p:cNvSpPr>
          <p:nvPr/>
        </p:nvSpPr>
        <p:spPr bwMode="auto">
          <a:xfrm>
            <a:off x="5138738" y="6338888"/>
            <a:ext cx="3624262" cy="533400"/>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fontAlgn="auto" hangingPunct="1">
              <a:spcBef>
                <a:spcPct val="0"/>
              </a:spcBef>
              <a:spcAft>
                <a:spcPts val="0"/>
              </a:spcAft>
              <a:buFontTx/>
              <a:buNone/>
              <a:defRPr/>
            </a:pPr>
            <a:r>
              <a:rPr lang="en-US" altLang="en-US" sz="2400" b="1" dirty="0">
                <a:solidFill>
                  <a:prstClr val="black"/>
                </a:solidFill>
                <a:latin typeface="Times New Roman" panose="02020603050405020304" pitchFamily="18" charset="0"/>
                <a:cs typeface="Times New Roman" panose="02020603050405020304" pitchFamily="18" charset="0"/>
              </a:rPr>
              <a:t>KHẢ NĂNG - HIỆN THỰC</a:t>
            </a:r>
          </a:p>
        </p:txBody>
      </p:sp>
      <p:sp>
        <p:nvSpPr>
          <p:cNvPr id="102417" name="Line 17"/>
          <p:cNvSpPr>
            <a:spLocks noChangeShapeType="1"/>
          </p:cNvSpPr>
          <p:nvPr/>
        </p:nvSpPr>
        <p:spPr bwMode="auto">
          <a:xfrm flipV="1">
            <a:off x="1579563" y="1416050"/>
            <a:ext cx="0" cy="838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eaLnBrk="1" fontAlgn="auto" hangingPunct="1">
              <a:spcBef>
                <a:spcPts val="0"/>
              </a:spcBef>
              <a:spcAft>
                <a:spcPts val="0"/>
              </a:spcAft>
              <a:defRPr/>
            </a:pPr>
            <a:endParaRPr lang="en-US" sz="2400">
              <a:solidFill>
                <a:prstClr val="black"/>
              </a:solidFill>
              <a:latin typeface="Times New Roman" panose="02020603050405020304" pitchFamily="18" charset="0"/>
              <a:cs typeface="Times New Roman" panose="02020603050405020304" pitchFamily="18" charset="0"/>
            </a:endParaRPr>
          </a:p>
        </p:txBody>
      </p:sp>
      <p:sp>
        <p:nvSpPr>
          <p:cNvPr id="102418" name="Line 18"/>
          <p:cNvSpPr>
            <a:spLocks noChangeShapeType="1"/>
          </p:cNvSpPr>
          <p:nvPr/>
        </p:nvSpPr>
        <p:spPr bwMode="auto">
          <a:xfrm>
            <a:off x="1568450" y="3768725"/>
            <a:ext cx="0" cy="685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eaLnBrk="1" fontAlgn="auto" hangingPunct="1">
              <a:spcBef>
                <a:spcPts val="0"/>
              </a:spcBef>
              <a:spcAft>
                <a:spcPts val="0"/>
              </a:spcAft>
              <a:defRPr/>
            </a:pPr>
            <a:endParaRPr lang="en-US" sz="2400">
              <a:solidFill>
                <a:prstClr val="black"/>
              </a:solidFill>
              <a:latin typeface="Times New Roman" panose="02020603050405020304" pitchFamily="18" charset="0"/>
              <a:cs typeface="Times New Roman" panose="02020603050405020304" pitchFamily="18" charset="0"/>
            </a:endParaRPr>
          </a:p>
        </p:txBody>
      </p:sp>
      <p:sp>
        <p:nvSpPr>
          <p:cNvPr id="102419" name="Line 19"/>
          <p:cNvSpPr>
            <a:spLocks noChangeShapeType="1"/>
          </p:cNvSpPr>
          <p:nvPr/>
        </p:nvSpPr>
        <p:spPr bwMode="auto">
          <a:xfrm flipV="1">
            <a:off x="3705225" y="1416050"/>
            <a:ext cx="0" cy="6159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eaLnBrk="1" fontAlgn="auto" hangingPunct="1">
              <a:spcBef>
                <a:spcPts val="0"/>
              </a:spcBef>
              <a:spcAft>
                <a:spcPts val="0"/>
              </a:spcAft>
              <a:defRPr/>
            </a:pPr>
            <a:endParaRPr lang="en-US" sz="2400">
              <a:solidFill>
                <a:prstClr val="black"/>
              </a:solidFill>
              <a:latin typeface="Times New Roman" panose="02020603050405020304" pitchFamily="18" charset="0"/>
              <a:cs typeface="Times New Roman" panose="02020603050405020304" pitchFamily="18" charset="0"/>
            </a:endParaRPr>
          </a:p>
        </p:txBody>
      </p:sp>
      <p:sp>
        <p:nvSpPr>
          <p:cNvPr id="102420" name="Line 20"/>
          <p:cNvSpPr>
            <a:spLocks noChangeShapeType="1"/>
          </p:cNvSpPr>
          <p:nvPr/>
        </p:nvSpPr>
        <p:spPr bwMode="auto">
          <a:xfrm flipV="1">
            <a:off x="3705225" y="2949575"/>
            <a:ext cx="0" cy="7524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eaLnBrk="1" fontAlgn="auto" hangingPunct="1">
              <a:spcBef>
                <a:spcPts val="0"/>
              </a:spcBef>
              <a:spcAft>
                <a:spcPts val="0"/>
              </a:spcAft>
              <a:defRPr/>
            </a:pPr>
            <a:endParaRPr lang="en-US" sz="2400">
              <a:solidFill>
                <a:prstClr val="black"/>
              </a:solidFill>
              <a:latin typeface="Times New Roman" panose="02020603050405020304" pitchFamily="18" charset="0"/>
              <a:cs typeface="Times New Roman" panose="02020603050405020304" pitchFamily="18" charset="0"/>
            </a:endParaRPr>
          </a:p>
        </p:txBody>
      </p:sp>
      <p:sp>
        <p:nvSpPr>
          <p:cNvPr id="102421" name="Line 21"/>
          <p:cNvSpPr>
            <a:spLocks noChangeShapeType="1"/>
          </p:cNvSpPr>
          <p:nvPr/>
        </p:nvSpPr>
        <p:spPr bwMode="auto">
          <a:xfrm flipV="1">
            <a:off x="3705225" y="4510088"/>
            <a:ext cx="0" cy="7524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eaLnBrk="1" fontAlgn="auto" hangingPunct="1">
              <a:spcBef>
                <a:spcPts val="0"/>
              </a:spcBef>
              <a:spcAft>
                <a:spcPts val="0"/>
              </a:spcAft>
              <a:defRPr/>
            </a:pPr>
            <a:endParaRPr lang="en-US" sz="2400">
              <a:solidFill>
                <a:prstClr val="black"/>
              </a:solidFill>
              <a:latin typeface="Times New Roman" panose="02020603050405020304" pitchFamily="18" charset="0"/>
              <a:cs typeface="Times New Roman" panose="02020603050405020304" pitchFamily="18" charset="0"/>
            </a:endParaRPr>
          </a:p>
        </p:txBody>
      </p:sp>
      <p:sp>
        <p:nvSpPr>
          <p:cNvPr id="102422" name="Line 22"/>
          <p:cNvSpPr>
            <a:spLocks noChangeShapeType="1"/>
          </p:cNvSpPr>
          <p:nvPr/>
        </p:nvSpPr>
        <p:spPr bwMode="auto">
          <a:xfrm flipV="1">
            <a:off x="6738938" y="1385888"/>
            <a:ext cx="0" cy="228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eaLnBrk="1" fontAlgn="auto" hangingPunct="1">
              <a:spcBef>
                <a:spcPts val="0"/>
              </a:spcBef>
              <a:spcAft>
                <a:spcPts val="0"/>
              </a:spcAft>
              <a:defRPr/>
            </a:pPr>
            <a:endParaRPr lang="en-US" sz="2400">
              <a:solidFill>
                <a:prstClr val="black"/>
              </a:solidFill>
              <a:latin typeface="Times New Roman" panose="02020603050405020304" pitchFamily="18" charset="0"/>
              <a:cs typeface="Times New Roman" panose="02020603050405020304" pitchFamily="18" charset="0"/>
            </a:endParaRPr>
          </a:p>
        </p:txBody>
      </p:sp>
      <p:sp>
        <p:nvSpPr>
          <p:cNvPr id="102423" name="Line 23"/>
          <p:cNvSpPr>
            <a:spLocks noChangeShapeType="1"/>
          </p:cNvSpPr>
          <p:nvPr/>
        </p:nvSpPr>
        <p:spPr bwMode="auto">
          <a:xfrm flipV="1">
            <a:off x="6738938" y="2147888"/>
            <a:ext cx="0" cy="381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eaLnBrk="1" fontAlgn="auto" hangingPunct="1">
              <a:spcBef>
                <a:spcPts val="0"/>
              </a:spcBef>
              <a:spcAft>
                <a:spcPts val="0"/>
              </a:spcAft>
              <a:defRPr/>
            </a:pPr>
            <a:endParaRPr lang="en-US" sz="2400">
              <a:solidFill>
                <a:prstClr val="black"/>
              </a:solidFill>
              <a:latin typeface="Times New Roman" panose="02020603050405020304" pitchFamily="18" charset="0"/>
              <a:cs typeface="Times New Roman" panose="02020603050405020304" pitchFamily="18" charset="0"/>
            </a:endParaRPr>
          </a:p>
        </p:txBody>
      </p:sp>
      <p:sp>
        <p:nvSpPr>
          <p:cNvPr id="102424" name="Line 24"/>
          <p:cNvSpPr>
            <a:spLocks noChangeShapeType="1"/>
          </p:cNvSpPr>
          <p:nvPr/>
        </p:nvSpPr>
        <p:spPr bwMode="auto">
          <a:xfrm flipV="1">
            <a:off x="6738938" y="3062288"/>
            <a:ext cx="0" cy="457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eaLnBrk="1" fontAlgn="auto" hangingPunct="1">
              <a:spcBef>
                <a:spcPts val="0"/>
              </a:spcBef>
              <a:spcAft>
                <a:spcPts val="0"/>
              </a:spcAft>
              <a:defRPr/>
            </a:pPr>
            <a:endParaRPr lang="en-US" sz="2400">
              <a:solidFill>
                <a:prstClr val="black"/>
              </a:solidFill>
              <a:latin typeface="Times New Roman" panose="02020603050405020304" pitchFamily="18" charset="0"/>
              <a:cs typeface="Times New Roman" panose="02020603050405020304" pitchFamily="18" charset="0"/>
            </a:endParaRPr>
          </a:p>
        </p:txBody>
      </p:sp>
      <p:sp>
        <p:nvSpPr>
          <p:cNvPr id="102425" name="Line 25"/>
          <p:cNvSpPr>
            <a:spLocks noChangeShapeType="1"/>
          </p:cNvSpPr>
          <p:nvPr/>
        </p:nvSpPr>
        <p:spPr bwMode="auto">
          <a:xfrm flipV="1">
            <a:off x="6738938" y="4052888"/>
            <a:ext cx="0" cy="457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eaLnBrk="1" fontAlgn="auto" hangingPunct="1">
              <a:spcBef>
                <a:spcPts val="0"/>
              </a:spcBef>
              <a:spcAft>
                <a:spcPts val="0"/>
              </a:spcAft>
              <a:defRPr/>
            </a:pPr>
            <a:endParaRPr lang="en-US" sz="2400">
              <a:solidFill>
                <a:prstClr val="black"/>
              </a:solidFill>
              <a:latin typeface="Times New Roman" panose="02020603050405020304" pitchFamily="18" charset="0"/>
              <a:cs typeface="Times New Roman" panose="02020603050405020304" pitchFamily="18" charset="0"/>
            </a:endParaRPr>
          </a:p>
        </p:txBody>
      </p:sp>
      <p:sp>
        <p:nvSpPr>
          <p:cNvPr id="102426" name="Line 26"/>
          <p:cNvSpPr>
            <a:spLocks noChangeShapeType="1"/>
          </p:cNvSpPr>
          <p:nvPr/>
        </p:nvSpPr>
        <p:spPr bwMode="auto">
          <a:xfrm flipV="1">
            <a:off x="6738938" y="5043488"/>
            <a:ext cx="0" cy="381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eaLnBrk="1" fontAlgn="auto" hangingPunct="1">
              <a:spcBef>
                <a:spcPts val="0"/>
              </a:spcBef>
              <a:spcAft>
                <a:spcPts val="0"/>
              </a:spcAft>
              <a:defRPr/>
            </a:pPr>
            <a:endParaRPr lang="en-US" sz="2400">
              <a:solidFill>
                <a:prstClr val="black"/>
              </a:solidFill>
              <a:latin typeface="Times New Roman" panose="02020603050405020304" pitchFamily="18" charset="0"/>
              <a:cs typeface="Times New Roman" panose="02020603050405020304" pitchFamily="18" charset="0"/>
            </a:endParaRPr>
          </a:p>
        </p:txBody>
      </p:sp>
      <p:sp>
        <p:nvSpPr>
          <p:cNvPr id="102427" name="Line 27"/>
          <p:cNvSpPr>
            <a:spLocks noChangeShapeType="1"/>
          </p:cNvSpPr>
          <p:nvPr/>
        </p:nvSpPr>
        <p:spPr bwMode="auto">
          <a:xfrm flipV="1">
            <a:off x="6738938" y="6034088"/>
            <a:ext cx="0" cy="304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eaLnBrk="1" fontAlgn="auto" hangingPunct="1">
              <a:spcBef>
                <a:spcPts val="0"/>
              </a:spcBef>
              <a:spcAft>
                <a:spcPts val="0"/>
              </a:spcAft>
              <a:defRPr/>
            </a:pPr>
            <a:endParaRPr lang="en-US" sz="2400">
              <a:solidFill>
                <a:prstClr val="black"/>
              </a:solidFill>
              <a:latin typeface="Times New Roman" panose="02020603050405020304" pitchFamily="18" charset="0"/>
              <a:cs typeface="Times New Roman" panose="02020603050405020304"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2403"/>
                                        </p:tgtEl>
                                        <p:attrNameLst>
                                          <p:attrName>style.visibility</p:attrName>
                                        </p:attrNameLst>
                                      </p:cBhvr>
                                      <p:to>
                                        <p:strVal val="visible"/>
                                      </p:to>
                                    </p:set>
                                    <p:anim calcmode="lin" valueType="num">
                                      <p:cBhvr additive="base">
                                        <p:cTn id="7" dur="500" fill="hold"/>
                                        <p:tgtEl>
                                          <p:spTgt spid="102403"/>
                                        </p:tgtEl>
                                        <p:attrNameLst>
                                          <p:attrName>ppt_x</p:attrName>
                                        </p:attrNameLst>
                                      </p:cBhvr>
                                      <p:tavLst>
                                        <p:tav tm="0">
                                          <p:val>
                                            <p:strVal val="#ppt_x"/>
                                          </p:val>
                                        </p:tav>
                                        <p:tav tm="100000">
                                          <p:val>
                                            <p:strVal val="#ppt_x"/>
                                          </p:val>
                                        </p:tav>
                                      </p:tavLst>
                                    </p:anim>
                                    <p:anim calcmode="lin" valueType="num">
                                      <p:cBhvr additive="base">
                                        <p:cTn id="8" dur="500" fill="hold"/>
                                        <p:tgtEl>
                                          <p:spTgt spid="102403"/>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1" fill="hold" nodeType="clickEffect">
                                  <p:stCondLst>
                                    <p:cond delay="0"/>
                                  </p:stCondLst>
                                  <p:childTnLst>
                                    <p:set>
                                      <p:cBhvr>
                                        <p:cTn id="12" dur="1" fill="hold">
                                          <p:stCondLst>
                                            <p:cond delay="0"/>
                                          </p:stCondLst>
                                        </p:cTn>
                                        <p:tgtEl>
                                          <p:spTgt spid="102417"/>
                                        </p:tgtEl>
                                        <p:attrNameLst>
                                          <p:attrName>style.visibility</p:attrName>
                                        </p:attrNameLst>
                                      </p:cBhvr>
                                      <p:to>
                                        <p:strVal val="visible"/>
                                      </p:to>
                                    </p:set>
                                    <p:anim calcmode="lin" valueType="num">
                                      <p:cBhvr additive="base">
                                        <p:cTn id="13" dur="500" fill="hold"/>
                                        <p:tgtEl>
                                          <p:spTgt spid="102417"/>
                                        </p:tgtEl>
                                        <p:attrNameLst>
                                          <p:attrName>ppt_x</p:attrName>
                                        </p:attrNameLst>
                                      </p:cBhvr>
                                      <p:tavLst>
                                        <p:tav tm="0">
                                          <p:val>
                                            <p:strVal val="#ppt_x"/>
                                          </p:val>
                                        </p:tav>
                                        <p:tav tm="100000">
                                          <p:val>
                                            <p:strVal val="#ppt_x"/>
                                          </p:val>
                                        </p:tav>
                                      </p:tavLst>
                                    </p:anim>
                                    <p:anim calcmode="lin" valueType="num">
                                      <p:cBhvr additive="base">
                                        <p:cTn id="14" dur="500" fill="hold"/>
                                        <p:tgtEl>
                                          <p:spTgt spid="102417"/>
                                        </p:tgtEl>
                                        <p:attrNameLst>
                                          <p:attrName>ppt_y</p:attrName>
                                        </p:attrNameLst>
                                      </p:cBhvr>
                                      <p:tavLst>
                                        <p:tav tm="0">
                                          <p:val>
                                            <p:strVal val="0-#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1" fill="hold" grpId="0" nodeType="clickEffect">
                                  <p:stCondLst>
                                    <p:cond delay="0"/>
                                  </p:stCondLst>
                                  <p:childTnLst>
                                    <p:set>
                                      <p:cBhvr>
                                        <p:cTn id="18" dur="1" fill="hold">
                                          <p:stCondLst>
                                            <p:cond delay="0"/>
                                          </p:stCondLst>
                                        </p:cTn>
                                        <p:tgtEl>
                                          <p:spTgt spid="102406"/>
                                        </p:tgtEl>
                                        <p:attrNameLst>
                                          <p:attrName>style.visibility</p:attrName>
                                        </p:attrNameLst>
                                      </p:cBhvr>
                                      <p:to>
                                        <p:strVal val="visible"/>
                                      </p:to>
                                    </p:set>
                                    <p:anim calcmode="lin" valueType="num">
                                      <p:cBhvr additive="base">
                                        <p:cTn id="19" dur="500" fill="hold"/>
                                        <p:tgtEl>
                                          <p:spTgt spid="102406"/>
                                        </p:tgtEl>
                                        <p:attrNameLst>
                                          <p:attrName>ppt_x</p:attrName>
                                        </p:attrNameLst>
                                      </p:cBhvr>
                                      <p:tavLst>
                                        <p:tav tm="0">
                                          <p:val>
                                            <p:strVal val="#ppt_x"/>
                                          </p:val>
                                        </p:tav>
                                        <p:tav tm="100000">
                                          <p:val>
                                            <p:strVal val="#ppt_x"/>
                                          </p:val>
                                        </p:tav>
                                      </p:tavLst>
                                    </p:anim>
                                    <p:anim calcmode="lin" valueType="num">
                                      <p:cBhvr additive="base">
                                        <p:cTn id="20" dur="500" fill="hold"/>
                                        <p:tgtEl>
                                          <p:spTgt spid="102406"/>
                                        </p:tgtEl>
                                        <p:attrNameLst>
                                          <p:attrName>ppt_y</p:attrName>
                                        </p:attrNameLst>
                                      </p:cBhvr>
                                      <p:tavLst>
                                        <p:tav tm="0">
                                          <p:val>
                                            <p:strVal val="0-#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1" fill="hold" nodeType="clickEffect">
                                  <p:stCondLst>
                                    <p:cond delay="0"/>
                                  </p:stCondLst>
                                  <p:childTnLst>
                                    <p:set>
                                      <p:cBhvr>
                                        <p:cTn id="24" dur="1" fill="hold">
                                          <p:stCondLst>
                                            <p:cond delay="0"/>
                                          </p:stCondLst>
                                        </p:cTn>
                                        <p:tgtEl>
                                          <p:spTgt spid="102418"/>
                                        </p:tgtEl>
                                        <p:attrNameLst>
                                          <p:attrName>style.visibility</p:attrName>
                                        </p:attrNameLst>
                                      </p:cBhvr>
                                      <p:to>
                                        <p:strVal val="visible"/>
                                      </p:to>
                                    </p:set>
                                    <p:anim calcmode="lin" valueType="num">
                                      <p:cBhvr additive="base">
                                        <p:cTn id="25" dur="500" fill="hold"/>
                                        <p:tgtEl>
                                          <p:spTgt spid="102418"/>
                                        </p:tgtEl>
                                        <p:attrNameLst>
                                          <p:attrName>ppt_x</p:attrName>
                                        </p:attrNameLst>
                                      </p:cBhvr>
                                      <p:tavLst>
                                        <p:tav tm="0">
                                          <p:val>
                                            <p:strVal val="#ppt_x"/>
                                          </p:val>
                                        </p:tav>
                                        <p:tav tm="100000">
                                          <p:val>
                                            <p:strVal val="#ppt_x"/>
                                          </p:val>
                                        </p:tav>
                                      </p:tavLst>
                                    </p:anim>
                                    <p:anim calcmode="lin" valueType="num">
                                      <p:cBhvr additive="base">
                                        <p:cTn id="26" dur="500" fill="hold"/>
                                        <p:tgtEl>
                                          <p:spTgt spid="102418"/>
                                        </p:tgtEl>
                                        <p:attrNameLst>
                                          <p:attrName>ppt_y</p:attrName>
                                        </p:attrNameLst>
                                      </p:cBhvr>
                                      <p:tavLst>
                                        <p:tav tm="0">
                                          <p:val>
                                            <p:strVal val="0-#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1" fill="hold" grpId="0" nodeType="clickEffect">
                                  <p:stCondLst>
                                    <p:cond delay="0"/>
                                  </p:stCondLst>
                                  <p:childTnLst>
                                    <p:set>
                                      <p:cBhvr>
                                        <p:cTn id="30" dur="1" fill="hold">
                                          <p:stCondLst>
                                            <p:cond delay="0"/>
                                          </p:stCondLst>
                                        </p:cTn>
                                        <p:tgtEl>
                                          <p:spTgt spid="102407"/>
                                        </p:tgtEl>
                                        <p:attrNameLst>
                                          <p:attrName>style.visibility</p:attrName>
                                        </p:attrNameLst>
                                      </p:cBhvr>
                                      <p:to>
                                        <p:strVal val="visible"/>
                                      </p:to>
                                    </p:set>
                                    <p:anim calcmode="lin" valueType="num">
                                      <p:cBhvr additive="base">
                                        <p:cTn id="31" dur="500" fill="hold"/>
                                        <p:tgtEl>
                                          <p:spTgt spid="102407"/>
                                        </p:tgtEl>
                                        <p:attrNameLst>
                                          <p:attrName>ppt_x</p:attrName>
                                        </p:attrNameLst>
                                      </p:cBhvr>
                                      <p:tavLst>
                                        <p:tav tm="0">
                                          <p:val>
                                            <p:strVal val="#ppt_x"/>
                                          </p:val>
                                        </p:tav>
                                        <p:tav tm="100000">
                                          <p:val>
                                            <p:strVal val="#ppt_x"/>
                                          </p:val>
                                        </p:tav>
                                      </p:tavLst>
                                    </p:anim>
                                    <p:anim calcmode="lin" valueType="num">
                                      <p:cBhvr additive="base">
                                        <p:cTn id="32" dur="500" fill="hold"/>
                                        <p:tgtEl>
                                          <p:spTgt spid="102407"/>
                                        </p:tgtEl>
                                        <p:attrNameLst>
                                          <p:attrName>ppt_y</p:attrName>
                                        </p:attrNameLst>
                                      </p:cBhvr>
                                      <p:tavLst>
                                        <p:tav tm="0">
                                          <p:val>
                                            <p:strVal val="0-#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4" fill="hold" nodeType="clickEffect">
                                  <p:stCondLst>
                                    <p:cond delay="0"/>
                                  </p:stCondLst>
                                  <p:childTnLst>
                                    <p:set>
                                      <p:cBhvr>
                                        <p:cTn id="36" dur="1" fill="hold">
                                          <p:stCondLst>
                                            <p:cond delay="0"/>
                                          </p:stCondLst>
                                        </p:cTn>
                                        <p:tgtEl>
                                          <p:spTgt spid="102404"/>
                                        </p:tgtEl>
                                        <p:attrNameLst>
                                          <p:attrName>style.visibility</p:attrName>
                                        </p:attrNameLst>
                                      </p:cBhvr>
                                      <p:to>
                                        <p:strVal val="visible"/>
                                      </p:to>
                                    </p:set>
                                    <p:anim calcmode="lin" valueType="num">
                                      <p:cBhvr additive="base">
                                        <p:cTn id="37" dur="500" fill="hold"/>
                                        <p:tgtEl>
                                          <p:spTgt spid="102404"/>
                                        </p:tgtEl>
                                        <p:attrNameLst>
                                          <p:attrName>ppt_x</p:attrName>
                                        </p:attrNameLst>
                                      </p:cBhvr>
                                      <p:tavLst>
                                        <p:tav tm="0">
                                          <p:val>
                                            <p:strVal val="#ppt_x"/>
                                          </p:val>
                                        </p:tav>
                                        <p:tav tm="100000">
                                          <p:val>
                                            <p:strVal val="#ppt_x"/>
                                          </p:val>
                                        </p:tav>
                                      </p:tavLst>
                                    </p:anim>
                                    <p:anim calcmode="lin" valueType="num">
                                      <p:cBhvr additive="base">
                                        <p:cTn id="38" dur="500" fill="hold"/>
                                        <p:tgtEl>
                                          <p:spTgt spid="102404"/>
                                        </p:tgtEl>
                                        <p:attrNameLst>
                                          <p:attrName>ppt_y</p:attrName>
                                        </p:attrNameLst>
                                      </p:cBhvr>
                                      <p:tavLst>
                                        <p:tav tm="0">
                                          <p:val>
                                            <p:strVal val="1+#ppt_h/2"/>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1" fill="hold" nodeType="clickEffect">
                                  <p:stCondLst>
                                    <p:cond delay="0"/>
                                  </p:stCondLst>
                                  <p:childTnLst>
                                    <p:set>
                                      <p:cBhvr>
                                        <p:cTn id="42" dur="1" fill="hold">
                                          <p:stCondLst>
                                            <p:cond delay="0"/>
                                          </p:stCondLst>
                                        </p:cTn>
                                        <p:tgtEl>
                                          <p:spTgt spid="102419"/>
                                        </p:tgtEl>
                                        <p:attrNameLst>
                                          <p:attrName>style.visibility</p:attrName>
                                        </p:attrNameLst>
                                      </p:cBhvr>
                                      <p:to>
                                        <p:strVal val="visible"/>
                                      </p:to>
                                    </p:set>
                                    <p:anim calcmode="lin" valueType="num">
                                      <p:cBhvr additive="base">
                                        <p:cTn id="43" dur="500" fill="hold"/>
                                        <p:tgtEl>
                                          <p:spTgt spid="102419"/>
                                        </p:tgtEl>
                                        <p:attrNameLst>
                                          <p:attrName>ppt_x</p:attrName>
                                        </p:attrNameLst>
                                      </p:cBhvr>
                                      <p:tavLst>
                                        <p:tav tm="0">
                                          <p:val>
                                            <p:strVal val="#ppt_x"/>
                                          </p:val>
                                        </p:tav>
                                        <p:tav tm="100000">
                                          <p:val>
                                            <p:strVal val="#ppt_x"/>
                                          </p:val>
                                        </p:tav>
                                      </p:tavLst>
                                    </p:anim>
                                    <p:anim calcmode="lin" valueType="num">
                                      <p:cBhvr additive="base">
                                        <p:cTn id="44" dur="500" fill="hold"/>
                                        <p:tgtEl>
                                          <p:spTgt spid="102419"/>
                                        </p:tgtEl>
                                        <p:attrNameLst>
                                          <p:attrName>ppt_y</p:attrName>
                                        </p:attrNameLst>
                                      </p:cBhvr>
                                      <p:tavLst>
                                        <p:tav tm="0">
                                          <p:val>
                                            <p:strVal val="0-#ppt_h/2"/>
                                          </p:val>
                                        </p:tav>
                                        <p:tav tm="100000">
                                          <p:val>
                                            <p:strVal val="#ppt_y"/>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2" presetClass="entr" presetSubtype="1" fill="hold" grpId="0" nodeType="clickEffect">
                                  <p:stCondLst>
                                    <p:cond delay="0"/>
                                  </p:stCondLst>
                                  <p:childTnLst>
                                    <p:set>
                                      <p:cBhvr>
                                        <p:cTn id="48" dur="1" fill="hold">
                                          <p:stCondLst>
                                            <p:cond delay="0"/>
                                          </p:stCondLst>
                                        </p:cTn>
                                        <p:tgtEl>
                                          <p:spTgt spid="102408"/>
                                        </p:tgtEl>
                                        <p:attrNameLst>
                                          <p:attrName>style.visibility</p:attrName>
                                        </p:attrNameLst>
                                      </p:cBhvr>
                                      <p:to>
                                        <p:strVal val="visible"/>
                                      </p:to>
                                    </p:set>
                                    <p:anim calcmode="lin" valueType="num">
                                      <p:cBhvr additive="base">
                                        <p:cTn id="49" dur="500" fill="hold"/>
                                        <p:tgtEl>
                                          <p:spTgt spid="102408"/>
                                        </p:tgtEl>
                                        <p:attrNameLst>
                                          <p:attrName>ppt_x</p:attrName>
                                        </p:attrNameLst>
                                      </p:cBhvr>
                                      <p:tavLst>
                                        <p:tav tm="0">
                                          <p:val>
                                            <p:strVal val="#ppt_x"/>
                                          </p:val>
                                        </p:tav>
                                        <p:tav tm="100000">
                                          <p:val>
                                            <p:strVal val="#ppt_x"/>
                                          </p:val>
                                        </p:tav>
                                      </p:tavLst>
                                    </p:anim>
                                    <p:anim calcmode="lin" valueType="num">
                                      <p:cBhvr additive="base">
                                        <p:cTn id="50" dur="500" fill="hold"/>
                                        <p:tgtEl>
                                          <p:spTgt spid="102408"/>
                                        </p:tgtEl>
                                        <p:attrNameLst>
                                          <p:attrName>ppt_y</p:attrName>
                                        </p:attrNameLst>
                                      </p:cBhvr>
                                      <p:tavLst>
                                        <p:tav tm="0">
                                          <p:val>
                                            <p:strVal val="0-#ppt_h/2"/>
                                          </p:val>
                                        </p:tav>
                                        <p:tav tm="100000">
                                          <p:val>
                                            <p:strVal val="#ppt_y"/>
                                          </p:val>
                                        </p:tav>
                                      </p:tavLst>
                                    </p:anim>
                                  </p:childTnLst>
                                </p:cTn>
                              </p:par>
                            </p:childTnLst>
                          </p:cTn>
                        </p:par>
                      </p:childTnLst>
                    </p:cTn>
                  </p:par>
                  <p:par>
                    <p:cTn id="51" fill="hold" nodeType="clickPar">
                      <p:stCondLst>
                        <p:cond delay="indefinite"/>
                      </p:stCondLst>
                      <p:childTnLst>
                        <p:par>
                          <p:cTn id="52" fill="hold" nodeType="withGroup">
                            <p:stCondLst>
                              <p:cond delay="0"/>
                            </p:stCondLst>
                            <p:childTnLst>
                              <p:par>
                                <p:cTn id="53" presetID="2" presetClass="entr" presetSubtype="1" fill="hold" nodeType="clickEffect">
                                  <p:stCondLst>
                                    <p:cond delay="0"/>
                                  </p:stCondLst>
                                  <p:childTnLst>
                                    <p:set>
                                      <p:cBhvr>
                                        <p:cTn id="54" dur="1" fill="hold">
                                          <p:stCondLst>
                                            <p:cond delay="0"/>
                                          </p:stCondLst>
                                        </p:cTn>
                                        <p:tgtEl>
                                          <p:spTgt spid="102420"/>
                                        </p:tgtEl>
                                        <p:attrNameLst>
                                          <p:attrName>style.visibility</p:attrName>
                                        </p:attrNameLst>
                                      </p:cBhvr>
                                      <p:to>
                                        <p:strVal val="visible"/>
                                      </p:to>
                                    </p:set>
                                    <p:anim calcmode="lin" valueType="num">
                                      <p:cBhvr additive="base">
                                        <p:cTn id="55" dur="500" fill="hold"/>
                                        <p:tgtEl>
                                          <p:spTgt spid="102420"/>
                                        </p:tgtEl>
                                        <p:attrNameLst>
                                          <p:attrName>ppt_x</p:attrName>
                                        </p:attrNameLst>
                                      </p:cBhvr>
                                      <p:tavLst>
                                        <p:tav tm="0">
                                          <p:val>
                                            <p:strVal val="#ppt_x"/>
                                          </p:val>
                                        </p:tav>
                                        <p:tav tm="100000">
                                          <p:val>
                                            <p:strVal val="#ppt_x"/>
                                          </p:val>
                                        </p:tav>
                                      </p:tavLst>
                                    </p:anim>
                                    <p:anim calcmode="lin" valueType="num">
                                      <p:cBhvr additive="base">
                                        <p:cTn id="56" dur="500" fill="hold"/>
                                        <p:tgtEl>
                                          <p:spTgt spid="102420"/>
                                        </p:tgtEl>
                                        <p:attrNameLst>
                                          <p:attrName>ppt_y</p:attrName>
                                        </p:attrNameLst>
                                      </p:cBhvr>
                                      <p:tavLst>
                                        <p:tav tm="0">
                                          <p:val>
                                            <p:strVal val="0-#ppt_h/2"/>
                                          </p:val>
                                        </p:tav>
                                        <p:tav tm="100000">
                                          <p:val>
                                            <p:strVal val="#ppt_y"/>
                                          </p:val>
                                        </p:tav>
                                      </p:tavLst>
                                    </p:anim>
                                  </p:childTnLst>
                                </p:cTn>
                              </p:par>
                            </p:childTnLst>
                          </p:cTn>
                        </p:par>
                      </p:childTnLst>
                    </p:cTn>
                  </p:par>
                  <p:par>
                    <p:cTn id="57" fill="hold" nodeType="clickPar">
                      <p:stCondLst>
                        <p:cond delay="indefinite"/>
                      </p:stCondLst>
                      <p:childTnLst>
                        <p:par>
                          <p:cTn id="58" fill="hold" nodeType="withGroup">
                            <p:stCondLst>
                              <p:cond delay="0"/>
                            </p:stCondLst>
                            <p:childTnLst>
                              <p:par>
                                <p:cTn id="59" presetID="2" presetClass="entr" presetSubtype="1" fill="hold" grpId="0" nodeType="clickEffect">
                                  <p:stCondLst>
                                    <p:cond delay="0"/>
                                  </p:stCondLst>
                                  <p:childTnLst>
                                    <p:set>
                                      <p:cBhvr>
                                        <p:cTn id="60" dur="1" fill="hold">
                                          <p:stCondLst>
                                            <p:cond delay="0"/>
                                          </p:stCondLst>
                                        </p:cTn>
                                        <p:tgtEl>
                                          <p:spTgt spid="102409"/>
                                        </p:tgtEl>
                                        <p:attrNameLst>
                                          <p:attrName>style.visibility</p:attrName>
                                        </p:attrNameLst>
                                      </p:cBhvr>
                                      <p:to>
                                        <p:strVal val="visible"/>
                                      </p:to>
                                    </p:set>
                                    <p:anim calcmode="lin" valueType="num">
                                      <p:cBhvr additive="base">
                                        <p:cTn id="61" dur="500" fill="hold"/>
                                        <p:tgtEl>
                                          <p:spTgt spid="102409"/>
                                        </p:tgtEl>
                                        <p:attrNameLst>
                                          <p:attrName>ppt_x</p:attrName>
                                        </p:attrNameLst>
                                      </p:cBhvr>
                                      <p:tavLst>
                                        <p:tav tm="0">
                                          <p:val>
                                            <p:strVal val="#ppt_x"/>
                                          </p:val>
                                        </p:tav>
                                        <p:tav tm="100000">
                                          <p:val>
                                            <p:strVal val="#ppt_x"/>
                                          </p:val>
                                        </p:tav>
                                      </p:tavLst>
                                    </p:anim>
                                    <p:anim calcmode="lin" valueType="num">
                                      <p:cBhvr additive="base">
                                        <p:cTn id="62" dur="500" fill="hold"/>
                                        <p:tgtEl>
                                          <p:spTgt spid="102409"/>
                                        </p:tgtEl>
                                        <p:attrNameLst>
                                          <p:attrName>ppt_y</p:attrName>
                                        </p:attrNameLst>
                                      </p:cBhvr>
                                      <p:tavLst>
                                        <p:tav tm="0">
                                          <p:val>
                                            <p:strVal val="0-#ppt_h/2"/>
                                          </p:val>
                                        </p:tav>
                                        <p:tav tm="100000">
                                          <p:val>
                                            <p:strVal val="#ppt_y"/>
                                          </p:val>
                                        </p:tav>
                                      </p:tavLst>
                                    </p:anim>
                                  </p:childTnLst>
                                </p:cTn>
                              </p:par>
                            </p:childTnLst>
                          </p:cTn>
                        </p:par>
                      </p:childTnLst>
                    </p:cTn>
                  </p:par>
                  <p:par>
                    <p:cTn id="63" fill="hold" nodeType="clickPar">
                      <p:stCondLst>
                        <p:cond delay="indefinite"/>
                      </p:stCondLst>
                      <p:childTnLst>
                        <p:par>
                          <p:cTn id="64" fill="hold" nodeType="withGroup">
                            <p:stCondLst>
                              <p:cond delay="0"/>
                            </p:stCondLst>
                            <p:childTnLst>
                              <p:par>
                                <p:cTn id="65" presetID="2" presetClass="entr" presetSubtype="1" fill="hold" nodeType="clickEffect">
                                  <p:stCondLst>
                                    <p:cond delay="0"/>
                                  </p:stCondLst>
                                  <p:childTnLst>
                                    <p:set>
                                      <p:cBhvr>
                                        <p:cTn id="66" dur="1" fill="hold">
                                          <p:stCondLst>
                                            <p:cond delay="0"/>
                                          </p:stCondLst>
                                        </p:cTn>
                                        <p:tgtEl>
                                          <p:spTgt spid="102421"/>
                                        </p:tgtEl>
                                        <p:attrNameLst>
                                          <p:attrName>style.visibility</p:attrName>
                                        </p:attrNameLst>
                                      </p:cBhvr>
                                      <p:to>
                                        <p:strVal val="visible"/>
                                      </p:to>
                                    </p:set>
                                    <p:anim calcmode="lin" valueType="num">
                                      <p:cBhvr additive="base">
                                        <p:cTn id="67" dur="500" fill="hold"/>
                                        <p:tgtEl>
                                          <p:spTgt spid="102421"/>
                                        </p:tgtEl>
                                        <p:attrNameLst>
                                          <p:attrName>ppt_x</p:attrName>
                                        </p:attrNameLst>
                                      </p:cBhvr>
                                      <p:tavLst>
                                        <p:tav tm="0">
                                          <p:val>
                                            <p:strVal val="#ppt_x"/>
                                          </p:val>
                                        </p:tav>
                                        <p:tav tm="100000">
                                          <p:val>
                                            <p:strVal val="#ppt_x"/>
                                          </p:val>
                                        </p:tav>
                                      </p:tavLst>
                                    </p:anim>
                                    <p:anim calcmode="lin" valueType="num">
                                      <p:cBhvr additive="base">
                                        <p:cTn id="68" dur="500" fill="hold"/>
                                        <p:tgtEl>
                                          <p:spTgt spid="102421"/>
                                        </p:tgtEl>
                                        <p:attrNameLst>
                                          <p:attrName>ppt_y</p:attrName>
                                        </p:attrNameLst>
                                      </p:cBhvr>
                                      <p:tavLst>
                                        <p:tav tm="0">
                                          <p:val>
                                            <p:strVal val="0-#ppt_h/2"/>
                                          </p:val>
                                        </p:tav>
                                        <p:tav tm="100000">
                                          <p:val>
                                            <p:strVal val="#ppt_y"/>
                                          </p:val>
                                        </p:tav>
                                      </p:tavLst>
                                    </p:anim>
                                  </p:childTnLst>
                                </p:cTn>
                              </p:par>
                            </p:childTnLst>
                          </p:cTn>
                        </p:par>
                      </p:childTnLst>
                    </p:cTn>
                  </p:par>
                  <p:par>
                    <p:cTn id="69" fill="hold" nodeType="clickPar">
                      <p:stCondLst>
                        <p:cond delay="indefinite"/>
                      </p:stCondLst>
                      <p:childTnLst>
                        <p:par>
                          <p:cTn id="70" fill="hold" nodeType="withGroup">
                            <p:stCondLst>
                              <p:cond delay="0"/>
                            </p:stCondLst>
                            <p:childTnLst>
                              <p:par>
                                <p:cTn id="71" presetID="2" presetClass="entr" presetSubtype="1" fill="hold" grpId="0" nodeType="clickEffect">
                                  <p:stCondLst>
                                    <p:cond delay="0"/>
                                  </p:stCondLst>
                                  <p:childTnLst>
                                    <p:set>
                                      <p:cBhvr>
                                        <p:cTn id="72" dur="1" fill="hold">
                                          <p:stCondLst>
                                            <p:cond delay="0"/>
                                          </p:stCondLst>
                                        </p:cTn>
                                        <p:tgtEl>
                                          <p:spTgt spid="102410"/>
                                        </p:tgtEl>
                                        <p:attrNameLst>
                                          <p:attrName>style.visibility</p:attrName>
                                        </p:attrNameLst>
                                      </p:cBhvr>
                                      <p:to>
                                        <p:strVal val="visible"/>
                                      </p:to>
                                    </p:set>
                                    <p:anim calcmode="lin" valueType="num">
                                      <p:cBhvr additive="base">
                                        <p:cTn id="73" dur="500" fill="hold"/>
                                        <p:tgtEl>
                                          <p:spTgt spid="102410"/>
                                        </p:tgtEl>
                                        <p:attrNameLst>
                                          <p:attrName>ppt_x</p:attrName>
                                        </p:attrNameLst>
                                      </p:cBhvr>
                                      <p:tavLst>
                                        <p:tav tm="0">
                                          <p:val>
                                            <p:strVal val="#ppt_x"/>
                                          </p:val>
                                        </p:tav>
                                        <p:tav tm="100000">
                                          <p:val>
                                            <p:strVal val="#ppt_x"/>
                                          </p:val>
                                        </p:tav>
                                      </p:tavLst>
                                    </p:anim>
                                    <p:anim calcmode="lin" valueType="num">
                                      <p:cBhvr additive="base">
                                        <p:cTn id="74" dur="500" fill="hold"/>
                                        <p:tgtEl>
                                          <p:spTgt spid="102410"/>
                                        </p:tgtEl>
                                        <p:attrNameLst>
                                          <p:attrName>ppt_y</p:attrName>
                                        </p:attrNameLst>
                                      </p:cBhvr>
                                      <p:tavLst>
                                        <p:tav tm="0">
                                          <p:val>
                                            <p:strVal val="0-#ppt_h/2"/>
                                          </p:val>
                                        </p:tav>
                                        <p:tav tm="100000">
                                          <p:val>
                                            <p:strVal val="#ppt_y"/>
                                          </p:val>
                                        </p:tav>
                                      </p:tavLst>
                                    </p:anim>
                                  </p:childTnLst>
                                </p:cTn>
                              </p:par>
                            </p:childTnLst>
                          </p:cTn>
                        </p:par>
                      </p:childTnLst>
                    </p:cTn>
                  </p:par>
                  <p:par>
                    <p:cTn id="75" fill="hold" nodeType="clickPar">
                      <p:stCondLst>
                        <p:cond delay="indefinite"/>
                      </p:stCondLst>
                      <p:childTnLst>
                        <p:par>
                          <p:cTn id="76" fill="hold" nodeType="withGroup">
                            <p:stCondLst>
                              <p:cond delay="0"/>
                            </p:stCondLst>
                            <p:childTnLst>
                              <p:par>
                                <p:cTn id="77" presetID="2" presetClass="entr" presetSubtype="4" fill="hold" nodeType="clickEffect">
                                  <p:stCondLst>
                                    <p:cond delay="0"/>
                                  </p:stCondLst>
                                  <p:childTnLst>
                                    <p:set>
                                      <p:cBhvr>
                                        <p:cTn id="78" dur="1" fill="hold">
                                          <p:stCondLst>
                                            <p:cond delay="0"/>
                                          </p:stCondLst>
                                        </p:cTn>
                                        <p:tgtEl>
                                          <p:spTgt spid="102405"/>
                                        </p:tgtEl>
                                        <p:attrNameLst>
                                          <p:attrName>style.visibility</p:attrName>
                                        </p:attrNameLst>
                                      </p:cBhvr>
                                      <p:to>
                                        <p:strVal val="visible"/>
                                      </p:to>
                                    </p:set>
                                    <p:anim calcmode="lin" valueType="num">
                                      <p:cBhvr additive="base">
                                        <p:cTn id="79" dur="500" fill="hold"/>
                                        <p:tgtEl>
                                          <p:spTgt spid="102405"/>
                                        </p:tgtEl>
                                        <p:attrNameLst>
                                          <p:attrName>ppt_x</p:attrName>
                                        </p:attrNameLst>
                                      </p:cBhvr>
                                      <p:tavLst>
                                        <p:tav tm="0">
                                          <p:val>
                                            <p:strVal val="#ppt_x"/>
                                          </p:val>
                                        </p:tav>
                                        <p:tav tm="100000">
                                          <p:val>
                                            <p:strVal val="#ppt_x"/>
                                          </p:val>
                                        </p:tav>
                                      </p:tavLst>
                                    </p:anim>
                                    <p:anim calcmode="lin" valueType="num">
                                      <p:cBhvr additive="base">
                                        <p:cTn id="80" dur="500" fill="hold"/>
                                        <p:tgtEl>
                                          <p:spTgt spid="102405"/>
                                        </p:tgtEl>
                                        <p:attrNameLst>
                                          <p:attrName>ppt_y</p:attrName>
                                        </p:attrNameLst>
                                      </p:cBhvr>
                                      <p:tavLst>
                                        <p:tav tm="0">
                                          <p:val>
                                            <p:strVal val="1+#ppt_h/2"/>
                                          </p:val>
                                        </p:tav>
                                        <p:tav tm="100000">
                                          <p:val>
                                            <p:strVal val="#ppt_y"/>
                                          </p:val>
                                        </p:tav>
                                      </p:tavLst>
                                    </p:anim>
                                  </p:childTnLst>
                                </p:cTn>
                              </p:par>
                            </p:childTnLst>
                          </p:cTn>
                        </p:par>
                      </p:childTnLst>
                    </p:cTn>
                  </p:par>
                  <p:par>
                    <p:cTn id="81" fill="hold" nodeType="clickPar">
                      <p:stCondLst>
                        <p:cond delay="indefinite"/>
                      </p:stCondLst>
                      <p:childTnLst>
                        <p:par>
                          <p:cTn id="82" fill="hold" nodeType="withGroup">
                            <p:stCondLst>
                              <p:cond delay="0"/>
                            </p:stCondLst>
                            <p:childTnLst>
                              <p:par>
                                <p:cTn id="83" presetID="2" presetClass="entr" presetSubtype="1" fill="hold" nodeType="clickEffect">
                                  <p:stCondLst>
                                    <p:cond delay="0"/>
                                  </p:stCondLst>
                                  <p:childTnLst>
                                    <p:set>
                                      <p:cBhvr>
                                        <p:cTn id="84" dur="1" fill="hold">
                                          <p:stCondLst>
                                            <p:cond delay="0"/>
                                          </p:stCondLst>
                                        </p:cTn>
                                        <p:tgtEl>
                                          <p:spTgt spid="102422"/>
                                        </p:tgtEl>
                                        <p:attrNameLst>
                                          <p:attrName>style.visibility</p:attrName>
                                        </p:attrNameLst>
                                      </p:cBhvr>
                                      <p:to>
                                        <p:strVal val="visible"/>
                                      </p:to>
                                    </p:set>
                                    <p:anim calcmode="lin" valueType="num">
                                      <p:cBhvr additive="base">
                                        <p:cTn id="85" dur="500" fill="hold"/>
                                        <p:tgtEl>
                                          <p:spTgt spid="102422"/>
                                        </p:tgtEl>
                                        <p:attrNameLst>
                                          <p:attrName>ppt_x</p:attrName>
                                        </p:attrNameLst>
                                      </p:cBhvr>
                                      <p:tavLst>
                                        <p:tav tm="0">
                                          <p:val>
                                            <p:strVal val="#ppt_x"/>
                                          </p:val>
                                        </p:tav>
                                        <p:tav tm="100000">
                                          <p:val>
                                            <p:strVal val="#ppt_x"/>
                                          </p:val>
                                        </p:tav>
                                      </p:tavLst>
                                    </p:anim>
                                    <p:anim calcmode="lin" valueType="num">
                                      <p:cBhvr additive="base">
                                        <p:cTn id="86" dur="500" fill="hold"/>
                                        <p:tgtEl>
                                          <p:spTgt spid="102422"/>
                                        </p:tgtEl>
                                        <p:attrNameLst>
                                          <p:attrName>ppt_y</p:attrName>
                                        </p:attrNameLst>
                                      </p:cBhvr>
                                      <p:tavLst>
                                        <p:tav tm="0">
                                          <p:val>
                                            <p:strVal val="0-#ppt_h/2"/>
                                          </p:val>
                                        </p:tav>
                                        <p:tav tm="100000">
                                          <p:val>
                                            <p:strVal val="#ppt_y"/>
                                          </p:val>
                                        </p:tav>
                                      </p:tavLst>
                                    </p:anim>
                                  </p:childTnLst>
                                </p:cTn>
                              </p:par>
                            </p:childTnLst>
                          </p:cTn>
                        </p:par>
                      </p:childTnLst>
                    </p:cTn>
                  </p:par>
                  <p:par>
                    <p:cTn id="87" fill="hold" nodeType="clickPar">
                      <p:stCondLst>
                        <p:cond delay="indefinite"/>
                      </p:stCondLst>
                      <p:childTnLst>
                        <p:par>
                          <p:cTn id="88" fill="hold" nodeType="withGroup">
                            <p:stCondLst>
                              <p:cond delay="0"/>
                            </p:stCondLst>
                            <p:childTnLst>
                              <p:par>
                                <p:cTn id="89" presetID="2" presetClass="entr" presetSubtype="1" fill="hold" grpId="0" nodeType="clickEffect">
                                  <p:stCondLst>
                                    <p:cond delay="0"/>
                                  </p:stCondLst>
                                  <p:childTnLst>
                                    <p:set>
                                      <p:cBhvr>
                                        <p:cTn id="90" dur="1" fill="hold">
                                          <p:stCondLst>
                                            <p:cond delay="0"/>
                                          </p:stCondLst>
                                        </p:cTn>
                                        <p:tgtEl>
                                          <p:spTgt spid="102411"/>
                                        </p:tgtEl>
                                        <p:attrNameLst>
                                          <p:attrName>style.visibility</p:attrName>
                                        </p:attrNameLst>
                                      </p:cBhvr>
                                      <p:to>
                                        <p:strVal val="visible"/>
                                      </p:to>
                                    </p:set>
                                    <p:anim calcmode="lin" valueType="num">
                                      <p:cBhvr additive="base">
                                        <p:cTn id="91" dur="500" fill="hold"/>
                                        <p:tgtEl>
                                          <p:spTgt spid="102411"/>
                                        </p:tgtEl>
                                        <p:attrNameLst>
                                          <p:attrName>ppt_x</p:attrName>
                                        </p:attrNameLst>
                                      </p:cBhvr>
                                      <p:tavLst>
                                        <p:tav tm="0">
                                          <p:val>
                                            <p:strVal val="#ppt_x"/>
                                          </p:val>
                                        </p:tav>
                                        <p:tav tm="100000">
                                          <p:val>
                                            <p:strVal val="#ppt_x"/>
                                          </p:val>
                                        </p:tav>
                                      </p:tavLst>
                                    </p:anim>
                                    <p:anim calcmode="lin" valueType="num">
                                      <p:cBhvr additive="base">
                                        <p:cTn id="92" dur="500" fill="hold"/>
                                        <p:tgtEl>
                                          <p:spTgt spid="102411"/>
                                        </p:tgtEl>
                                        <p:attrNameLst>
                                          <p:attrName>ppt_y</p:attrName>
                                        </p:attrNameLst>
                                      </p:cBhvr>
                                      <p:tavLst>
                                        <p:tav tm="0">
                                          <p:val>
                                            <p:strVal val="0-#ppt_h/2"/>
                                          </p:val>
                                        </p:tav>
                                        <p:tav tm="100000">
                                          <p:val>
                                            <p:strVal val="#ppt_y"/>
                                          </p:val>
                                        </p:tav>
                                      </p:tavLst>
                                    </p:anim>
                                  </p:childTnLst>
                                </p:cTn>
                              </p:par>
                            </p:childTnLst>
                          </p:cTn>
                        </p:par>
                      </p:childTnLst>
                    </p:cTn>
                  </p:par>
                  <p:par>
                    <p:cTn id="93" fill="hold" nodeType="clickPar">
                      <p:stCondLst>
                        <p:cond delay="indefinite"/>
                      </p:stCondLst>
                      <p:childTnLst>
                        <p:par>
                          <p:cTn id="94" fill="hold" nodeType="withGroup">
                            <p:stCondLst>
                              <p:cond delay="0"/>
                            </p:stCondLst>
                            <p:childTnLst>
                              <p:par>
                                <p:cTn id="95" presetID="2" presetClass="entr" presetSubtype="1" fill="hold" nodeType="clickEffect">
                                  <p:stCondLst>
                                    <p:cond delay="0"/>
                                  </p:stCondLst>
                                  <p:childTnLst>
                                    <p:set>
                                      <p:cBhvr>
                                        <p:cTn id="96" dur="1" fill="hold">
                                          <p:stCondLst>
                                            <p:cond delay="0"/>
                                          </p:stCondLst>
                                        </p:cTn>
                                        <p:tgtEl>
                                          <p:spTgt spid="102423"/>
                                        </p:tgtEl>
                                        <p:attrNameLst>
                                          <p:attrName>style.visibility</p:attrName>
                                        </p:attrNameLst>
                                      </p:cBhvr>
                                      <p:to>
                                        <p:strVal val="visible"/>
                                      </p:to>
                                    </p:set>
                                    <p:anim calcmode="lin" valueType="num">
                                      <p:cBhvr additive="base">
                                        <p:cTn id="97" dur="500" fill="hold"/>
                                        <p:tgtEl>
                                          <p:spTgt spid="102423"/>
                                        </p:tgtEl>
                                        <p:attrNameLst>
                                          <p:attrName>ppt_x</p:attrName>
                                        </p:attrNameLst>
                                      </p:cBhvr>
                                      <p:tavLst>
                                        <p:tav tm="0">
                                          <p:val>
                                            <p:strVal val="#ppt_x"/>
                                          </p:val>
                                        </p:tav>
                                        <p:tav tm="100000">
                                          <p:val>
                                            <p:strVal val="#ppt_x"/>
                                          </p:val>
                                        </p:tav>
                                      </p:tavLst>
                                    </p:anim>
                                    <p:anim calcmode="lin" valueType="num">
                                      <p:cBhvr additive="base">
                                        <p:cTn id="98" dur="500" fill="hold"/>
                                        <p:tgtEl>
                                          <p:spTgt spid="102423"/>
                                        </p:tgtEl>
                                        <p:attrNameLst>
                                          <p:attrName>ppt_y</p:attrName>
                                        </p:attrNameLst>
                                      </p:cBhvr>
                                      <p:tavLst>
                                        <p:tav tm="0">
                                          <p:val>
                                            <p:strVal val="0-#ppt_h/2"/>
                                          </p:val>
                                        </p:tav>
                                        <p:tav tm="100000">
                                          <p:val>
                                            <p:strVal val="#ppt_y"/>
                                          </p:val>
                                        </p:tav>
                                      </p:tavLst>
                                    </p:anim>
                                  </p:childTnLst>
                                </p:cTn>
                              </p:par>
                            </p:childTnLst>
                          </p:cTn>
                        </p:par>
                      </p:childTnLst>
                    </p:cTn>
                  </p:par>
                  <p:par>
                    <p:cTn id="99" fill="hold" nodeType="clickPar">
                      <p:stCondLst>
                        <p:cond delay="indefinite"/>
                      </p:stCondLst>
                      <p:childTnLst>
                        <p:par>
                          <p:cTn id="100" fill="hold" nodeType="withGroup">
                            <p:stCondLst>
                              <p:cond delay="0"/>
                            </p:stCondLst>
                            <p:childTnLst>
                              <p:par>
                                <p:cTn id="101" presetID="2" presetClass="entr" presetSubtype="1" fill="hold" grpId="0" nodeType="clickEffect">
                                  <p:stCondLst>
                                    <p:cond delay="0"/>
                                  </p:stCondLst>
                                  <p:childTnLst>
                                    <p:set>
                                      <p:cBhvr>
                                        <p:cTn id="102" dur="1" fill="hold">
                                          <p:stCondLst>
                                            <p:cond delay="0"/>
                                          </p:stCondLst>
                                        </p:cTn>
                                        <p:tgtEl>
                                          <p:spTgt spid="102412"/>
                                        </p:tgtEl>
                                        <p:attrNameLst>
                                          <p:attrName>style.visibility</p:attrName>
                                        </p:attrNameLst>
                                      </p:cBhvr>
                                      <p:to>
                                        <p:strVal val="visible"/>
                                      </p:to>
                                    </p:set>
                                    <p:anim calcmode="lin" valueType="num">
                                      <p:cBhvr additive="base">
                                        <p:cTn id="103" dur="500" fill="hold"/>
                                        <p:tgtEl>
                                          <p:spTgt spid="102412"/>
                                        </p:tgtEl>
                                        <p:attrNameLst>
                                          <p:attrName>ppt_x</p:attrName>
                                        </p:attrNameLst>
                                      </p:cBhvr>
                                      <p:tavLst>
                                        <p:tav tm="0">
                                          <p:val>
                                            <p:strVal val="#ppt_x"/>
                                          </p:val>
                                        </p:tav>
                                        <p:tav tm="100000">
                                          <p:val>
                                            <p:strVal val="#ppt_x"/>
                                          </p:val>
                                        </p:tav>
                                      </p:tavLst>
                                    </p:anim>
                                    <p:anim calcmode="lin" valueType="num">
                                      <p:cBhvr additive="base">
                                        <p:cTn id="104" dur="500" fill="hold"/>
                                        <p:tgtEl>
                                          <p:spTgt spid="102412"/>
                                        </p:tgtEl>
                                        <p:attrNameLst>
                                          <p:attrName>ppt_y</p:attrName>
                                        </p:attrNameLst>
                                      </p:cBhvr>
                                      <p:tavLst>
                                        <p:tav tm="0">
                                          <p:val>
                                            <p:strVal val="0-#ppt_h/2"/>
                                          </p:val>
                                        </p:tav>
                                        <p:tav tm="100000">
                                          <p:val>
                                            <p:strVal val="#ppt_y"/>
                                          </p:val>
                                        </p:tav>
                                      </p:tavLst>
                                    </p:anim>
                                  </p:childTnLst>
                                </p:cTn>
                              </p:par>
                            </p:childTnLst>
                          </p:cTn>
                        </p:par>
                      </p:childTnLst>
                    </p:cTn>
                  </p:par>
                  <p:par>
                    <p:cTn id="105" fill="hold" nodeType="clickPar">
                      <p:stCondLst>
                        <p:cond delay="indefinite"/>
                      </p:stCondLst>
                      <p:childTnLst>
                        <p:par>
                          <p:cTn id="106" fill="hold" nodeType="withGroup">
                            <p:stCondLst>
                              <p:cond delay="0"/>
                            </p:stCondLst>
                            <p:childTnLst>
                              <p:par>
                                <p:cTn id="107" presetID="2" presetClass="entr" presetSubtype="1" fill="hold" nodeType="clickEffect">
                                  <p:stCondLst>
                                    <p:cond delay="0"/>
                                  </p:stCondLst>
                                  <p:childTnLst>
                                    <p:set>
                                      <p:cBhvr>
                                        <p:cTn id="108" dur="1" fill="hold">
                                          <p:stCondLst>
                                            <p:cond delay="0"/>
                                          </p:stCondLst>
                                        </p:cTn>
                                        <p:tgtEl>
                                          <p:spTgt spid="102424"/>
                                        </p:tgtEl>
                                        <p:attrNameLst>
                                          <p:attrName>style.visibility</p:attrName>
                                        </p:attrNameLst>
                                      </p:cBhvr>
                                      <p:to>
                                        <p:strVal val="visible"/>
                                      </p:to>
                                    </p:set>
                                    <p:anim calcmode="lin" valueType="num">
                                      <p:cBhvr additive="base">
                                        <p:cTn id="109" dur="500" fill="hold"/>
                                        <p:tgtEl>
                                          <p:spTgt spid="102424"/>
                                        </p:tgtEl>
                                        <p:attrNameLst>
                                          <p:attrName>ppt_x</p:attrName>
                                        </p:attrNameLst>
                                      </p:cBhvr>
                                      <p:tavLst>
                                        <p:tav tm="0">
                                          <p:val>
                                            <p:strVal val="#ppt_x"/>
                                          </p:val>
                                        </p:tav>
                                        <p:tav tm="100000">
                                          <p:val>
                                            <p:strVal val="#ppt_x"/>
                                          </p:val>
                                        </p:tav>
                                      </p:tavLst>
                                    </p:anim>
                                    <p:anim calcmode="lin" valueType="num">
                                      <p:cBhvr additive="base">
                                        <p:cTn id="110" dur="500" fill="hold"/>
                                        <p:tgtEl>
                                          <p:spTgt spid="102424"/>
                                        </p:tgtEl>
                                        <p:attrNameLst>
                                          <p:attrName>ppt_y</p:attrName>
                                        </p:attrNameLst>
                                      </p:cBhvr>
                                      <p:tavLst>
                                        <p:tav tm="0">
                                          <p:val>
                                            <p:strVal val="0-#ppt_h/2"/>
                                          </p:val>
                                        </p:tav>
                                        <p:tav tm="100000">
                                          <p:val>
                                            <p:strVal val="#ppt_y"/>
                                          </p:val>
                                        </p:tav>
                                      </p:tavLst>
                                    </p:anim>
                                  </p:childTnLst>
                                </p:cTn>
                              </p:par>
                            </p:childTnLst>
                          </p:cTn>
                        </p:par>
                      </p:childTnLst>
                    </p:cTn>
                  </p:par>
                  <p:par>
                    <p:cTn id="111" fill="hold" nodeType="clickPar">
                      <p:stCondLst>
                        <p:cond delay="indefinite"/>
                      </p:stCondLst>
                      <p:childTnLst>
                        <p:par>
                          <p:cTn id="112" fill="hold" nodeType="withGroup">
                            <p:stCondLst>
                              <p:cond delay="0"/>
                            </p:stCondLst>
                            <p:childTnLst>
                              <p:par>
                                <p:cTn id="113" presetID="2" presetClass="entr" presetSubtype="1" fill="hold" grpId="0" nodeType="clickEffect">
                                  <p:stCondLst>
                                    <p:cond delay="0"/>
                                  </p:stCondLst>
                                  <p:childTnLst>
                                    <p:set>
                                      <p:cBhvr>
                                        <p:cTn id="114" dur="1" fill="hold">
                                          <p:stCondLst>
                                            <p:cond delay="0"/>
                                          </p:stCondLst>
                                        </p:cTn>
                                        <p:tgtEl>
                                          <p:spTgt spid="102413"/>
                                        </p:tgtEl>
                                        <p:attrNameLst>
                                          <p:attrName>style.visibility</p:attrName>
                                        </p:attrNameLst>
                                      </p:cBhvr>
                                      <p:to>
                                        <p:strVal val="visible"/>
                                      </p:to>
                                    </p:set>
                                    <p:anim calcmode="lin" valueType="num">
                                      <p:cBhvr additive="base">
                                        <p:cTn id="115" dur="500" fill="hold"/>
                                        <p:tgtEl>
                                          <p:spTgt spid="102413"/>
                                        </p:tgtEl>
                                        <p:attrNameLst>
                                          <p:attrName>ppt_x</p:attrName>
                                        </p:attrNameLst>
                                      </p:cBhvr>
                                      <p:tavLst>
                                        <p:tav tm="0">
                                          <p:val>
                                            <p:strVal val="#ppt_x"/>
                                          </p:val>
                                        </p:tav>
                                        <p:tav tm="100000">
                                          <p:val>
                                            <p:strVal val="#ppt_x"/>
                                          </p:val>
                                        </p:tav>
                                      </p:tavLst>
                                    </p:anim>
                                    <p:anim calcmode="lin" valueType="num">
                                      <p:cBhvr additive="base">
                                        <p:cTn id="116" dur="500" fill="hold"/>
                                        <p:tgtEl>
                                          <p:spTgt spid="102413"/>
                                        </p:tgtEl>
                                        <p:attrNameLst>
                                          <p:attrName>ppt_y</p:attrName>
                                        </p:attrNameLst>
                                      </p:cBhvr>
                                      <p:tavLst>
                                        <p:tav tm="0">
                                          <p:val>
                                            <p:strVal val="0-#ppt_h/2"/>
                                          </p:val>
                                        </p:tav>
                                        <p:tav tm="100000">
                                          <p:val>
                                            <p:strVal val="#ppt_y"/>
                                          </p:val>
                                        </p:tav>
                                      </p:tavLst>
                                    </p:anim>
                                  </p:childTnLst>
                                </p:cTn>
                              </p:par>
                            </p:childTnLst>
                          </p:cTn>
                        </p:par>
                      </p:childTnLst>
                    </p:cTn>
                  </p:par>
                  <p:par>
                    <p:cTn id="117" fill="hold" nodeType="clickPar">
                      <p:stCondLst>
                        <p:cond delay="indefinite"/>
                      </p:stCondLst>
                      <p:childTnLst>
                        <p:par>
                          <p:cTn id="118" fill="hold" nodeType="withGroup">
                            <p:stCondLst>
                              <p:cond delay="0"/>
                            </p:stCondLst>
                            <p:childTnLst>
                              <p:par>
                                <p:cTn id="119" presetID="2" presetClass="entr" presetSubtype="1" fill="hold" nodeType="clickEffect">
                                  <p:stCondLst>
                                    <p:cond delay="0"/>
                                  </p:stCondLst>
                                  <p:childTnLst>
                                    <p:set>
                                      <p:cBhvr>
                                        <p:cTn id="120" dur="1" fill="hold">
                                          <p:stCondLst>
                                            <p:cond delay="0"/>
                                          </p:stCondLst>
                                        </p:cTn>
                                        <p:tgtEl>
                                          <p:spTgt spid="102425"/>
                                        </p:tgtEl>
                                        <p:attrNameLst>
                                          <p:attrName>style.visibility</p:attrName>
                                        </p:attrNameLst>
                                      </p:cBhvr>
                                      <p:to>
                                        <p:strVal val="visible"/>
                                      </p:to>
                                    </p:set>
                                    <p:anim calcmode="lin" valueType="num">
                                      <p:cBhvr additive="base">
                                        <p:cTn id="121" dur="500" fill="hold"/>
                                        <p:tgtEl>
                                          <p:spTgt spid="102425"/>
                                        </p:tgtEl>
                                        <p:attrNameLst>
                                          <p:attrName>ppt_x</p:attrName>
                                        </p:attrNameLst>
                                      </p:cBhvr>
                                      <p:tavLst>
                                        <p:tav tm="0">
                                          <p:val>
                                            <p:strVal val="#ppt_x"/>
                                          </p:val>
                                        </p:tav>
                                        <p:tav tm="100000">
                                          <p:val>
                                            <p:strVal val="#ppt_x"/>
                                          </p:val>
                                        </p:tav>
                                      </p:tavLst>
                                    </p:anim>
                                    <p:anim calcmode="lin" valueType="num">
                                      <p:cBhvr additive="base">
                                        <p:cTn id="122" dur="500" fill="hold"/>
                                        <p:tgtEl>
                                          <p:spTgt spid="102425"/>
                                        </p:tgtEl>
                                        <p:attrNameLst>
                                          <p:attrName>ppt_y</p:attrName>
                                        </p:attrNameLst>
                                      </p:cBhvr>
                                      <p:tavLst>
                                        <p:tav tm="0">
                                          <p:val>
                                            <p:strVal val="0-#ppt_h/2"/>
                                          </p:val>
                                        </p:tav>
                                        <p:tav tm="100000">
                                          <p:val>
                                            <p:strVal val="#ppt_y"/>
                                          </p:val>
                                        </p:tav>
                                      </p:tavLst>
                                    </p:anim>
                                  </p:childTnLst>
                                </p:cTn>
                              </p:par>
                            </p:childTnLst>
                          </p:cTn>
                        </p:par>
                      </p:childTnLst>
                    </p:cTn>
                  </p:par>
                  <p:par>
                    <p:cTn id="123" fill="hold" nodeType="clickPar">
                      <p:stCondLst>
                        <p:cond delay="indefinite"/>
                      </p:stCondLst>
                      <p:childTnLst>
                        <p:par>
                          <p:cTn id="124" fill="hold" nodeType="withGroup">
                            <p:stCondLst>
                              <p:cond delay="0"/>
                            </p:stCondLst>
                            <p:childTnLst>
                              <p:par>
                                <p:cTn id="125" presetID="2" presetClass="entr" presetSubtype="1" fill="hold" grpId="0" nodeType="clickEffect">
                                  <p:stCondLst>
                                    <p:cond delay="0"/>
                                  </p:stCondLst>
                                  <p:childTnLst>
                                    <p:set>
                                      <p:cBhvr>
                                        <p:cTn id="126" dur="1" fill="hold">
                                          <p:stCondLst>
                                            <p:cond delay="0"/>
                                          </p:stCondLst>
                                        </p:cTn>
                                        <p:tgtEl>
                                          <p:spTgt spid="102414"/>
                                        </p:tgtEl>
                                        <p:attrNameLst>
                                          <p:attrName>style.visibility</p:attrName>
                                        </p:attrNameLst>
                                      </p:cBhvr>
                                      <p:to>
                                        <p:strVal val="visible"/>
                                      </p:to>
                                    </p:set>
                                    <p:anim calcmode="lin" valueType="num">
                                      <p:cBhvr additive="base">
                                        <p:cTn id="127" dur="500" fill="hold"/>
                                        <p:tgtEl>
                                          <p:spTgt spid="102414"/>
                                        </p:tgtEl>
                                        <p:attrNameLst>
                                          <p:attrName>ppt_x</p:attrName>
                                        </p:attrNameLst>
                                      </p:cBhvr>
                                      <p:tavLst>
                                        <p:tav tm="0">
                                          <p:val>
                                            <p:strVal val="#ppt_x"/>
                                          </p:val>
                                        </p:tav>
                                        <p:tav tm="100000">
                                          <p:val>
                                            <p:strVal val="#ppt_x"/>
                                          </p:val>
                                        </p:tav>
                                      </p:tavLst>
                                    </p:anim>
                                    <p:anim calcmode="lin" valueType="num">
                                      <p:cBhvr additive="base">
                                        <p:cTn id="128" dur="500" fill="hold"/>
                                        <p:tgtEl>
                                          <p:spTgt spid="102414"/>
                                        </p:tgtEl>
                                        <p:attrNameLst>
                                          <p:attrName>ppt_y</p:attrName>
                                        </p:attrNameLst>
                                      </p:cBhvr>
                                      <p:tavLst>
                                        <p:tav tm="0">
                                          <p:val>
                                            <p:strVal val="0-#ppt_h/2"/>
                                          </p:val>
                                        </p:tav>
                                        <p:tav tm="100000">
                                          <p:val>
                                            <p:strVal val="#ppt_y"/>
                                          </p:val>
                                        </p:tav>
                                      </p:tavLst>
                                    </p:anim>
                                  </p:childTnLst>
                                </p:cTn>
                              </p:par>
                            </p:childTnLst>
                          </p:cTn>
                        </p:par>
                      </p:childTnLst>
                    </p:cTn>
                  </p:par>
                  <p:par>
                    <p:cTn id="129" fill="hold" nodeType="clickPar">
                      <p:stCondLst>
                        <p:cond delay="indefinite"/>
                      </p:stCondLst>
                      <p:childTnLst>
                        <p:par>
                          <p:cTn id="130" fill="hold" nodeType="withGroup">
                            <p:stCondLst>
                              <p:cond delay="0"/>
                            </p:stCondLst>
                            <p:childTnLst>
                              <p:par>
                                <p:cTn id="131" presetID="2" presetClass="entr" presetSubtype="1" fill="hold" nodeType="clickEffect">
                                  <p:stCondLst>
                                    <p:cond delay="0"/>
                                  </p:stCondLst>
                                  <p:childTnLst>
                                    <p:set>
                                      <p:cBhvr>
                                        <p:cTn id="132" dur="1" fill="hold">
                                          <p:stCondLst>
                                            <p:cond delay="0"/>
                                          </p:stCondLst>
                                        </p:cTn>
                                        <p:tgtEl>
                                          <p:spTgt spid="102426"/>
                                        </p:tgtEl>
                                        <p:attrNameLst>
                                          <p:attrName>style.visibility</p:attrName>
                                        </p:attrNameLst>
                                      </p:cBhvr>
                                      <p:to>
                                        <p:strVal val="visible"/>
                                      </p:to>
                                    </p:set>
                                    <p:anim calcmode="lin" valueType="num">
                                      <p:cBhvr additive="base">
                                        <p:cTn id="133" dur="500" fill="hold"/>
                                        <p:tgtEl>
                                          <p:spTgt spid="102426"/>
                                        </p:tgtEl>
                                        <p:attrNameLst>
                                          <p:attrName>ppt_x</p:attrName>
                                        </p:attrNameLst>
                                      </p:cBhvr>
                                      <p:tavLst>
                                        <p:tav tm="0">
                                          <p:val>
                                            <p:strVal val="#ppt_x"/>
                                          </p:val>
                                        </p:tav>
                                        <p:tav tm="100000">
                                          <p:val>
                                            <p:strVal val="#ppt_x"/>
                                          </p:val>
                                        </p:tav>
                                      </p:tavLst>
                                    </p:anim>
                                    <p:anim calcmode="lin" valueType="num">
                                      <p:cBhvr additive="base">
                                        <p:cTn id="134" dur="500" fill="hold"/>
                                        <p:tgtEl>
                                          <p:spTgt spid="102426"/>
                                        </p:tgtEl>
                                        <p:attrNameLst>
                                          <p:attrName>ppt_y</p:attrName>
                                        </p:attrNameLst>
                                      </p:cBhvr>
                                      <p:tavLst>
                                        <p:tav tm="0">
                                          <p:val>
                                            <p:strVal val="0-#ppt_h/2"/>
                                          </p:val>
                                        </p:tav>
                                        <p:tav tm="100000">
                                          <p:val>
                                            <p:strVal val="#ppt_y"/>
                                          </p:val>
                                        </p:tav>
                                      </p:tavLst>
                                    </p:anim>
                                  </p:childTnLst>
                                </p:cTn>
                              </p:par>
                            </p:childTnLst>
                          </p:cTn>
                        </p:par>
                      </p:childTnLst>
                    </p:cTn>
                  </p:par>
                  <p:par>
                    <p:cTn id="135" fill="hold" nodeType="clickPar">
                      <p:stCondLst>
                        <p:cond delay="indefinite"/>
                      </p:stCondLst>
                      <p:childTnLst>
                        <p:par>
                          <p:cTn id="136" fill="hold" nodeType="withGroup">
                            <p:stCondLst>
                              <p:cond delay="0"/>
                            </p:stCondLst>
                            <p:childTnLst>
                              <p:par>
                                <p:cTn id="137" presetID="2" presetClass="entr" presetSubtype="1" fill="hold" grpId="0" nodeType="clickEffect">
                                  <p:stCondLst>
                                    <p:cond delay="0"/>
                                  </p:stCondLst>
                                  <p:childTnLst>
                                    <p:set>
                                      <p:cBhvr>
                                        <p:cTn id="138" dur="1" fill="hold">
                                          <p:stCondLst>
                                            <p:cond delay="0"/>
                                          </p:stCondLst>
                                        </p:cTn>
                                        <p:tgtEl>
                                          <p:spTgt spid="102415"/>
                                        </p:tgtEl>
                                        <p:attrNameLst>
                                          <p:attrName>style.visibility</p:attrName>
                                        </p:attrNameLst>
                                      </p:cBhvr>
                                      <p:to>
                                        <p:strVal val="visible"/>
                                      </p:to>
                                    </p:set>
                                    <p:anim calcmode="lin" valueType="num">
                                      <p:cBhvr additive="base">
                                        <p:cTn id="139" dur="500" fill="hold"/>
                                        <p:tgtEl>
                                          <p:spTgt spid="102415"/>
                                        </p:tgtEl>
                                        <p:attrNameLst>
                                          <p:attrName>ppt_x</p:attrName>
                                        </p:attrNameLst>
                                      </p:cBhvr>
                                      <p:tavLst>
                                        <p:tav tm="0">
                                          <p:val>
                                            <p:strVal val="#ppt_x"/>
                                          </p:val>
                                        </p:tav>
                                        <p:tav tm="100000">
                                          <p:val>
                                            <p:strVal val="#ppt_x"/>
                                          </p:val>
                                        </p:tav>
                                      </p:tavLst>
                                    </p:anim>
                                    <p:anim calcmode="lin" valueType="num">
                                      <p:cBhvr additive="base">
                                        <p:cTn id="140" dur="500" fill="hold"/>
                                        <p:tgtEl>
                                          <p:spTgt spid="102415"/>
                                        </p:tgtEl>
                                        <p:attrNameLst>
                                          <p:attrName>ppt_y</p:attrName>
                                        </p:attrNameLst>
                                      </p:cBhvr>
                                      <p:tavLst>
                                        <p:tav tm="0">
                                          <p:val>
                                            <p:strVal val="0-#ppt_h/2"/>
                                          </p:val>
                                        </p:tav>
                                        <p:tav tm="100000">
                                          <p:val>
                                            <p:strVal val="#ppt_y"/>
                                          </p:val>
                                        </p:tav>
                                      </p:tavLst>
                                    </p:anim>
                                  </p:childTnLst>
                                </p:cTn>
                              </p:par>
                            </p:childTnLst>
                          </p:cTn>
                        </p:par>
                      </p:childTnLst>
                    </p:cTn>
                  </p:par>
                  <p:par>
                    <p:cTn id="141" fill="hold" nodeType="clickPar">
                      <p:stCondLst>
                        <p:cond delay="indefinite"/>
                      </p:stCondLst>
                      <p:childTnLst>
                        <p:par>
                          <p:cTn id="142" fill="hold" nodeType="withGroup">
                            <p:stCondLst>
                              <p:cond delay="0"/>
                            </p:stCondLst>
                            <p:childTnLst>
                              <p:par>
                                <p:cTn id="143" presetID="2" presetClass="entr" presetSubtype="1" fill="hold" nodeType="clickEffect">
                                  <p:stCondLst>
                                    <p:cond delay="0"/>
                                  </p:stCondLst>
                                  <p:childTnLst>
                                    <p:set>
                                      <p:cBhvr>
                                        <p:cTn id="144" dur="1" fill="hold">
                                          <p:stCondLst>
                                            <p:cond delay="0"/>
                                          </p:stCondLst>
                                        </p:cTn>
                                        <p:tgtEl>
                                          <p:spTgt spid="102427"/>
                                        </p:tgtEl>
                                        <p:attrNameLst>
                                          <p:attrName>style.visibility</p:attrName>
                                        </p:attrNameLst>
                                      </p:cBhvr>
                                      <p:to>
                                        <p:strVal val="visible"/>
                                      </p:to>
                                    </p:set>
                                    <p:anim calcmode="lin" valueType="num">
                                      <p:cBhvr additive="base">
                                        <p:cTn id="145" dur="500" fill="hold"/>
                                        <p:tgtEl>
                                          <p:spTgt spid="102427"/>
                                        </p:tgtEl>
                                        <p:attrNameLst>
                                          <p:attrName>ppt_x</p:attrName>
                                        </p:attrNameLst>
                                      </p:cBhvr>
                                      <p:tavLst>
                                        <p:tav tm="0">
                                          <p:val>
                                            <p:strVal val="#ppt_x"/>
                                          </p:val>
                                        </p:tav>
                                        <p:tav tm="100000">
                                          <p:val>
                                            <p:strVal val="#ppt_x"/>
                                          </p:val>
                                        </p:tav>
                                      </p:tavLst>
                                    </p:anim>
                                    <p:anim calcmode="lin" valueType="num">
                                      <p:cBhvr additive="base">
                                        <p:cTn id="146" dur="500" fill="hold"/>
                                        <p:tgtEl>
                                          <p:spTgt spid="102427"/>
                                        </p:tgtEl>
                                        <p:attrNameLst>
                                          <p:attrName>ppt_y</p:attrName>
                                        </p:attrNameLst>
                                      </p:cBhvr>
                                      <p:tavLst>
                                        <p:tav tm="0">
                                          <p:val>
                                            <p:strVal val="0-#ppt_h/2"/>
                                          </p:val>
                                        </p:tav>
                                        <p:tav tm="100000">
                                          <p:val>
                                            <p:strVal val="#ppt_y"/>
                                          </p:val>
                                        </p:tav>
                                      </p:tavLst>
                                    </p:anim>
                                  </p:childTnLst>
                                </p:cTn>
                              </p:par>
                            </p:childTnLst>
                          </p:cTn>
                        </p:par>
                      </p:childTnLst>
                    </p:cTn>
                  </p:par>
                  <p:par>
                    <p:cTn id="147" fill="hold" nodeType="clickPar">
                      <p:stCondLst>
                        <p:cond delay="indefinite"/>
                      </p:stCondLst>
                      <p:childTnLst>
                        <p:par>
                          <p:cTn id="148" fill="hold" nodeType="withGroup">
                            <p:stCondLst>
                              <p:cond delay="0"/>
                            </p:stCondLst>
                            <p:childTnLst>
                              <p:par>
                                <p:cTn id="149" presetID="2" presetClass="entr" presetSubtype="1" fill="hold" grpId="0" nodeType="clickEffect">
                                  <p:stCondLst>
                                    <p:cond delay="0"/>
                                  </p:stCondLst>
                                  <p:childTnLst>
                                    <p:set>
                                      <p:cBhvr>
                                        <p:cTn id="150" dur="1" fill="hold">
                                          <p:stCondLst>
                                            <p:cond delay="0"/>
                                          </p:stCondLst>
                                        </p:cTn>
                                        <p:tgtEl>
                                          <p:spTgt spid="102416"/>
                                        </p:tgtEl>
                                        <p:attrNameLst>
                                          <p:attrName>style.visibility</p:attrName>
                                        </p:attrNameLst>
                                      </p:cBhvr>
                                      <p:to>
                                        <p:strVal val="visible"/>
                                      </p:to>
                                    </p:set>
                                    <p:anim calcmode="lin" valueType="num">
                                      <p:cBhvr additive="base">
                                        <p:cTn id="151" dur="500" fill="hold"/>
                                        <p:tgtEl>
                                          <p:spTgt spid="102416"/>
                                        </p:tgtEl>
                                        <p:attrNameLst>
                                          <p:attrName>ppt_x</p:attrName>
                                        </p:attrNameLst>
                                      </p:cBhvr>
                                      <p:tavLst>
                                        <p:tav tm="0">
                                          <p:val>
                                            <p:strVal val="#ppt_x"/>
                                          </p:val>
                                        </p:tav>
                                        <p:tav tm="100000">
                                          <p:val>
                                            <p:strVal val="#ppt_x"/>
                                          </p:val>
                                        </p:tav>
                                      </p:tavLst>
                                    </p:anim>
                                    <p:anim calcmode="lin" valueType="num">
                                      <p:cBhvr additive="base">
                                        <p:cTn id="152" dur="500" fill="hold"/>
                                        <p:tgtEl>
                                          <p:spTgt spid="10241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03" grpId="0" animBg="1"/>
      <p:bldP spid="102406" grpId="0" animBg="1"/>
      <p:bldP spid="102407" grpId="0" animBg="1"/>
      <p:bldP spid="102408" grpId="0" animBg="1"/>
      <p:bldP spid="102409" grpId="0" animBg="1"/>
      <p:bldP spid="102410" grpId="0" animBg="1"/>
      <p:bldP spid="102411" grpId="0" animBg="1"/>
      <p:bldP spid="102412" grpId="0" animBg="1"/>
      <p:bldP spid="102413" grpId="0" animBg="1"/>
      <p:bldP spid="102414" grpId="0" animBg="1"/>
      <p:bldP spid="102415" grpId="0" animBg="1"/>
      <p:bldP spid="102416"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Title 1"/>
          <p:cNvSpPr>
            <a:spLocks noGrp="1"/>
          </p:cNvSpPr>
          <p:nvPr>
            <p:ph type="title"/>
          </p:nvPr>
        </p:nvSpPr>
        <p:spPr/>
        <p:txBody>
          <a:bodyPr/>
          <a:lstStyle/>
          <a:p>
            <a:endParaRPr lang="en-US" altLang="en-US"/>
          </a:p>
        </p:txBody>
      </p:sp>
      <p:sp>
        <p:nvSpPr>
          <p:cNvPr id="66563" name="Content Placeholder 2"/>
          <p:cNvSpPr>
            <a:spLocks noGrp="1"/>
          </p:cNvSpPr>
          <p:nvPr>
            <p:ph idx="4294967295"/>
          </p:nvPr>
        </p:nvSpPr>
        <p:spPr>
          <a:xfrm>
            <a:off x="457200" y="1600200"/>
            <a:ext cx="8229600" cy="4525963"/>
          </a:xfrm>
          <a:prstGeom prst="rect">
            <a:avLst/>
          </a:prstGeom>
        </p:spPr>
        <p:txBody>
          <a:bodyPr/>
          <a:lstStyle/>
          <a:p>
            <a:endParaRPr lang="en-US" altLang="en-US"/>
          </a:p>
        </p:txBody>
      </p:sp>
      <p:pic>
        <p:nvPicPr>
          <p:cNvPr id="66564" name="Picture 3"/>
          <p:cNvPicPr>
            <a:picLocks noChangeAspect="1"/>
          </p:cNvPicPr>
          <p:nvPr/>
        </p:nvPicPr>
        <p:blipFill>
          <a:blip r:embed="rId3"/>
          <a:srcRect/>
          <a:stretch>
            <a:fillRect/>
          </a:stretch>
        </p:blipFill>
        <p:spPr bwMode="auto">
          <a:xfrm>
            <a:off x="0" y="0"/>
            <a:ext cx="9144000" cy="6858000"/>
          </a:xfrm>
          <a:prstGeom prst="rect">
            <a:avLst/>
          </a:prstGeom>
          <a:noFill/>
          <a:ln w="9525">
            <a:noFill/>
            <a:miter lim="800000"/>
            <a:headEnd/>
            <a:tailEnd/>
          </a:ln>
        </p:spPr>
      </p:pic>
      <p:sp>
        <p:nvSpPr>
          <p:cNvPr id="66566" name="Rectangle 2"/>
          <p:cNvSpPr txBox="1">
            <a:spLocks noChangeArrowheads="1"/>
          </p:cNvSpPr>
          <p:nvPr/>
        </p:nvSpPr>
        <p:spPr bwMode="auto">
          <a:xfrm>
            <a:off x="1657350" y="274638"/>
            <a:ext cx="4541838" cy="422275"/>
          </a:xfrm>
          <a:prstGeom prst="rect">
            <a:avLst/>
          </a:prstGeom>
          <a:noFill/>
          <a:ln w="9525">
            <a:noFill/>
            <a:miter lim="800000"/>
            <a:headEnd/>
            <a:tailEnd/>
          </a:ln>
        </p:spPr>
        <p:txBody>
          <a:bodyPr/>
          <a:lstStyle/>
          <a:p>
            <a:pPr algn="ctr" defTabSz="684213"/>
            <a:endParaRPr lang="en-US" altLang="en-US" sz="2400" b="1">
              <a:solidFill>
                <a:srgbClr val="FFFFFF"/>
              </a:solidFill>
              <a:latin typeface="Times New Roman" pitchFamily="18" charset="0"/>
              <a:ea typeface="Cordia New" pitchFamily="34" charset="-34"/>
              <a:cs typeface="Times New Roman" pitchFamily="18" charset="0"/>
            </a:endParaRPr>
          </a:p>
        </p:txBody>
      </p:sp>
      <p:sp>
        <p:nvSpPr>
          <p:cNvPr id="66567" name="Rectangle 2"/>
          <p:cNvSpPr txBox="1">
            <a:spLocks noChangeArrowheads="1"/>
          </p:cNvSpPr>
          <p:nvPr/>
        </p:nvSpPr>
        <p:spPr bwMode="auto">
          <a:xfrm>
            <a:off x="652463" y="366713"/>
            <a:ext cx="7653337" cy="422275"/>
          </a:xfrm>
          <a:prstGeom prst="rect">
            <a:avLst/>
          </a:prstGeom>
          <a:noFill/>
          <a:ln w="9525">
            <a:noFill/>
            <a:miter lim="800000"/>
            <a:headEnd/>
            <a:tailEnd/>
          </a:ln>
        </p:spPr>
        <p:txBody>
          <a:bodyPr/>
          <a:lstStyle/>
          <a:p>
            <a:pPr algn="ctr" defTabSz="684213"/>
            <a:r>
              <a:rPr lang="en-US" altLang="en-US" sz="2800" b="1" i="1">
                <a:latin typeface="Times New Roman" pitchFamily="18" charset="0"/>
                <a:ea typeface="Cordia New" pitchFamily="34" charset="-34"/>
                <a:cs typeface="Times New Roman" pitchFamily="18" charset="0"/>
              </a:rPr>
              <a:t>a) Hai nguyên lý của phép biện chứng duy vật </a:t>
            </a:r>
          </a:p>
          <a:p>
            <a:pPr algn="ctr" defTabSz="684213"/>
            <a:endParaRPr lang="en-US" altLang="en-US" sz="2800" b="1">
              <a:solidFill>
                <a:srgbClr val="FFFFFF"/>
              </a:solidFill>
              <a:latin typeface="Times New Roman" pitchFamily="18" charset="0"/>
              <a:ea typeface="Cordia New" pitchFamily="34" charset="-34"/>
              <a:cs typeface="Times New Roman" pitchFamily="18" charset="0"/>
            </a:endParaRPr>
          </a:p>
        </p:txBody>
      </p:sp>
      <p:sp>
        <p:nvSpPr>
          <p:cNvPr id="10" name="Rounded Rectangle 9"/>
          <p:cNvSpPr/>
          <p:nvPr/>
        </p:nvSpPr>
        <p:spPr>
          <a:xfrm>
            <a:off x="522288" y="1295400"/>
            <a:ext cx="8316912" cy="2606675"/>
          </a:xfrm>
          <a:prstGeom prst="roundRect">
            <a:avLst/>
          </a:prstGeom>
        </p:spPr>
        <p:style>
          <a:lnRef idx="1">
            <a:schemeClr val="accent2"/>
          </a:lnRef>
          <a:fillRef idx="2">
            <a:schemeClr val="accent2"/>
          </a:fillRef>
          <a:effectRef idx="1">
            <a:schemeClr val="accent2"/>
          </a:effectRef>
          <a:fontRef idx="minor">
            <a:schemeClr val="dk1"/>
          </a:fontRef>
        </p:style>
        <p:txBody>
          <a:bodyPr anchor="ctr"/>
          <a:lstStyle/>
          <a:p>
            <a:pPr marL="342900" indent="-342900" algn="just">
              <a:lnSpc>
                <a:spcPct val="150000"/>
              </a:lnSpc>
              <a:spcBef>
                <a:spcPct val="20000"/>
              </a:spcBef>
              <a:buClr>
                <a:srgbClr val="86D1EC"/>
              </a:buClr>
              <a:buSzPct val="90000"/>
              <a:buFontTx/>
              <a:buBlip>
                <a:blip r:embed="rId4"/>
              </a:buBlip>
            </a:pPr>
            <a:r>
              <a:rPr lang="vi-VN" sz="2400" dirty="0">
                <a:solidFill>
                  <a:srgbClr val="000000"/>
                </a:solidFill>
                <a:latin typeface="Times New Roman" pitchFamily="18" charset="0"/>
                <a:cs typeface="Cordia New" pitchFamily="34" charset="-34"/>
              </a:rPr>
              <a:t>Khái niệm </a:t>
            </a:r>
            <a:r>
              <a:rPr lang="vi-VN" sz="2400" i="1" dirty="0">
                <a:solidFill>
                  <a:srgbClr val="000000"/>
                </a:solidFill>
                <a:latin typeface="Times New Roman" pitchFamily="18" charset="0"/>
                <a:cs typeface="Cordia New" pitchFamily="34" charset="-34"/>
              </a:rPr>
              <a:t>Nguyên lý</a:t>
            </a:r>
            <a:r>
              <a:rPr lang="vi-VN" sz="2400" dirty="0">
                <a:solidFill>
                  <a:srgbClr val="000000"/>
                </a:solidFill>
                <a:latin typeface="Times New Roman" pitchFamily="18" charset="0"/>
                <a:cs typeface="Cordia New" pitchFamily="34" charset="-34"/>
              </a:rPr>
              <a:t> được hiểu như các tiên đề trong các khoa học cụ thể. Nó là tri thức không dễ chứng minh nhưng đã được xác nhận bởi thực tiễn của nhiều thế hệ con người, người ta chỉ còn phải tuân thủ nghiêm ngặt, nếu không thì sẽ mắc sai lầm cả trong nhận thức lẫn hành động.</a:t>
            </a:r>
            <a:endParaRPr lang="en-US" sz="2400" dirty="0">
              <a:solidFill>
                <a:srgbClr val="000000"/>
              </a:solidFill>
              <a:latin typeface="Calibri" pitchFamily="34" charset="0"/>
              <a:cs typeface="Cordia New" pitchFamily="34" charset="-34"/>
            </a:endParaRPr>
          </a:p>
        </p:txBody>
      </p:sp>
      <p:sp>
        <p:nvSpPr>
          <p:cNvPr id="14" name="Rectangle 13"/>
          <p:cNvSpPr/>
          <p:nvPr/>
        </p:nvSpPr>
        <p:spPr>
          <a:xfrm>
            <a:off x="652463" y="4048125"/>
            <a:ext cx="7348537" cy="646331"/>
          </a:xfrm>
          <a:prstGeom prst="rect">
            <a:avLst/>
          </a:prstGeom>
        </p:spPr>
        <p:txBody>
          <a:bodyPr>
            <a:spAutoFit/>
          </a:bodyPr>
          <a:lstStyle/>
          <a:p>
            <a:pPr algn="just">
              <a:lnSpc>
                <a:spcPct val="150000"/>
              </a:lnSpc>
              <a:spcBef>
                <a:spcPct val="20000"/>
              </a:spcBef>
              <a:buClr>
                <a:srgbClr val="86D1EC"/>
              </a:buClr>
              <a:buSzPct val="90000"/>
            </a:pPr>
            <a:r>
              <a:rPr lang="en-US" sz="2400" b="1" i="1" dirty="0" err="1">
                <a:solidFill>
                  <a:srgbClr val="000000"/>
                </a:solidFill>
                <a:latin typeface="Times New Roman" pitchFamily="18" charset="0"/>
                <a:cs typeface="Times New Roman" pitchFamily="18" charset="0"/>
              </a:rPr>
              <a:t>Hai</a:t>
            </a:r>
            <a:r>
              <a:rPr lang="en-US" sz="2400" b="1" i="1" dirty="0">
                <a:solidFill>
                  <a:srgbClr val="000000"/>
                </a:solidFill>
                <a:latin typeface="Times New Roman" pitchFamily="18" charset="0"/>
                <a:cs typeface="Times New Roman" pitchFamily="18" charset="0"/>
              </a:rPr>
              <a:t> </a:t>
            </a:r>
            <a:r>
              <a:rPr lang="en-US" sz="2400" b="1" i="1" dirty="0" err="1">
                <a:solidFill>
                  <a:srgbClr val="000000"/>
                </a:solidFill>
                <a:latin typeface="Times New Roman" pitchFamily="18" charset="0"/>
                <a:cs typeface="Times New Roman" pitchFamily="18" charset="0"/>
              </a:rPr>
              <a:t>nguyên</a:t>
            </a:r>
            <a:r>
              <a:rPr lang="en-US" sz="2400" b="1" i="1" dirty="0">
                <a:solidFill>
                  <a:srgbClr val="000000"/>
                </a:solidFill>
                <a:latin typeface="Times New Roman" pitchFamily="18" charset="0"/>
                <a:cs typeface="Times New Roman" pitchFamily="18" charset="0"/>
              </a:rPr>
              <a:t> </a:t>
            </a:r>
            <a:r>
              <a:rPr lang="en-US" sz="2400" b="1" i="1" dirty="0" err="1">
                <a:solidFill>
                  <a:srgbClr val="000000"/>
                </a:solidFill>
                <a:latin typeface="Times New Roman" pitchFamily="18" charset="0"/>
                <a:cs typeface="Times New Roman" pitchFamily="18" charset="0"/>
              </a:rPr>
              <a:t>lý</a:t>
            </a:r>
            <a:r>
              <a:rPr lang="en-US" sz="2400" b="1" i="1" dirty="0">
                <a:solidFill>
                  <a:srgbClr val="000000"/>
                </a:solidFill>
                <a:latin typeface="Times New Roman" pitchFamily="18" charset="0"/>
                <a:cs typeface="Times New Roman" pitchFamily="18" charset="0"/>
              </a:rPr>
              <a:t> </a:t>
            </a:r>
            <a:r>
              <a:rPr lang="en-US" sz="2400" b="1" i="1" dirty="0" err="1">
                <a:solidFill>
                  <a:srgbClr val="000000"/>
                </a:solidFill>
                <a:latin typeface="Times New Roman" pitchFamily="18" charset="0"/>
                <a:cs typeface="Times New Roman" pitchFamily="18" charset="0"/>
              </a:rPr>
              <a:t>cơ</a:t>
            </a:r>
            <a:r>
              <a:rPr lang="en-US" sz="2400" b="1" i="1" dirty="0">
                <a:solidFill>
                  <a:srgbClr val="000000"/>
                </a:solidFill>
                <a:latin typeface="Times New Roman" pitchFamily="18" charset="0"/>
                <a:cs typeface="Times New Roman" pitchFamily="18" charset="0"/>
              </a:rPr>
              <a:t> </a:t>
            </a:r>
            <a:r>
              <a:rPr lang="en-US" sz="2400" b="1" i="1" dirty="0" err="1">
                <a:solidFill>
                  <a:srgbClr val="000000"/>
                </a:solidFill>
                <a:latin typeface="Times New Roman" pitchFamily="18" charset="0"/>
                <a:cs typeface="Times New Roman" pitchFamily="18" charset="0"/>
              </a:rPr>
              <a:t>bản</a:t>
            </a:r>
            <a:r>
              <a:rPr lang="en-US" sz="2400" b="1" i="1" dirty="0">
                <a:solidFill>
                  <a:srgbClr val="000000"/>
                </a:solidFill>
                <a:latin typeface="Times New Roman" pitchFamily="18" charset="0"/>
                <a:cs typeface="Times New Roman" pitchFamily="18" charset="0"/>
              </a:rPr>
              <a:t> </a:t>
            </a:r>
            <a:r>
              <a:rPr lang="en-US" sz="2400" b="1" i="1" dirty="0" err="1">
                <a:solidFill>
                  <a:srgbClr val="000000"/>
                </a:solidFill>
                <a:latin typeface="Times New Roman" pitchFamily="18" charset="0"/>
                <a:cs typeface="Times New Roman" pitchFamily="18" charset="0"/>
              </a:rPr>
              <a:t>của</a:t>
            </a:r>
            <a:r>
              <a:rPr lang="en-US" sz="2400" b="1" i="1" dirty="0">
                <a:solidFill>
                  <a:srgbClr val="000000"/>
                </a:solidFill>
                <a:latin typeface="Times New Roman" pitchFamily="18" charset="0"/>
                <a:cs typeface="Times New Roman" pitchFamily="18" charset="0"/>
              </a:rPr>
              <a:t> </a:t>
            </a:r>
            <a:r>
              <a:rPr lang="en-US" sz="2400" b="1" i="1" dirty="0" err="1">
                <a:solidFill>
                  <a:srgbClr val="000000"/>
                </a:solidFill>
                <a:latin typeface="Times New Roman" pitchFamily="18" charset="0"/>
                <a:cs typeface="Times New Roman" pitchFamily="18" charset="0"/>
              </a:rPr>
              <a:t>phép</a:t>
            </a:r>
            <a:r>
              <a:rPr lang="en-US" sz="2400" b="1" i="1" dirty="0">
                <a:solidFill>
                  <a:srgbClr val="000000"/>
                </a:solidFill>
                <a:latin typeface="Times New Roman" pitchFamily="18" charset="0"/>
                <a:cs typeface="Times New Roman" pitchFamily="18" charset="0"/>
              </a:rPr>
              <a:t> </a:t>
            </a:r>
            <a:r>
              <a:rPr lang="en-US" sz="2400" b="1" i="1" dirty="0" err="1">
                <a:solidFill>
                  <a:srgbClr val="000000"/>
                </a:solidFill>
                <a:latin typeface="Times New Roman" pitchFamily="18" charset="0"/>
                <a:cs typeface="Times New Roman" pitchFamily="18" charset="0"/>
              </a:rPr>
              <a:t>biện</a:t>
            </a:r>
            <a:r>
              <a:rPr lang="en-US" sz="2400" b="1" i="1" dirty="0">
                <a:solidFill>
                  <a:srgbClr val="000000"/>
                </a:solidFill>
                <a:latin typeface="Times New Roman" pitchFamily="18" charset="0"/>
                <a:cs typeface="Times New Roman" pitchFamily="18" charset="0"/>
              </a:rPr>
              <a:t> </a:t>
            </a:r>
            <a:r>
              <a:rPr lang="en-US" sz="2400" b="1" i="1" dirty="0" err="1">
                <a:solidFill>
                  <a:srgbClr val="000000"/>
                </a:solidFill>
                <a:latin typeface="Times New Roman" pitchFamily="18" charset="0"/>
                <a:cs typeface="Times New Roman" pitchFamily="18" charset="0"/>
              </a:rPr>
              <a:t>chứng</a:t>
            </a:r>
            <a:r>
              <a:rPr lang="en-US" sz="2400" b="1" i="1" dirty="0">
                <a:solidFill>
                  <a:srgbClr val="000000"/>
                </a:solidFill>
                <a:latin typeface="Times New Roman" pitchFamily="18" charset="0"/>
                <a:cs typeface="Times New Roman" pitchFamily="18" charset="0"/>
              </a:rPr>
              <a:t> </a:t>
            </a:r>
            <a:r>
              <a:rPr lang="en-US" sz="2400" b="1" i="1" dirty="0" err="1">
                <a:solidFill>
                  <a:srgbClr val="000000"/>
                </a:solidFill>
                <a:latin typeface="Times New Roman" pitchFamily="18" charset="0"/>
                <a:cs typeface="Times New Roman" pitchFamily="18" charset="0"/>
              </a:rPr>
              <a:t>duy</a:t>
            </a:r>
            <a:r>
              <a:rPr lang="en-US" sz="2400" b="1" i="1" dirty="0">
                <a:solidFill>
                  <a:srgbClr val="000000"/>
                </a:solidFill>
                <a:latin typeface="Times New Roman" pitchFamily="18" charset="0"/>
                <a:cs typeface="Times New Roman" pitchFamily="18" charset="0"/>
              </a:rPr>
              <a:t> </a:t>
            </a:r>
            <a:r>
              <a:rPr lang="en-US" sz="2400" b="1" i="1" dirty="0" err="1">
                <a:solidFill>
                  <a:srgbClr val="000000"/>
                </a:solidFill>
                <a:latin typeface="Times New Roman" pitchFamily="18" charset="0"/>
                <a:cs typeface="Times New Roman" pitchFamily="18" charset="0"/>
              </a:rPr>
              <a:t>vật</a:t>
            </a:r>
            <a:r>
              <a:rPr lang="en-US" sz="2400" b="1" i="1" dirty="0">
                <a:solidFill>
                  <a:srgbClr val="000000"/>
                </a:solidFill>
                <a:latin typeface="Times New Roman" pitchFamily="18" charset="0"/>
                <a:cs typeface="Times New Roman" pitchFamily="18" charset="0"/>
              </a:rPr>
              <a:t>: </a:t>
            </a:r>
          </a:p>
        </p:txBody>
      </p:sp>
      <p:sp>
        <p:nvSpPr>
          <p:cNvPr id="15" name="Oval 14"/>
          <p:cNvSpPr/>
          <p:nvPr/>
        </p:nvSpPr>
        <p:spPr>
          <a:xfrm>
            <a:off x="1927225" y="4843463"/>
            <a:ext cx="6378575" cy="722312"/>
          </a:xfrm>
          <a:prstGeom prst="ellipse">
            <a:avLst/>
          </a:prstGeom>
        </p:spPr>
        <p:style>
          <a:lnRef idx="1">
            <a:schemeClr val="accent5"/>
          </a:lnRef>
          <a:fillRef idx="2">
            <a:schemeClr val="accent5"/>
          </a:fillRef>
          <a:effectRef idx="1">
            <a:schemeClr val="accent5"/>
          </a:effectRef>
          <a:fontRef idx="minor">
            <a:schemeClr val="dk1"/>
          </a:fontRef>
        </p:style>
        <p:txBody>
          <a:bodyPr anchor="ctr"/>
          <a:lstStyle/>
          <a:p>
            <a:pPr algn="just">
              <a:lnSpc>
                <a:spcPct val="150000"/>
              </a:lnSpc>
              <a:spcBef>
                <a:spcPct val="20000"/>
              </a:spcBef>
              <a:buClr>
                <a:srgbClr val="86D1EC"/>
              </a:buClr>
              <a:buSzPct val="90000"/>
            </a:pPr>
            <a:r>
              <a:rPr lang="en-US" sz="2400">
                <a:solidFill>
                  <a:srgbClr val="000000"/>
                </a:solidFill>
                <a:latin typeface="Times New Roman" pitchFamily="18" charset="0"/>
                <a:cs typeface="Times New Roman" pitchFamily="18" charset="0"/>
              </a:rPr>
              <a:t>1. Nguyên lý mối liên hệ phổ biến</a:t>
            </a:r>
          </a:p>
        </p:txBody>
      </p:sp>
      <p:sp>
        <p:nvSpPr>
          <p:cNvPr id="16" name="Oval 15"/>
          <p:cNvSpPr/>
          <p:nvPr/>
        </p:nvSpPr>
        <p:spPr>
          <a:xfrm>
            <a:off x="2217738" y="5888038"/>
            <a:ext cx="5600700" cy="762000"/>
          </a:xfrm>
          <a:prstGeom prst="ellipse">
            <a:avLst/>
          </a:prstGeom>
        </p:spPr>
        <p:style>
          <a:lnRef idx="1">
            <a:schemeClr val="accent4"/>
          </a:lnRef>
          <a:fillRef idx="2">
            <a:schemeClr val="accent4"/>
          </a:fillRef>
          <a:effectRef idx="1">
            <a:schemeClr val="accent4"/>
          </a:effectRef>
          <a:fontRef idx="minor">
            <a:schemeClr val="dk1"/>
          </a:fontRef>
        </p:style>
        <p:txBody>
          <a:bodyPr anchor="ctr"/>
          <a:lstStyle/>
          <a:p>
            <a:pPr algn="just">
              <a:lnSpc>
                <a:spcPct val="150000"/>
              </a:lnSpc>
              <a:spcBef>
                <a:spcPct val="20000"/>
              </a:spcBef>
              <a:buClr>
                <a:srgbClr val="86D1EC"/>
              </a:buClr>
              <a:buSzPct val="90000"/>
            </a:pPr>
            <a:r>
              <a:rPr lang="en-US" sz="2400">
                <a:solidFill>
                  <a:srgbClr val="000000"/>
                </a:solidFill>
                <a:latin typeface="Times New Roman" pitchFamily="18" charset="0"/>
                <a:cs typeface="Times New Roman" pitchFamily="18" charset="0"/>
              </a:rPr>
              <a:t>2. Nguyên lý về sự phát triển</a:t>
            </a:r>
          </a:p>
        </p:txBody>
      </p:sp>
      <p:sp>
        <p:nvSpPr>
          <p:cNvPr id="17" name="Left Brace 16"/>
          <p:cNvSpPr/>
          <p:nvPr/>
        </p:nvSpPr>
        <p:spPr>
          <a:xfrm>
            <a:off x="1457325" y="5143500"/>
            <a:ext cx="317500" cy="1128713"/>
          </a:xfrm>
          <a:prstGeom prst="leftBrace">
            <a:avLst/>
          </a:prstGeom>
        </p:spPr>
        <p:style>
          <a:lnRef idx="1">
            <a:schemeClr val="accent1"/>
          </a:lnRef>
          <a:fillRef idx="0">
            <a:schemeClr val="accent1"/>
          </a:fillRef>
          <a:effectRef idx="0">
            <a:schemeClr val="accent1"/>
          </a:effectRef>
          <a:fontRef idx="minor">
            <a:schemeClr val="tx1"/>
          </a:fontRef>
        </p:style>
        <p:txBody>
          <a:bodyPr anchor="ctr"/>
          <a:lstStyle/>
          <a:p>
            <a:pPr algn="ctr" eaLnBrk="1" fontAlgn="auto" hangingPunct="1">
              <a:spcBef>
                <a:spcPts val="0"/>
              </a:spcBef>
              <a:spcAft>
                <a:spcPts val="0"/>
              </a:spcAft>
              <a:defRPr/>
            </a:pPr>
            <a:endParaRPr lang="en-US" sz="1800">
              <a:solidFill>
                <a:prstClr val="black"/>
              </a:solidFill>
              <a:latin typeface="Calibri"/>
            </a:endParaRP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arn(inVertical)">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circle(in)">
                                      <p:cBhvr>
                                        <p:cTn id="12" dur="2000"/>
                                        <p:tgtEl>
                                          <p:spTgt spid="14"/>
                                        </p:tgtEl>
                                      </p:cBhvr>
                                    </p:animEffect>
                                  </p:childTnLst>
                                </p:cTn>
                              </p:par>
                              <p:par>
                                <p:cTn id="13" presetID="6" presetClass="entr" presetSubtype="16"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circle(in)">
                                      <p:cBhvr>
                                        <p:cTn id="15" dur="2000"/>
                                        <p:tgtEl>
                                          <p:spTgt spid="17"/>
                                        </p:tgtEl>
                                      </p:cBhvr>
                                    </p:animEffect>
                                  </p:childTnLst>
                                </p:cTn>
                              </p:par>
                              <p:par>
                                <p:cTn id="16" presetID="6" presetClass="entr" presetSubtype="16" fill="hold" grpId="0" nodeType="with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circle(in)">
                                      <p:cBhvr>
                                        <p:cTn id="18" dur="2000"/>
                                        <p:tgtEl>
                                          <p:spTgt spid="15"/>
                                        </p:tgtEl>
                                      </p:cBhvr>
                                    </p:animEffect>
                                  </p:childTnLst>
                                </p:cTn>
                              </p:par>
                              <p:par>
                                <p:cTn id="19" presetID="6" presetClass="entr" presetSubtype="16"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circle(in)">
                                      <p:cBhvr>
                                        <p:cTn id="21" dur="2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4" grpId="0"/>
      <p:bldP spid="15" grpId="0" animBg="1"/>
      <p:bldP spid="16" grpId="0" animBg="1"/>
      <p:bldP spid="1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a:xfrm>
            <a:off x="152400" y="152400"/>
            <a:ext cx="8915400" cy="685800"/>
          </a:xfrm>
        </p:spPr>
        <p:txBody>
          <a:bodyPr/>
          <a:lstStyle/>
          <a:p>
            <a:r>
              <a:rPr lang="en-US" altLang="en-US" sz="3600" i="1">
                <a:latin typeface="Times New Roman" pitchFamily="18" charset="0"/>
                <a:cs typeface="Times New Roman" pitchFamily="18" charset="0"/>
              </a:rPr>
              <a:t>b. Khái niệm triết học</a:t>
            </a:r>
            <a:endParaRPr lang="vi-VN" altLang="en-US" sz="3600" i="1">
              <a:latin typeface="Times New Roman" pitchFamily="18" charset="0"/>
              <a:cs typeface="Times New Roman" pitchFamily="18" charset="0"/>
            </a:endParaRPr>
          </a:p>
        </p:txBody>
      </p:sp>
      <p:sp>
        <p:nvSpPr>
          <p:cNvPr id="4" name="Date Placeholder 3"/>
          <p:cNvSpPr>
            <a:spLocks noGrp="1"/>
          </p:cNvSpPr>
          <p:nvPr>
            <p:ph type="dt" sz="quarter" idx="4294967295"/>
          </p:nvPr>
        </p:nvSpPr>
        <p:spPr>
          <a:xfrm>
            <a:off x="457200" y="6245225"/>
            <a:ext cx="2133600" cy="476250"/>
          </a:xfrm>
          <a:prstGeom prst="rect">
            <a:avLst/>
          </a:prstGeom>
        </p:spPr>
        <p:txBody>
          <a:bodyPr/>
          <a:lstStyle/>
          <a:p>
            <a:pPr>
              <a:defRPr/>
            </a:pPr>
            <a:fld id="{10D714E9-3B26-4978-A800-95CCD4AE1C9F}" type="datetime1">
              <a:rPr lang="en-US" smtClean="0"/>
              <a:pPr>
                <a:defRPr/>
              </a:pPr>
              <a:t>02/10/2023</a:t>
            </a:fld>
            <a:endParaRPr lang="en-US"/>
          </a:p>
        </p:txBody>
      </p:sp>
      <p:sp>
        <p:nvSpPr>
          <p:cNvPr id="5" name="Rectangle 4"/>
          <p:cNvSpPr/>
          <p:nvPr/>
        </p:nvSpPr>
        <p:spPr>
          <a:xfrm>
            <a:off x="914400" y="1003300"/>
            <a:ext cx="3586163" cy="522288"/>
          </a:xfrm>
          <a:prstGeom prst="rect">
            <a:avLst/>
          </a:prstGeom>
        </p:spPr>
        <p:txBody>
          <a:bodyPr wrap="none">
            <a:spAutoFit/>
          </a:bodyPr>
          <a:lstStyle/>
          <a:p>
            <a:pPr eaLnBrk="1" fontAlgn="auto" hangingPunct="1">
              <a:spcBef>
                <a:spcPts val="0"/>
              </a:spcBef>
              <a:spcAft>
                <a:spcPts val="0"/>
              </a:spcAft>
              <a:defRPr/>
            </a:pPr>
            <a:r>
              <a:rPr lang="en-US" altLang="en-US" sz="2800" b="1" kern="0" dirty="0" err="1">
                <a:solidFill>
                  <a:sysClr val="windowText" lastClr="000000"/>
                </a:solidFill>
                <a:latin typeface="Times New Roman" panose="02020603050405020304" pitchFamily="18" charset="0"/>
                <a:cs typeface="Times New Roman" panose="02020603050405020304" pitchFamily="18" charset="0"/>
              </a:rPr>
              <a:t>Đặc</a:t>
            </a:r>
            <a:r>
              <a:rPr lang="en-US" altLang="en-US" sz="2800" b="1" kern="0" dirty="0">
                <a:solidFill>
                  <a:sysClr val="windowText" lastClr="000000"/>
                </a:solidFill>
                <a:latin typeface="Times New Roman" panose="02020603050405020304" pitchFamily="18" charset="0"/>
                <a:cs typeface="Times New Roman" panose="02020603050405020304" pitchFamily="18" charset="0"/>
              </a:rPr>
              <a:t> </a:t>
            </a:r>
            <a:r>
              <a:rPr lang="en-US" altLang="en-US" sz="2800" b="1" kern="0" dirty="0" err="1">
                <a:solidFill>
                  <a:sysClr val="windowText" lastClr="000000"/>
                </a:solidFill>
                <a:latin typeface="Times New Roman" panose="02020603050405020304" pitchFamily="18" charset="0"/>
                <a:cs typeface="Times New Roman" panose="02020603050405020304" pitchFamily="18" charset="0"/>
              </a:rPr>
              <a:t>thù</a:t>
            </a:r>
            <a:r>
              <a:rPr lang="en-US" altLang="en-US" sz="2800" b="1" kern="0" dirty="0">
                <a:solidFill>
                  <a:sysClr val="windowText" lastClr="000000"/>
                </a:solidFill>
                <a:latin typeface="Times New Roman" panose="02020603050405020304" pitchFamily="18" charset="0"/>
                <a:cs typeface="Times New Roman" panose="02020603050405020304" pitchFamily="18" charset="0"/>
              </a:rPr>
              <a:t> </a:t>
            </a:r>
            <a:r>
              <a:rPr lang="en-US" altLang="en-US" sz="2800" b="1" kern="0" dirty="0" err="1">
                <a:solidFill>
                  <a:sysClr val="windowText" lastClr="000000"/>
                </a:solidFill>
                <a:latin typeface="Times New Roman" panose="02020603050405020304" pitchFamily="18" charset="0"/>
                <a:cs typeface="Times New Roman" panose="02020603050405020304" pitchFamily="18" charset="0"/>
              </a:rPr>
              <a:t>của</a:t>
            </a:r>
            <a:r>
              <a:rPr lang="en-US" altLang="en-US" sz="2800" b="1" kern="0" dirty="0">
                <a:solidFill>
                  <a:sysClr val="windowText" lastClr="000000"/>
                </a:solidFill>
                <a:latin typeface="Times New Roman" panose="02020603050405020304" pitchFamily="18" charset="0"/>
                <a:cs typeface="Times New Roman" panose="02020603050405020304" pitchFamily="18" charset="0"/>
              </a:rPr>
              <a:t> </a:t>
            </a:r>
            <a:r>
              <a:rPr lang="en-US" altLang="en-US" sz="2800" b="1" kern="0" dirty="0" err="1">
                <a:solidFill>
                  <a:sysClr val="windowText" lastClr="000000"/>
                </a:solidFill>
                <a:latin typeface="Times New Roman" panose="02020603050405020304" pitchFamily="18" charset="0"/>
                <a:cs typeface="Times New Roman" panose="02020603050405020304" pitchFamily="18" charset="0"/>
              </a:rPr>
              <a:t>triết</a:t>
            </a:r>
            <a:r>
              <a:rPr lang="en-US" altLang="en-US" sz="2800" b="1" kern="0" dirty="0">
                <a:solidFill>
                  <a:sysClr val="windowText" lastClr="000000"/>
                </a:solidFill>
                <a:latin typeface="Times New Roman" panose="02020603050405020304" pitchFamily="18" charset="0"/>
                <a:cs typeface="Times New Roman" panose="02020603050405020304" pitchFamily="18" charset="0"/>
              </a:rPr>
              <a:t> </a:t>
            </a:r>
            <a:r>
              <a:rPr lang="en-US" altLang="en-US" sz="2800" b="1" kern="0" dirty="0" err="1">
                <a:solidFill>
                  <a:sysClr val="windowText" lastClr="000000"/>
                </a:solidFill>
                <a:latin typeface="Times New Roman" panose="02020603050405020304" pitchFamily="18" charset="0"/>
                <a:cs typeface="Times New Roman" panose="02020603050405020304" pitchFamily="18" charset="0"/>
              </a:rPr>
              <a:t>học</a:t>
            </a:r>
            <a:r>
              <a:rPr lang="en-US" altLang="en-US" sz="2800" kern="0" dirty="0">
                <a:solidFill>
                  <a:sysClr val="windowText" lastClr="000000"/>
                </a:solidFill>
                <a:latin typeface="Times New Roman" panose="02020603050405020304" pitchFamily="18" charset="0"/>
                <a:cs typeface="Times New Roman" panose="02020603050405020304" pitchFamily="18" charset="0"/>
              </a:rPr>
              <a:t>: </a:t>
            </a:r>
            <a:endParaRPr lang="en-US" sz="2800" kern="0" dirty="0">
              <a:solidFill>
                <a:sysClr val="windowText" lastClr="000000"/>
              </a:solidFill>
            </a:endParaRPr>
          </a:p>
        </p:txBody>
      </p:sp>
      <p:sp>
        <p:nvSpPr>
          <p:cNvPr id="6" name="Diagonal Stripe 5"/>
          <p:cNvSpPr/>
          <p:nvPr/>
        </p:nvSpPr>
        <p:spPr>
          <a:xfrm>
            <a:off x="533400" y="844550"/>
            <a:ext cx="762000" cy="903288"/>
          </a:xfrm>
          <a:prstGeom prst="diagStripe">
            <a:avLst/>
          </a:prstGeom>
        </p:spPr>
        <p:style>
          <a:lnRef idx="0">
            <a:schemeClr val="accent2"/>
          </a:lnRef>
          <a:fillRef idx="3">
            <a:schemeClr val="accent2"/>
          </a:fillRef>
          <a:effectRef idx="3">
            <a:schemeClr val="accent2"/>
          </a:effectRef>
          <a:fontRef idx="minor">
            <a:schemeClr val="lt1"/>
          </a:fontRef>
        </p:style>
        <p:txBody>
          <a:bodyPr anchor="ctr"/>
          <a:lstStyle/>
          <a:p>
            <a:pPr algn="ctr">
              <a:defRPr/>
            </a:pPr>
            <a:endParaRPr lang="en-US">
              <a:solidFill>
                <a:schemeClr val="tx1"/>
              </a:solidFill>
            </a:endParaRPr>
          </a:p>
        </p:txBody>
      </p:sp>
      <p:sp>
        <p:nvSpPr>
          <p:cNvPr id="7" name="Rounded Rectangle 6"/>
          <p:cNvSpPr/>
          <p:nvPr/>
        </p:nvSpPr>
        <p:spPr>
          <a:xfrm>
            <a:off x="533400" y="1595438"/>
            <a:ext cx="8305800" cy="1371600"/>
          </a:xfrm>
          <a:prstGeom prst="roundRect">
            <a:avLst/>
          </a:prstGeom>
        </p:spPr>
        <p:style>
          <a:lnRef idx="1">
            <a:schemeClr val="accent2"/>
          </a:lnRef>
          <a:fillRef idx="2">
            <a:schemeClr val="accent2"/>
          </a:fillRef>
          <a:effectRef idx="1">
            <a:schemeClr val="accent2"/>
          </a:effectRef>
          <a:fontRef idx="minor">
            <a:schemeClr val="dk1"/>
          </a:fontRef>
        </p:style>
        <p:txBody>
          <a:bodyPr anchor="ctr"/>
          <a:lstStyle/>
          <a:p>
            <a:pPr algn="just">
              <a:defRPr/>
            </a:pPr>
            <a:r>
              <a:rPr lang="en-GB" altLang="en-US" sz="2400" kern="0" dirty="0" err="1">
                <a:solidFill>
                  <a:sysClr val="windowText" lastClr="000000"/>
                </a:solidFill>
                <a:latin typeface="Times New Roman" panose="02020603050405020304" pitchFamily="18" charset="0"/>
                <a:cs typeface="Times New Roman" panose="02020603050405020304" pitchFamily="18" charset="0"/>
              </a:rPr>
              <a:t>Sử</a:t>
            </a:r>
            <a:r>
              <a:rPr lang="en-GB" altLang="en-US" sz="2400" kern="0" dirty="0">
                <a:solidFill>
                  <a:sysClr val="windowText" lastClr="000000"/>
                </a:solidFill>
                <a:latin typeface="Times New Roman" panose="02020603050405020304" pitchFamily="18" charset="0"/>
                <a:cs typeface="Times New Roman" panose="02020603050405020304" pitchFamily="18" charset="0"/>
              </a:rPr>
              <a:t> </a:t>
            </a:r>
            <a:r>
              <a:rPr lang="en-GB" altLang="en-US" sz="2400" kern="0" dirty="0" err="1">
                <a:solidFill>
                  <a:sysClr val="windowText" lastClr="000000"/>
                </a:solidFill>
                <a:latin typeface="Times New Roman" panose="02020603050405020304" pitchFamily="18" charset="0"/>
                <a:cs typeface="Times New Roman" panose="02020603050405020304" pitchFamily="18" charset="0"/>
              </a:rPr>
              <a:t>dụng</a:t>
            </a:r>
            <a:r>
              <a:rPr lang="en-GB" altLang="en-US" sz="2400" kern="0" dirty="0">
                <a:solidFill>
                  <a:sysClr val="windowText" lastClr="000000"/>
                </a:solidFill>
                <a:latin typeface="Times New Roman" panose="02020603050405020304" pitchFamily="18" charset="0"/>
                <a:cs typeface="Times New Roman" panose="02020603050405020304" pitchFamily="18" charset="0"/>
              </a:rPr>
              <a:t> </a:t>
            </a:r>
            <a:r>
              <a:rPr lang="en-GB" altLang="en-US" sz="2400" kern="0" dirty="0" err="1">
                <a:solidFill>
                  <a:sysClr val="windowText" lastClr="000000"/>
                </a:solidFill>
                <a:latin typeface="Times New Roman" panose="02020603050405020304" pitchFamily="18" charset="0"/>
                <a:cs typeface="Times New Roman" panose="02020603050405020304" pitchFamily="18" charset="0"/>
              </a:rPr>
              <a:t>các</a:t>
            </a:r>
            <a:r>
              <a:rPr lang="en-GB" altLang="en-US" sz="2400" kern="0" dirty="0">
                <a:solidFill>
                  <a:sysClr val="windowText" lastClr="000000"/>
                </a:solidFill>
                <a:latin typeface="Times New Roman" panose="02020603050405020304" pitchFamily="18" charset="0"/>
                <a:cs typeface="Times New Roman" panose="02020603050405020304" pitchFamily="18" charset="0"/>
              </a:rPr>
              <a:t> </a:t>
            </a:r>
            <a:r>
              <a:rPr lang="en-GB" altLang="en-US" sz="2400" kern="0" dirty="0" err="1">
                <a:solidFill>
                  <a:sysClr val="windowText" lastClr="000000"/>
                </a:solidFill>
                <a:latin typeface="Times New Roman" panose="02020603050405020304" pitchFamily="18" charset="0"/>
                <a:cs typeface="Times New Roman" panose="02020603050405020304" pitchFamily="18" charset="0"/>
              </a:rPr>
              <a:t>công</a:t>
            </a:r>
            <a:r>
              <a:rPr lang="en-GB" altLang="en-US" sz="2400" kern="0" dirty="0">
                <a:solidFill>
                  <a:sysClr val="windowText" lastClr="000000"/>
                </a:solidFill>
                <a:latin typeface="Times New Roman" panose="02020603050405020304" pitchFamily="18" charset="0"/>
                <a:cs typeface="Times New Roman" panose="02020603050405020304" pitchFamily="18" charset="0"/>
              </a:rPr>
              <a:t> </a:t>
            </a:r>
            <a:r>
              <a:rPr lang="en-GB" altLang="en-US" sz="2400" kern="0" dirty="0" err="1">
                <a:solidFill>
                  <a:sysClr val="windowText" lastClr="000000"/>
                </a:solidFill>
                <a:latin typeface="Times New Roman" panose="02020603050405020304" pitchFamily="18" charset="0"/>
                <a:cs typeface="Times New Roman" panose="02020603050405020304" pitchFamily="18" charset="0"/>
              </a:rPr>
              <a:t>cụ</a:t>
            </a:r>
            <a:r>
              <a:rPr lang="en-GB" altLang="en-US" sz="2400" kern="0" dirty="0">
                <a:solidFill>
                  <a:sysClr val="windowText" lastClr="000000"/>
                </a:solidFill>
                <a:latin typeface="Times New Roman" panose="02020603050405020304" pitchFamily="18" charset="0"/>
                <a:cs typeface="Times New Roman" panose="02020603050405020304" pitchFamily="18" charset="0"/>
              </a:rPr>
              <a:t> </a:t>
            </a:r>
            <a:r>
              <a:rPr lang="en-GB" altLang="en-US" sz="2400" kern="0" dirty="0" err="1">
                <a:solidFill>
                  <a:sysClr val="windowText" lastClr="000000"/>
                </a:solidFill>
                <a:latin typeface="Times New Roman" panose="02020603050405020304" pitchFamily="18" charset="0"/>
                <a:cs typeface="Times New Roman" panose="02020603050405020304" pitchFamily="18" charset="0"/>
              </a:rPr>
              <a:t>lý</a:t>
            </a:r>
            <a:r>
              <a:rPr lang="en-GB" altLang="en-US" sz="2400" kern="0" dirty="0">
                <a:solidFill>
                  <a:sysClr val="windowText" lastClr="000000"/>
                </a:solidFill>
                <a:latin typeface="Times New Roman" panose="02020603050405020304" pitchFamily="18" charset="0"/>
                <a:cs typeface="Times New Roman" panose="02020603050405020304" pitchFamily="18" charset="0"/>
              </a:rPr>
              <a:t> </a:t>
            </a:r>
            <a:r>
              <a:rPr lang="en-GB" altLang="en-US" sz="2400" kern="0" dirty="0" err="1">
                <a:solidFill>
                  <a:sysClr val="windowText" lastClr="000000"/>
                </a:solidFill>
                <a:latin typeface="Times New Roman" panose="02020603050405020304" pitchFamily="18" charset="0"/>
                <a:cs typeface="Times New Roman" panose="02020603050405020304" pitchFamily="18" charset="0"/>
              </a:rPr>
              <a:t>tính</a:t>
            </a:r>
            <a:r>
              <a:rPr lang="en-GB" altLang="en-US" sz="2400" kern="0" dirty="0">
                <a:solidFill>
                  <a:sysClr val="windowText" lastClr="000000"/>
                </a:solidFill>
                <a:latin typeface="Times New Roman" panose="02020603050405020304" pitchFamily="18" charset="0"/>
                <a:cs typeface="Times New Roman" panose="02020603050405020304" pitchFamily="18" charset="0"/>
              </a:rPr>
              <a:t>, </a:t>
            </a:r>
            <a:r>
              <a:rPr lang="en-GB" altLang="en-US" sz="2400" kern="0" dirty="0" err="1">
                <a:solidFill>
                  <a:sysClr val="windowText" lastClr="000000"/>
                </a:solidFill>
                <a:latin typeface="Times New Roman" panose="02020603050405020304" pitchFamily="18" charset="0"/>
                <a:cs typeface="Times New Roman" panose="02020603050405020304" pitchFamily="18" charset="0"/>
              </a:rPr>
              <a:t>các</a:t>
            </a:r>
            <a:r>
              <a:rPr lang="en-GB" altLang="en-US" sz="2400" kern="0" dirty="0">
                <a:solidFill>
                  <a:sysClr val="windowText" lastClr="000000"/>
                </a:solidFill>
                <a:latin typeface="Times New Roman" panose="02020603050405020304" pitchFamily="18" charset="0"/>
                <a:cs typeface="Times New Roman" panose="02020603050405020304" pitchFamily="18" charset="0"/>
              </a:rPr>
              <a:t> </a:t>
            </a:r>
            <a:r>
              <a:rPr lang="en-GB" altLang="en-US" sz="2400" kern="0" dirty="0" err="1">
                <a:solidFill>
                  <a:sysClr val="windowText" lastClr="000000"/>
                </a:solidFill>
                <a:latin typeface="Times New Roman" panose="02020603050405020304" pitchFamily="18" charset="0"/>
                <a:cs typeface="Times New Roman" panose="02020603050405020304" pitchFamily="18" charset="0"/>
              </a:rPr>
              <a:t>tiêu</a:t>
            </a:r>
            <a:r>
              <a:rPr lang="en-GB" altLang="en-US" sz="2400" kern="0" dirty="0">
                <a:solidFill>
                  <a:sysClr val="windowText" lastClr="000000"/>
                </a:solidFill>
                <a:latin typeface="Times New Roman" panose="02020603050405020304" pitchFamily="18" charset="0"/>
                <a:cs typeface="Times New Roman" panose="02020603050405020304" pitchFamily="18" charset="0"/>
              </a:rPr>
              <a:t> </a:t>
            </a:r>
            <a:r>
              <a:rPr lang="en-GB" altLang="en-US" sz="2400" kern="0" dirty="0" err="1">
                <a:solidFill>
                  <a:sysClr val="windowText" lastClr="000000"/>
                </a:solidFill>
                <a:latin typeface="Times New Roman" panose="02020603050405020304" pitchFamily="18" charset="0"/>
                <a:cs typeface="Times New Roman" panose="02020603050405020304" pitchFamily="18" charset="0"/>
              </a:rPr>
              <a:t>chuẩn</a:t>
            </a:r>
            <a:r>
              <a:rPr lang="en-GB" altLang="en-US" sz="2400" kern="0" dirty="0">
                <a:solidFill>
                  <a:sysClr val="windowText" lastClr="000000"/>
                </a:solidFill>
                <a:latin typeface="Times New Roman" panose="02020603050405020304" pitchFamily="18" charset="0"/>
                <a:cs typeface="Times New Roman" panose="02020603050405020304" pitchFamily="18" charset="0"/>
              </a:rPr>
              <a:t> </a:t>
            </a:r>
            <a:r>
              <a:rPr lang="en-GB" altLang="en-US" sz="2400" kern="0" dirty="0" err="1">
                <a:solidFill>
                  <a:sysClr val="windowText" lastClr="000000"/>
                </a:solidFill>
                <a:latin typeface="Times New Roman" panose="02020603050405020304" pitchFamily="18" charset="0"/>
                <a:cs typeface="Times New Roman" panose="02020603050405020304" pitchFamily="18" charset="0"/>
              </a:rPr>
              <a:t>lôgíc</a:t>
            </a:r>
            <a:r>
              <a:rPr lang="en-GB" altLang="en-US" sz="2400" kern="0" dirty="0">
                <a:solidFill>
                  <a:sysClr val="windowText" lastClr="000000"/>
                </a:solidFill>
                <a:latin typeface="Times New Roman" panose="02020603050405020304" pitchFamily="18" charset="0"/>
                <a:cs typeface="Times New Roman" panose="02020603050405020304" pitchFamily="18" charset="0"/>
              </a:rPr>
              <a:t> </a:t>
            </a:r>
            <a:r>
              <a:rPr lang="en-GB" altLang="en-US" sz="2400" kern="0" dirty="0" err="1">
                <a:solidFill>
                  <a:sysClr val="windowText" lastClr="000000"/>
                </a:solidFill>
                <a:latin typeface="Times New Roman" panose="02020603050405020304" pitchFamily="18" charset="0"/>
                <a:cs typeface="Times New Roman" panose="02020603050405020304" pitchFamily="18" charset="0"/>
              </a:rPr>
              <a:t>và</a:t>
            </a:r>
            <a:r>
              <a:rPr lang="en-GB" altLang="en-US" sz="2400" kern="0" dirty="0">
                <a:solidFill>
                  <a:sysClr val="windowText" lastClr="000000"/>
                </a:solidFill>
                <a:latin typeface="Times New Roman" panose="02020603050405020304" pitchFamily="18" charset="0"/>
                <a:cs typeface="Times New Roman" panose="02020603050405020304" pitchFamily="18" charset="0"/>
              </a:rPr>
              <a:t> </a:t>
            </a:r>
            <a:r>
              <a:rPr lang="en-GB" altLang="en-US" sz="2400" kern="0" dirty="0" err="1">
                <a:solidFill>
                  <a:sysClr val="windowText" lastClr="000000"/>
                </a:solidFill>
                <a:latin typeface="Times New Roman" panose="02020603050405020304" pitchFamily="18" charset="0"/>
                <a:cs typeface="Times New Roman" panose="02020603050405020304" pitchFamily="18" charset="0"/>
              </a:rPr>
              <a:t>những</a:t>
            </a:r>
            <a:r>
              <a:rPr lang="en-GB" altLang="en-US" sz="2400" kern="0" dirty="0">
                <a:solidFill>
                  <a:sysClr val="windowText" lastClr="000000"/>
                </a:solidFill>
                <a:latin typeface="Times New Roman" panose="02020603050405020304" pitchFamily="18" charset="0"/>
                <a:cs typeface="Times New Roman" panose="02020603050405020304" pitchFamily="18" charset="0"/>
              </a:rPr>
              <a:t> </a:t>
            </a:r>
            <a:r>
              <a:rPr lang="en-GB" altLang="en-US" sz="2400" kern="0" dirty="0" err="1">
                <a:solidFill>
                  <a:sysClr val="windowText" lastClr="000000"/>
                </a:solidFill>
                <a:latin typeface="Times New Roman" panose="02020603050405020304" pitchFamily="18" charset="0"/>
                <a:cs typeface="Times New Roman" panose="02020603050405020304" pitchFamily="18" charset="0"/>
              </a:rPr>
              <a:t>kinh</a:t>
            </a:r>
            <a:r>
              <a:rPr lang="en-GB" altLang="en-US" sz="2400" kern="0" dirty="0">
                <a:solidFill>
                  <a:sysClr val="windowText" lastClr="000000"/>
                </a:solidFill>
                <a:latin typeface="Times New Roman" panose="02020603050405020304" pitchFamily="18" charset="0"/>
                <a:cs typeface="Times New Roman" panose="02020603050405020304" pitchFamily="18" charset="0"/>
              </a:rPr>
              <a:t> </a:t>
            </a:r>
            <a:r>
              <a:rPr lang="en-GB" altLang="en-US" sz="2400" kern="0" dirty="0" err="1">
                <a:solidFill>
                  <a:sysClr val="windowText" lastClr="000000"/>
                </a:solidFill>
                <a:latin typeface="Times New Roman" panose="02020603050405020304" pitchFamily="18" charset="0"/>
                <a:cs typeface="Times New Roman" panose="02020603050405020304" pitchFamily="18" charset="0"/>
              </a:rPr>
              <a:t>nghiệm</a:t>
            </a:r>
            <a:r>
              <a:rPr lang="en-GB" altLang="en-US" sz="2400" kern="0" dirty="0">
                <a:solidFill>
                  <a:sysClr val="windowText" lastClr="000000"/>
                </a:solidFill>
                <a:latin typeface="Times New Roman" panose="02020603050405020304" pitchFamily="18" charset="0"/>
                <a:cs typeface="Times New Roman" panose="02020603050405020304" pitchFamily="18" charset="0"/>
              </a:rPr>
              <a:t> </a:t>
            </a:r>
            <a:r>
              <a:rPr lang="en-GB" altLang="en-US" sz="2400" kern="0" dirty="0" err="1">
                <a:solidFill>
                  <a:sysClr val="windowText" lastClr="000000"/>
                </a:solidFill>
                <a:latin typeface="Times New Roman" panose="02020603050405020304" pitchFamily="18" charset="0"/>
                <a:cs typeface="Times New Roman" panose="02020603050405020304" pitchFamily="18" charset="0"/>
              </a:rPr>
              <a:t>khám</a:t>
            </a:r>
            <a:r>
              <a:rPr lang="en-GB" altLang="en-US" sz="2400" kern="0" dirty="0">
                <a:solidFill>
                  <a:sysClr val="windowText" lastClr="000000"/>
                </a:solidFill>
                <a:latin typeface="Times New Roman" panose="02020603050405020304" pitchFamily="18" charset="0"/>
                <a:cs typeface="Times New Roman" panose="02020603050405020304" pitchFamily="18" charset="0"/>
              </a:rPr>
              <a:t> </a:t>
            </a:r>
            <a:r>
              <a:rPr lang="en-GB" altLang="en-US" sz="2400" kern="0" dirty="0" err="1">
                <a:solidFill>
                  <a:sysClr val="windowText" lastClr="000000"/>
                </a:solidFill>
                <a:latin typeface="Times New Roman" panose="02020603050405020304" pitchFamily="18" charset="0"/>
                <a:cs typeface="Times New Roman" panose="02020603050405020304" pitchFamily="18" charset="0"/>
              </a:rPr>
              <a:t>phá</a:t>
            </a:r>
            <a:r>
              <a:rPr lang="en-GB" altLang="en-US" sz="2400" kern="0" dirty="0">
                <a:solidFill>
                  <a:sysClr val="windowText" lastClr="000000"/>
                </a:solidFill>
                <a:latin typeface="Times New Roman" panose="02020603050405020304" pitchFamily="18" charset="0"/>
                <a:cs typeface="Times New Roman" panose="02020603050405020304" pitchFamily="18" charset="0"/>
              </a:rPr>
              <a:t> </a:t>
            </a:r>
            <a:r>
              <a:rPr lang="en-GB" altLang="en-US" sz="2400" kern="0" dirty="0" err="1">
                <a:solidFill>
                  <a:sysClr val="windowText" lastClr="000000"/>
                </a:solidFill>
                <a:latin typeface="Times New Roman" panose="02020603050405020304" pitchFamily="18" charset="0"/>
                <a:cs typeface="Times New Roman" panose="02020603050405020304" pitchFamily="18" charset="0"/>
              </a:rPr>
              <a:t>thực</a:t>
            </a:r>
            <a:r>
              <a:rPr lang="en-GB" altLang="en-US" sz="2400" kern="0" dirty="0">
                <a:solidFill>
                  <a:sysClr val="windowText" lastClr="000000"/>
                </a:solidFill>
                <a:latin typeface="Times New Roman" panose="02020603050405020304" pitchFamily="18" charset="0"/>
                <a:cs typeface="Times New Roman" panose="02020603050405020304" pitchFamily="18" charset="0"/>
              </a:rPr>
              <a:t> </a:t>
            </a:r>
            <a:r>
              <a:rPr lang="en-GB" altLang="en-US" sz="2400" kern="0" dirty="0" err="1">
                <a:solidFill>
                  <a:sysClr val="windowText" lastClr="000000"/>
                </a:solidFill>
                <a:latin typeface="Times New Roman" panose="02020603050405020304" pitchFamily="18" charset="0"/>
                <a:cs typeface="Times New Roman" panose="02020603050405020304" pitchFamily="18" charset="0"/>
              </a:rPr>
              <a:t>tại</a:t>
            </a:r>
            <a:r>
              <a:rPr lang="en-GB" altLang="en-US" sz="2400" kern="0" dirty="0">
                <a:solidFill>
                  <a:sysClr val="windowText" lastClr="000000"/>
                </a:solidFill>
                <a:latin typeface="Times New Roman" panose="02020603050405020304" pitchFamily="18" charset="0"/>
                <a:cs typeface="Times New Roman" panose="02020603050405020304" pitchFamily="18" charset="0"/>
              </a:rPr>
              <a:t> </a:t>
            </a:r>
            <a:r>
              <a:rPr lang="en-GB" altLang="en-US" sz="2400" kern="0" dirty="0" err="1">
                <a:solidFill>
                  <a:sysClr val="windowText" lastClr="000000"/>
                </a:solidFill>
                <a:latin typeface="Times New Roman" panose="02020603050405020304" pitchFamily="18" charset="0"/>
                <a:cs typeface="Times New Roman" panose="02020603050405020304" pitchFamily="18" charset="0"/>
              </a:rPr>
              <a:t>của</a:t>
            </a:r>
            <a:r>
              <a:rPr lang="en-GB" altLang="en-US" sz="2400" kern="0" dirty="0">
                <a:solidFill>
                  <a:sysClr val="windowText" lastClr="000000"/>
                </a:solidFill>
                <a:latin typeface="Times New Roman" panose="02020603050405020304" pitchFamily="18" charset="0"/>
                <a:cs typeface="Times New Roman" panose="02020603050405020304" pitchFamily="18" charset="0"/>
              </a:rPr>
              <a:t> con </a:t>
            </a:r>
            <a:r>
              <a:rPr lang="en-GB" altLang="en-US" sz="2400" kern="0" dirty="0" err="1">
                <a:solidFill>
                  <a:sysClr val="windowText" lastClr="000000"/>
                </a:solidFill>
                <a:latin typeface="Times New Roman" panose="02020603050405020304" pitchFamily="18" charset="0"/>
                <a:cs typeface="Times New Roman" panose="02020603050405020304" pitchFamily="18" charset="0"/>
              </a:rPr>
              <a:t>người</a:t>
            </a:r>
            <a:r>
              <a:rPr lang="en-GB" altLang="en-US" sz="2400" kern="0" dirty="0">
                <a:solidFill>
                  <a:sysClr val="windowText" lastClr="000000"/>
                </a:solidFill>
                <a:latin typeface="Times New Roman" panose="02020603050405020304" pitchFamily="18" charset="0"/>
                <a:cs typeface="Times New Roman" panose="02020603050405020304" pitchFamily="18" charset="0"/>
              </a:rPr>
              <a:t> </a:t>
            </a:r>
            <a:r>
              <a:rPr lang="en-GB" altLang="en-US" sz="2400" kern="0" dirty="0" err="1">
                <a:solidFill>
                  <a:sysClr val="windowText" lastClr="000000"/>
                </a:solidFill>
                <a:latin typeface="Times New Roman" panose="02020603050405020304" pitchFamily="18" charset="0"/>
                <a:cs typeface="Times New Roman" panose="02020603050405020304" pitchFamily="18" charset="0"/>
              </a:rPr>
              <a:t>để</a:t>
            </a:r>
            <a:r>
              <a:rPr lang="en-GB" altLang="en-US" sz="2400" kern="0" dirty="0">
                <a:solidFill>
                  <a:sysClr val="windowText" lastClr="000000"/>
                </a:solidFill>
                <a:latin typeface="Times New Roman" panose="02020603050405020304" pitchFamily="18" charset="0"/>
                <a:cs typeface="Times New Roman" panose="02020603050405020304" pitchFamily="18" charset="0"/>
              </a:rPr>
              <a:t> </a:t>
            </a:r>
            <a:r>
              <a:rPr lang="en-GB" altLang="en-US" sz="2400" kern="0" dirty="0" err="1">
                <a:solidFill>
                  <a:sysClr val="windowText" lastClr="000000"/>
                </a:solidFill>
                <a:latin typeface="Times New Roman" panose="02020603050405020304" pitchFamily="18" charset="0"/>
                <a:cs typeface="Times New Roman" panose="02020603050405020304" pitchFamily="18" charset="0"/>
              </a:rPr>
              <a:t>diễn</a:t>
            </a:r>
            <a:r>
              <a:rPr lang="en-GB" altLang="en-US" sz="2400" kern="0" dirty="0">
                <a:solidFill>
                  <a:sysClr val="windowText" lastClr="000000"/>
                </a:solidFill>
                <a:latin typeface="Times New Roman" panose="02020603050405020304" pitchFamily="18" charset="0"/>
                <a:cs typeface="Times New Roman" panose="02020603050405020304" pitchFamily="18" charset="0"/>
              </a:rPr>
              <a:t> </a:t>
            </a:r>
            <a:r>
              <a:rPr lang="en-GB" altLang="en-US" sz="2400" kern="0" dirty="0" err="1">
                <a:solidFill>
                  <a:sysClr val="windowText" lastClr="000000"/>
                </a:solidFill>
                <a:latin typeface="Times New Roman" panose="02020603050405020304" pitchFamily="18" charset="0"/>
                <a:cs typeface="Times New Roman" panose="02020603050405020304" pitchFamily="18" charset="0"/>
              </a:rPr>
              <a:t>tả</a:t>
            </a:r>
            <a:r>
              <a:rPr lang="en-GB" altLang="en-US" sz="2400" kern="0" dirty="0">
                <a:solidFill>
                  <a:sysClr val="windowText" lastClr="000000"/>
                </a:solidFill>
                <a:latin typeface="Times New Roman" panose="02020603050405020304" pitchFamily="18" charset="0"/>
                <a:cs typeface="Times New Roman" panose="02020603050405020304" pitchFamily="18" charset="0"/>
              </a:rPr>
              <a:t> </a:t>
            </a:r>
            <a:r>
              <a:rPr lang="en-GB" altLang="en-US" sz="2400" kern="0" dirty="0" err="1">
                <a:solidFill>
                  <a:sysClr val="windowText" lastClr="000000"/>
                </a:solidFill>
                <a:latin typeface="Times New Roman" panose="02020603050405020304" pitchFamily="18" charset="0"/>
                <a:cs typeface="Times New Roman" panose="02020603050405020304" pitchFamily="18" charset="0"/>
              </a:rPr>
              <a:t>thế</a:t>
            </a:r>
            <a:r>
              <a:rPr lang="en-GB" altLang="en-US" sz="2400" kern="0" dirty="0">
                <a:solidFill>
                  <a:sysClr val="windowText" lastClr="000000"/>
                </a:solidFill>
                <a:latin typeface="Times New Roman" panose="02020603050405020304" pitchFamily="18" charset="0"/>
                <a:cs typeface="Times New Roman" panose="02020603050405020304" pitchFamily="18" charset="0"/>
              </a:rPr>
              <a:t> </a:t>
            </a:r>
            <a:r>
              <a:rPr lang="en-GB" altLang="en-US" sz="2400" kern="0" dirty="0" err="1">
                <a:solidFill>
                  <a:sysClr val="windowText" lastClr="000000"/>
                </a:solidFill>
                <a:latin typeface="Times New Roman" panose="02020603050405020304" pitchFamily="18" charset="0"/>
                <a:cs typeface="Times New Roman" panose="02020603050405020304" pitchFamily="18" charset="0"/>
              </a:rPr>
              <a:t>giới</a:t>
            </a:r>
            <a:r>
              <a:rPr lang="en-GB" altLang="en-US" sz="2400" kern="0" dirty="0">
                <a:solidFill>
                  <a:sysClr val="windowText" lastClr="000000"/>
                </a:solidFill>
                <a:latin typeface="Times New Roman" panose="02020603050405020304" pitchFamily="18" charset="0"/>
                <a:cs typeface="Times New Roman" panose="02020603050405020304" pitchFamily="18" charset="0"/>
              </a:rPr>
              <a:t> </a:t>
            </a:r>
            <a:r>
              <a:rPr lang="en-GB" altLang="en-US" sz="2400" kern="0" dirty="0" err="1">
                <a:solidFill>
                  <a:sysClr val="windowText" lastClr="000000"/>
                </a:solidFill>
                <a:latin typeface="Times New Roman" panose="02020603050405020304" pitchFamily="18" charset="0"/>
                <a:cs typeface="Times New Roman" panose="02020603050405020304" pitchFamily="18" charset="0"/>
              </a:rPr>
              <a:t>và</a:t>
            </a:r>
            <a:r>
              <a:rPr lang="en-GB" altLang="en-US" sz="2400" kern="0" dirty="0">
                <a:solidFill>
                  <a:sysClr val="windowText" lastClr="000000"/>
                </a:solidFill>
                <a:latin typeface="Times New Roman" panose="02020603050405020304" pitchFamily="18" charset="0"/>
                <a:cs typeface="Times New Roman" panose="02020603050405020304" pitchFamily="18" charset="0"/>
              </a:rPr>
              <a:t> </a:t>
            </a:r>
            <a:r>
              <a:rPr lang="en-GB" altLang="en-US" sz="2400" kern="0" dirty="0" err="1">
                <a:solidFill>
                  <a:sysClr val="windowText" lastClr="000000"/>
                </a:solidFill>
                <a:latin typeface="Times New Roman" panose="02020603050405020304" pitchFamily="18" charset="0"/>
                <a:cs typeface="Times New Roman" panose="02020603050405020304" pitchFamily="18" charset="0"/>
              </a:rPr>
              <a:t>khái</a:t>
            </a:r>
            <a:r>
              <a:rPr lang="en-GB" altLang="en-US" sz="2400" kern="0" dirty="0">
                <a:solidFill>
                  <a:sysClr val="windowText" lastClr="000000"/>
                </a:solidFill>
                <a:latin typeface="Times New Roman" panose="02020603050405020304" pitchFamily="18" charset="0"/>
                <a:cs typeface="Times New Roman" panose="02020603050405020304" pitchFamily="18" charset="0"/>
              </a:rPr>
              <a:t> </a:t>
            </a:r>
            <a:r>
              <a:rPr lang="en-GB" altLang="en-US" sz="2400" kern="0" dirty="0" err="1">
                <a:solidFill>
                  <a:sysClr val="windowText" lastClr="000000"/>
                </a:solidFill>
                <a:latin typeface="Times New Roman" panose="02020603050405020304" pitchFamily="18" charset="0"/>
                <a:cs typeface="Times New Roman" panose="02020603050405020304" pitchFamily="18" charset="0"/>
              </a:rPr>
              <a:t>quát</a:t>
            </a:r>
            <a:r>
              <a:rPr lang="en-GB" altLang="en-US" sz="2400" kern="0" dirty="0">
                <a:solidFill>
                  <a:sysClr val="windowText" lastClr="000000"/>
                </a:solidFill>
                <a:latin typeface="Times New Roman" panose="02020603050405020304" pitchFamily="18" charset="0"/>
                <a:cs typeface="Times New Roman" panose="02020603050405020304" pitchFamily="18" charset="0"/>
              </a:rPr>
              <a:t> </a:t>
            </a:r>
            <a:r>
              <a:rPr lang="en-GB" altLang="en-US" sz="2400" kern="0" dirty="0" err="1">
                <a:solidFill>
                  <a:sysClr val="windowText" lastClr="000000"/>
                </a:solidFill>
                <a:latin typeface="Times New Roman" panose="02020603050405020304" pitchFamily="18" charset="0"/>
                <a:cs typeface="Times New Roman" panose="02020603050405020304" pitchFamily="18" charset="0"/>
              </a:rPr>
              <a:t>thế</a:t>
            </a:r>
            <a:r>
              <a:rPr lang="en-GB" altLang="en-US" sz="2400" kern="0" dirty="0">
                <a:solidFill>
                  <a:sysClr val="windowText" lastClr="000000"/>
                </a:solidFill>
                <a:latin typeface="Times New Roman" panose="02020603050405020304" pitchFamily="18" charset="0"/>
                <a:cs typeface="Times New Roman" panose="02020603050405020304" pitchFamily="18" charset="0"/>
              </a:rPr>
              <a:t> </a:t>
            </a:r>
            <a:r>
              <a:rPr lang="en-GB" altLang="en-US" sz="2400" kern="0" dirty="0" err="1">
                <a:solidFill>
                  <a:sysClr val="windowText" lastClr="000000"/>
                </a:solidFill>
                <a:latin typeface="Times New Roman" panose="02020603050405020304" pitchFamily="18" charset="0"/>
                <a:cs typeface="Times New Roman" panose="02020603050405020304" pitchFamily="18" charset="0"/>
              </a:rPr>
              <a:t>giới</a:t>
            </a:r>
            <a:r>
              <a:rPr lang="en-GB" altLang="en-US" sz="2400" kern="0" dirty="0">
                <a:solidFill>
                  <a:sysClr val="windowText" lastClr="000000"/>
                </a:solidFill>
                <a:latin typeface="Times New Roman" panose="02020603050405020304" pitchFamily="18" charset="0"/>
                <a:cs typeface="Times New Roman" panose="02020603050405020304" pitchFamily="18" charset="0"/>
              </a:rPr>
              <a:t> </a:t>
            </a:r>
            <a:r>
              <a:rPr lang="en-GB" altLang="en-US" sz="2400" kern="0" dirty="0" err="1">
                <a:solidFill>
                  <a:sysClr val="windowText" lastClr="000000"/>
                </a:solidFill>
                <a:latin typeface="Times New Roman" panose="02020603050405020304" pitchFamily="18" charset="0"/>
                <a:cs typeface="Times New Roman" panose="02020603050405020304" pitchFamily="18" charset="0"/>
              </a:rPr>
              <a:t>quan</a:t>
            </a:r>
            <a:r>
              <a:rPr lang="en-GB" altLang="en-US" sz="2400" kern="0" dirty="0">
                <a:solidFill>
                  <a:sysClr val="windowText" lastClr="000000"/>
                </a:solidFill>
                <a:latin typeface="Times New Roman" panose="02020603050405020304" pitchFamily="18" charset="0"/>
                <a:cs typeface="Times New Roman" panose="02020603050405020304" pitchFamily="18" charset="0"/>
              </a:rPr>
              <a:t> </a:t>
            </a:r>
            <a:r>
              <a:rPr lang="en-GB" altLang="en-US" sz="2400" kern="0" dirty="0" err="1">
                <a:solidFill>
                  <a:sysClr val="windowText" lastClr="000000"/>
                </a:solidFill>
                <a:latin typeface="Times New Roman" panose="02020603050405020304" pitchFamily="18" charset="0"/>
                <a:cs typeface="Times New Roman" panose="02020603050405020304" pitchFamily="18" charset="0"/>
              </a:rPr>
              <a:t>bằng</a:t>
            </a:r>
            <a:r>
              <a:rPr lang="en-GB" altLang="en-US" sz="2400" kern="0" dirty="0">
                <a:solidFill>
                  <a:sysClr val="windowText" lastClr="000000"/>
                </a:solidFill>
                <a:latin typeface="Times New Roman" panose="02020603050405020304" pitchFamily="18" charset="0"/>
                <a:cs typeface="Times New Roman" panose="02020603050405020304" pitchFamily="18" charset="0"/>
              </a:rPr>
              <a:t> </a:t>
            </a:r>
            <a:r>
              <a:rPr lang="en-GB" altLang="en-US" sz="2400" kern="0" dirty="0" err="1">
                <a:solidFill>
                  <a:sysClr val="windowText" lastClr="000000"/>
                </a:solidFill>
                <a:latin typeface="Times New Roman" panose="02020603050405020304" pitchFamily="18" charset="0"/>
                <a:cs typeface="Times New Roman" panose="02020603050405020304" pitchFamily="18" charset="0"/>
              </a:rPr>
              <a:t>lý</a:t>
            </a:r>
            <a:r>
              <a:rPr lang="en-GB" altLang="en-US" sz="2400" kern="0" dirty="0">
                <a:solidFill>
                  <a:sysClr val="windowText" lastClr="000000"/>
                </a:solidFill>
                <a:latin typeface="Times New Roman" panose="02020603050405020304" pitchFamily="18" charset="0"/>
                <a:cs typeface="Times New Roman" panose="02020603050405020304" pitchFamily="18" charset="0"/>
              </a:rPr>
              <a:t> </a:t>
            </a:r>
            <a:r>
              <a:rPr lang="en-GB" altLang="en-US" sz="2400" kern="0" dirty="0" err="1">
                <a:solidFill>
                  <a:sysClr val="windowText" lastClr="000000"/>
                </a:solidFill>
                <a:latin typeface="Times New Roman" panose="02020603050405020304" pitchFamily="18" charset="0"/>
                <a:cs typeface="Times New Roman" panose="02020603050405020304" pitchFamily="18" charset="0"/>
              </a:rPr>
              <a:t>luận</a:t>
            </a:r>
            <a:r>
              <a:rPr lang="en-GB" altLang="en-US" sz="2400" kern="0" dirty="0">
                <a:solidFill>
                  <a:sysClr val="windowText" lastClr="000000"/>
                </a:solidFill>
                <a:latin typeface="Times New Roman" panose="02020603050405020304" pitchFamily="18" charset="0"/>
                <a:cs typeface="Times New Roman" panose="02020603050405020304" pitchFamily="18" charset="0"/>
              </a:rPr>
              <a:t>.</a:t>
            </a:r>
            <a:endParaRPr lang="en-US" sz="2400" kern="0" dirty="0">
              <a:solidFill>
                <a:sysClr val="windowText" lastClr="000000"/>
              </a:solidFill>
            </a:endParaRPr>
          </a:p>
        </p:txBody>
      </p:sp>
      <p:sp>
        <p:nvSpPr>
          <p:cNvPr id="8" name="Rounded Rectangle 7"/>
          <p:cNvSpPr/>
          <p:nvPr/>
        </p:nvSpPr>
        <p:spPr>
          <a:xfrm>
            <a:off x="533400" y="3121025"/>
            <a:ext cx="8305800" cy="1069975"/>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just" eaLnBrk="1" fontAlgn="auto" hangingPunct="1">
              <a:spcBef>
                <a:spcPts val="0"/>
              </a:spcBef>
              <a:spcAft>
                <a:spcPts val="0"/>
              </a:spcAft>
              <a:defRPr/>
            </a:pPr>
            <a:r>
              <a:rPr lang="nl-NL" altLang="en-US" sz="2400" kern="0" dirty="0">
                <a:solidFill>
                  <a:sysClr val="windowText" lastClr="000000"/>
                </a:solidFill>
                <a:latin typeface="Times New Roman" panose="02020603050405020304" pitchFamily="18" charset="0"/>
                <a:cs typeface="Times New Roman" panose="02020603050405020304" pitchFamily="18" charset="0"/>
              </a:rPr>
              <a:t>Triết học khác với các khoa học khác ở </a:t>
            </a:r>
            <a:r>
              <a:rPr lang="nl-NL" altLang="en-US" sz="2400" i="1" kern="0" dirty="0">
                <a:solidFill>
                  <a:sysClr val="windowText" lastClr="000000"/>
                </a:solidFill>
                <a:latin typeface="Times New Roman" panose="02020603050405020304" pitchFamily="18" charset="0"/>
                <a:cs typeface="Times New Roman" panose="02020603050405020304" pitchFamily="18" charset="0"/>
              </a:rPr>
              <a:t>tính đặc thù của hệ thống tri thức khoa học và phương pháp nghiên cứu</a:t>
            </a:r>
            <a:r>
              <a:rPr lang="nl-NL" altLang="en-US" sz="2400" kern="0" dirty="0">
                <a:solidFill>
                  <a:sysClr val="windowText" lastClr="000000"/>
                </a:solidFill>
                <a:latin typeface="Times New Roman" panose="02020603050405020304" pitchFamily="18" charset="0"/>
                <a:cs typeface="Times New Roman" panose="02020603050405020304" pitchFamily="18" charset="0"/>
              </a:rPr>
              <a:t>.</a:t>
            </a:r>
            <a:endParaRPr lang="en-US" sz="2400" kern="0" dirty="0">
              <a:solidFill>
                <a:sysClr val="windowText" lastClr="000000"/>
              </a:solidFill>
            </a:endParaRPr>
          </a:p>
        </p:txBody>
      </p:sp>
      <p:sp>
        <p:nvSpPr>
          <p:cNvPr id="11" name="Rounded Rectangle 10"/>
          <p:cNvSpPr/>
          <p:nvPr/>
        </p:nvSpPr>
        <p:spPr>
          <a:xfrm>
            <a:off x="539750" y="5249863"/>
            <a:ext cx="8305800" cy="1387475"/>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just" eaLnBrk="1" fontAlgn="auto" hangingPunct="1">
              <a:spcBef>
                <a:spcPts val="0"/>
              </a:spcBef>
              <a:spcAft>
                <a:spcPts val="0"/>
              </a:spcAft>
              <a:defRPr/>
            </a:pPr>
            <a:r>
              <a:rPr lang="nl-NL" altLang="en-US" sz="2400" kern="0" dirty="0">
                <a:solidFill>
                  <a:sysClr val="windowText" lastClr="000000"/>
                </a:solidFill>
                <a:latin typeface="Times New Roman" panose="02020603050405020304" pitchFamily="18" charset="0"/>
                <a:cs typeface="Times New Roman" panose="02020603050405020304" pitchFamily="18" charset="0"/>
              </a:rPr>
              <a:t>Triết học là hệ thống quan điểm lí luận chung nhất về thế giới và vị trí con người trong thế giới đó, là khoa học về những quy luật vận động, phát triển chung nhất của tự nhiên, xã hội và tư duy.</a:t>
            </a:r>
            <a:endParaRPr lang="en-US" sz="2400" kern="0" dirty="0">
              <a:solidFill>
                <a:sysClr val="windowText" lastClr="000000"/>
              </a:solidFill>
            </a:endParaRPr>
          </a:p>
        </p:txBody>
      </p:sp>
      <p:sp>
        <p:nvSpPr>
          <p:cNvPr id="10" name="Diagonal Stripe 9"/>
          <p:cNvSpPr/>
          <p:nvPr/>
        </p:nvSpPr>
        <p:spPr>
          <a:xfrm>
            <a:off x="539750" y="4479925"/>
            <a:ext cx="914400" cy="914400"/>
          </a:xfrm>
          <a:prstGeom prst="diagStripe">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chemeClr val="tx1"/>
              </a:solidFill>
            </a:endParaRPr>
          </a:p>
        </p:txBody>
      </p:sp>
      <p:sp>
        <p:nvSpPr>
          <p:cNvPr id="12" name="Rectangle 11"/>
          <p:cNvSpPr/>
          <p:nvPr/>
        </p:nvSpPr>
        <p:spPr>
          <a:xfrm>
            <a:off x="1066800" y="4648200"/>
            <a:ext cx="7625806" cy="523220"/>
          </a:xfrm>
          <a:prstGeom prst="rect">
            <a:avLst/>
          </a:prstGeom>
        </p:spPr>
        <p:txBody>
          <a:bodyPr wrap="none">
            <a:spAutoFit/>
          </a:bodyPr>
          <a:lstStyle/>
          <a:p>
            <a:pPr eaLnBrk="1" fontAlgn="auto" hangingPunct="1">
              <a:spcBef>
                <a:spcPts val="0"/>
              </a:spcBef>
              <a:spcAft>
                <a:spcPts val="0"/>
              </a:spcAft>
              <a:defRPr/>
            </a:pPr>
            <a:r>
              <a:rPr lang="en-US" altLang="en-US" sz="2800" b="1" kern="0" dirty="0" err="1">
                <a:solidFill>
                  <a:sysClr val="windowText" lastClr="000000"/>
                </a:solidFill>
                <a:latin typeface="Times New Roman" panose="02020603050405020304" pitchFamily="18" charset="0"/>
                <a:cs typeface="Times New Roman" panose="02020603050405020304" pitchFamily="18" charset="0"/>
              </a:rPr>
              <a:t>Các</a:t>
            </a:r>
            <a:r>
              <a:rPr lang="en-US" altLang="en-US" sz="2800" b="1" kern="0" dirty="0">
                <a:solidFill>
                  <a:sysClr val="windowText" lastClr="000000"/>
                </a:solidFill>
                <a:latin typeface="Times New Roman" panose="02020603050405020304" pitchFamily="18" charset="0"/>
                <a:cs typeface="Times New Roman" panose="02020603050405020304" pitchFamily="18" charset="0"/>
              </a:rPr>
              <a:t> </a:t>
            </a:r>
            <a:r>
              <a:rPr lang="en-US" altLang="en-US" sz="2800" b="1" kern="0" dirty="0" err="1">
                <a:solidFill>
                  <a:sysClr val="windowText" lastClr="000000"/>
                </a:solidFill>
                <a:latin typeface="Times New Roman" panose="02020603050405020304" pitchFamily="18" charset="0"/>
                <a:cs typeface="Times New Roman" panose="02020603050405020304" pitchFamily="18" charset="0"/>
              </a:rPr>
              <a:t>nhà</a:t>
            </a:r>
            <a:r>
              <a:rPr lang="en-US" altLang="en-US" sz="2800" b="1" kern="0" dirty="0">
                <a:solidFill>
                  <a:sysClr val="windowText" lastClr="000000"/>
                </a:solidFill>
                <a:latin typeface="Times New Roman" panose="02020603050405020304" pitchFamily="18" charset="0"/>
                <a:cs typeface="Times New Roman" panose="02020603050405020304" pitchFamily="18" charset="0"/>
              </a:rPr>
              <a:t> </a:t>
            </a:r>
            <a:r>
              <a:rPr lang="en-US" altLang="en-US" sz="2800" b="1" kern="0" dirty="0" err="1">
                <a:solidFill>
                  <a:sysClr val="windowText" lastClr="000000"/>
                </a:solidFill>
                <a:latin typeface="Times New Roman" panose="02020603050405020304" pitchFamily="18" charset="0"/>
                <a:cs typeface="Times New Roman" panose="02020603050405020304" pitchFamily="18" charset="0"/>
              </a:rPr>
              <a:t>kinh</a:t>
            </a:r>
            <a:r>
              <a:rPr lang="en-US" altLang="en-US" sz="2800" b="1" kern="0" dirty="0">
                <a:solidFill>
                  <a:sysClr val="windowText" lastClr="000000"/>
                </a:solidFill>
                <a:latin typeface="Times New Roman" panose="02020603050405020304" pitchFamily="18" charset="0"/>
                <a:cs typeface="Times New Roman" panose="02020603050405020304" pitchFamily="18" charset="0"/>
              </a:rPr>
              <a:t> </a:t>
            </a:r>
            <a:r>
              <a:rPr lang="en-US" altLang="en-US" sz="2800" b="1" kern="0" dirty="0" err="1">
                <a:solidFill>
                  <a:sysClr val="windowText" lastClr="000000"/>
                </a:solidFill>
                <a:latin typeface="Times New Roman" panose="02020603050405020304" pitchFamily="18" charset="0"/>
                <a:cs typeface="Times New Roman" panose="02020603050405020304" pitchFamily="18" charset="0"/>
              </a:rPr>
              <a:t>điển</a:t>
            </a:r>
            <a:r>
              <a:rPr lang="en-US" altLang="en-US" sz="2800" b="1" kern="0" dirty="0">
                <a:solidFill>
                  <a:sysClr val="windowText" lastClr="000000"/>
                </a:solidFill>
                <a:latin typeface="Times New Roman" panose="02020603050405020304" pitchFamily="18" charset="0"/>
                <a:cs typeface="Times New Roman" panose="02020603050405020304" pitchFamily="18" charset="0"/>
              </a:rPr>
              <a:t> CN </a:t>
            </a:r>
            <a:r>
              <a:rPr lang="en-US" altLang="en-US" sz="2800" b="1" kern="0" dirty="0" err="1">
                <a:solidFill>
                  <a:sysClr val="windowText" lastClr="000000"/>
                </a:solidFill>
                <a:latin typeface="Times New Roman" panose="02020603050405020304" pitchFamily="18" charset="0"/>
                <a:cs typeface="Times New Roman" panose="02020603050405020304" pitchFamily="18" charset="0"/>
              </a:rPr>
              <a:t>Mác</a:t>
            </a:r>
            <a:r>
              <a:rPr lang="en-US" altLang="en-US" sz="2800" b="1" kern="0" dirty="0">
                <a:solidFill>
                  <a:sysClr val="windowText" lastClr="000000"/>
                </a:solidFill>
                <a:latin typeface="Times New Roman" panose="02020603050405020304" pitchFamily="18" charset="0"/>
                <a:cs typeface="Times New Roman" panose="02020603050405020304" pitchFamily="18" charset="0"/>
              </a:rPr>
              <a:t> – </a:t>
            </a:r>
            <a:r>
              <a:rPr lang="en-US" altLang="en-US" sz="2800" b="1" kern="0" dirty="0" err="1">
                <a:solidFill>
                  <a:sysClr val="windowText" lastClr="000000"/>
                </a:solidFill>
                <a:latin typeface="Times New Roman" panose="02020603050405020304" pitchFamily="18" charset="0"/>
                <a:cs typeface="Times New Roman" panose="02020603050405020304" pitchFamily="18" charset="0"/>
              </a:rPr>
              <a:t>Lênin</a:t>
            </a:r>
            <a:r>
              <a:rPr lang="en-US" altLang="en-US" sz="2800" b="1" kern="0" dirty="0">
                <a:solidFill>
                  <a:sysClr val="windowText" lastClr="000000"/>
                </a:solidFill>
                <a:latin typeface="Times New Roman" panose="02020603050405020304" pitchFamily="18" charset="0"/>
                <a:cs typeface="Times New Roman" panose="02020603050405020304" pitchFamily="18" charset="0"/>
              </a:rPr>
              <a:t> </a:t>
            </a:r>
            <a:r>
              <a:rPr lang="en-US" altLang="en-US" sz="2800" b="1" kern="0" dirty="0" err="1">
                <a:solidFill>
                  <a:sysClr val="windowText" lastClr="000000"/>
                </a:solidFill>
                <a:latin typeface="Times New Roman" panose="02020603050405020304" pitchFamily="18" charset="0"/>
                <a:cs typeface="Times New Roman" panose="02020603050405020304" pitchFamily="18" charset="0"/>
              </a:rPr>
              <a:t>về</a:t>
            </a:r>
            <a:r>
              <a:rPr lang="en-US" altLang="en-US" sz="2800" b="1" kern="0" dirty="0">
                <a:solidFill>
                  <a:sysClr val="windowText" lastClr="000000"/>
                </a:solidFill>
                <a:latin typeface="Times New Roman" panose="02020603050405020304" pitchFamily="18" charset="0"/>
                <a:cs typeface="Times New Roman" panose="02020603050405020304" pitchFamily="18" charset="0"/>
              </a:rPr>
              <a:t> </a:t>
            </a:r>
            <a:r>
              <a:rPr lang="en-US" altLang="en-US" sz="2800" b="1" kern="0" dirty="0" err="1">
                <a:solidFill>
                  <a:sysClr val="windowText" lastClr="000000"/>
                </a:solidFill>
                <a:latin typeface="Times New Roman" panose="02020603050405020304" pitchFamily="18" charset="0"/>
                <a:cs typeface="Times New Roman" panose="02020603050405020304" pitchFamily="18" charset="0"/>
              </a:rPr>
              <a:t>triết</a:t>
            </a:r>
            <a:r>
              <a:rPr lang="en-US" altLang="en-US" sz="2800" b="1" kern="0" dirty="0">
                <a:solidFill>
                  <a:sysClr val="windowText" lastClr="000000"/>
                </a:solidFill>
                <a:latin typeface="Times New Roman" panose="02020603050405020304" pitchFamily="18" charset="0"/>
                <a:cs typeface="Times New Roman" panose="02020603050405020304" pitchFamily="18" charset="0"/>
              </a:rPr>
              <a:t> </a:t>
            </a:r>
            <a:r>
              <a:rPr lang="en-US" altLang="en-US" sz="2800" b="1" kern="0" dirty="0" err="1">
                <a:solidFill>
                  <a:sysClr val="windowText" lastClr="000000"/>
                </a:solidFill>
                <a:latin typeface="Times New Roman" panose="02020603050405020304" pitchFamily="18" charset="0"/>
                <a:cs typeface="Times New Roman" panose="02020603050405020304" pitchFamily="18" charset="0"/>
              </a:rPr>
              <a:t>học</a:t>
            </a:r>
            <a:r>
              <a:rPr lang="en-US" altLang="en-US" sz="2800" kern="0" dirty="0">
                <a:solidFill>
                  <a:sysClr val="windowText" lastClr="000000"/>
                </a:solidFill>
                <a:latin typeface="Times New Roman" panose="02020603050405020304" pitchFamily="18" charset="0"/>
                <a:cs typeface="Times New Roman" panose="02020603050405020304" pitchFamily="18" charset="0"/>
              </a:rPr>
              <a:t>:</a:t>
            </a:r>
            <a:r>
              <a:rPr lang="vi-VN" altLang="en-US" sz="2800" kern="0" dirty="0">
                <a:solidFill>
                  <a:sysClr val="windowText" lastClr="000000"/>
                </a:solidFill>
              </a:rPr>
              <a:t> </a:t>
            </a:r>
            <a:endParaRPr lang="en-US" sz="2800" kern="0" dirty="0">
              <a:solidFill>
                <a:sysClr val="windowText" lastClr="00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down)">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barn(inVertical)">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grpId="0"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barn(inVertical)">
                                      <p:cBhvr>
                                        <p:cTn id="20" dur="500"/>
                                        <p:tgtEl>
                                          <p:spTgt spid="12"/>
                                        </p:tgtEl>
                                      </p:cBhvr>
                                    </p:animEffect>
                                  </p:childTnLst>
                                </p:cTn>
                              </p:par>
                              <p:par>
                                <p:cTn id="21" presetID="16" presetClass="entr" presetSubtype="21"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barn(inVertical)">
                                      <p:cBhvr>
                                        <p:cTn id="23" dur="500"/>
                                        <p:tgtEl>
                                          <p:spTgt spid="10"/>
                                        </p:tgtEl>
                                      </p:cBhvr>
                                    </p:animEffect>
                                  </p:childTnLst>
                                </p:cTn>
                              </p:par>
                              <p:par>
                                <p:cTn id="24" presetID="16" presetClass="entr" presetSubtype="21" fill="hold" grpId="0" nodeType="with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barn(inVertical)">
                                      <p:cBhvr>
                                        <p:cTn id="2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1" grpId="0" animBg="1"/>
      <p:bldP spid="12"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Title 1"/>
          <p:cNvSpPr>
            <a:spLocks noGrp="1"/>
          </p:cNvSpPr>
          <p:nvPr>
            <p:ph type="title"/>
          </p:nvPr>
        </p:nvSpPr>
        <p:spPr/>
        <p:txBody>
          <a:bodyPr/>
          <a:lstStyle/>
          <a:p>
            <a:endParaRPr lang="en-US" altLang="en-US"/>
          </a:p>
        </p:txBody>
      </p:sp>
      <p:sp>
        <p:nvSpPr>
          <p:cNvPr id="68611" name="Content Placeholder 2"/>
          <p:cNvSpPr>
            <a:spLocks noGrp="1"/>
          </p:cNvSpPr>
          <p:nvPr>
            <p:ph idx="4294967295"/>
          </p:nvPr>
        </p:nvSpPr>
        <p:spPr>
          <a:xfrm>
            <a:off x="457200" y="1600200"/>
            <a:ext cx="8229600" cy="4525963"/>
          </a:xfrm>
          <a:prstGeom prst="rect">
            <a:avLst/>
          </a:prstGeom>
        </p:spPr>
        <p:txBody>
          <a:bodyPr/>
          <a:lstStyle/>
          <a:p>
            <a:endParaRPr lang="en-US" altLang="en-US"/>
          </a:p>
        </p:txBody>
      </p:sp>
      <p:pic>
        <p:nvPicPr>
          <p:cNvPr id="68612" name="Picture 3"/>
          <p:cNvPicPr>
            <a:picLocks noChangeAspect="1"/>
          </p:cNvPicPr>
          <p:nvPr/>
        </p:nvPicPr>
        <p:blipFill>
          <a:blip r:embed="rId3"/>
          <a:srcRect/>
          <a:stretch>
            <a:fillRect/>
          </a:stretch>
        </p:blipFill>
        <p:spPr bwMode="auto">
          <a:xfrm>
            <a:off x="0" y="0"/>
            <a:ext cx="9144000" cy="6858000"/>
          </a:xfrm>
          <a:prstGeom prst="rect">
            <a:avLst/>
          </a:prstGeom>
          <a:noFill/>
          <a:ln w="9525">
            <a:noFill/>
            <a:miter lim="800000"/>
            <a:headEnd/>
            <a:tailEnd/>
          </a:ln>
        </p:spPr>
      </p:pic>
      <p:sp>
        <p:nvSpPr>
          <p:cNvPr id="68614" name="Rectangle 2"/>
          <p:cNvSpPr txBox="1">
            <a:spLocks noChangeArrowheads="1"/>
          </p:cNvSpPr>
          <p:nvPr/>
        </p:nvSpPr>
        <p:spPr bwMode="auto">
          <a:xfrm>
            <a:off x="1657350" y="274638"/>
            <a:ext cx="4541838" cy="422275"/>
          </a:xfrm>
          <a:prstGeom prst="rect">
            <a:avLst/>
          </a:prstGeom>
          <a:noFill/>
          <a:ln w="9525">
            <a:noFill/>
            <a:miter lim="800000"/>
            <a:headEnd/>
            <a:tailEnd/>
          </a:ln>
        </p:spPr>
        <p:txBody>
          <a:bodyPr/>
          <a:lstStyle/>
          <a:p>
            <a:pPr algn="ctr" defTabSz="684213"/>
            <a:endParaRPr lang="en-US" altLang="en-US" sz="2400" b="1">
              <a:solidFill>
                <a:srgbClr val="FFFFFF"/>
              </a:solidFill>
              <a:latin typeface="Times New Roman" pitchFamily="18" charset="0"/>
              <a:ea typeface="Cordia New" pitchFamily="34" charset="-34"/>
              <a:cs typeface="Times New Roman" pitchFamily="18" charset="0"/>
            </a:endParaRPr>
          </a:p>
        </p:txBody>
      </p:sp>
      <p:sp>
        <p:nvSpPr>
          <p:cNvPr id="68615" name="Rectangle 2"/>
          <p:cNvSpPr txBox="1">
            <a:spLocks noChangeArrowheads="1"/>
          </p:cNvSpPr>
          <p:nvPr/>
        </p:nvSpPr>
        <p:spPr bwMode="auto">
          <a:xfrm>
            <a:off x="652463" y="366713"/>
            <a:ext cx="7794625" cy="422275"/>
          </a:xfrm>
          <a:prstGeom prst="rect">
            <a:avLst/>
          </a:prstGeom>
          <a:noFill/>
          <a:ln w="9525">
            <a:noFill/>
            <a:miter lim="800000"/>
            <a:headEnd/>
            <a:tailEnd/>
          </a:ln>
        </p:spPr>
        <p:txBody>
          <a:bodyPr/>
          <a:lstStyle/>
          <a:p>
            <a:pPr algn="ctr" defTabSz="684213"/>
            <a:r>
              <a:rPr lang="en-US" altLang="en-US" sz="3600" b="1" i="1">
                <a:solidFill>
                  <a:srgbClr val="000000"/>
                </a:solidFill>
                <a:latin typeface="Times New Roman" pitchFamily="18" charset="0"/>
                <a:ea typeface="Cordia New" pitchFamily="34" charset="-34"/>
                <a:cs typeface="Times New Roman" pitchFamily="18" charset="0"/>
              </a:rPr>
              <a:t>* Nguyên lý về mối liên hệ phổ biến</a:t>
            </a:r>
          </a:p>
          <a:p>
            <a:pPr algn="ctr" defTabSz="684213"/>
            <a:r>
              <a:rPr lang="en-US" altLang="en-US" sz="3600" b="1" i="1">
                <a:solidFill>
                  <a:srgbClr val="FFFFFF"/>
                </a:solidFill>
                <a:latin typeface="Times New Roman" pitchFamily="18" charset="0"/>
                <a:ea typeface="Cordia New" pitchFamily="34" charset="-34"/>
                <a:cs typeface="Times New Roman" pitchFamily="18" charset="0"/>
              </a:rPr>
              <a:t> </a:t>
            </a:r>
          </a:p>
        </p:txBody>
      </p:sp>
      <p:sp>
        <p:nvSpPr>
          <p:cNvPr id="18" name="Oval 4"/>
          <p:cNvSpPr>
            <a:spLocks noChangeArrowheads="1"/>
          </p:cNvSpPr>
          <p:nvPr/>
        </p:nvSpPr>
        <p:spPr bwMode="auto">
          <a:xfrm>
            <a:off x="6040438" y="4014788"/>
            <a:ext cx="1719262" cy="1343025"/>
          </a:xfrm>
          <a:prstGeom prst="ellipse">
            <a:avLst/>
          </a:prstGeom>
          <a:ln>
            <a:headEnd/>
            <a:tailEnd/>
          </a:ln>
        </p:spPr>
        <p:style>
          <a:lnRef idx="1">
            <a:schemeClr val="accent6"/>
          </a:lnRef>
          <a:fillRef idx="2">
            <a:schemeClr val="accent6"/>
          </a:fillRef>
          <a:effectRef idx="1">
            <a:schemeClr val="accent6"/>
          </a:effectRef>
          <a:fontRef idx="minor">
            <a:schemeClr val="dk1"/>
          </a:fontRef>
        </p:style>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fontAlgn="auto" hangingPunct="1">
              <a:spcBef>
                <a:spcPct val="0"/>
              </a:spcBef>
              <a:spcAft>
                <a:spcPts val="0"/>
              </a:spcAft>
              <a:buFontTx/>
              <a:buNone/>
              <a:defRPr/>
            </a:pPr>
            <a:r>
              <a:rPr kumimoji="1" lang="vi-VN" altLang="en-US" sz="2400" b="1" dirty="0">
                <a:solidFill>
                  <a:srgbClr val="CC3300"/>
                </a:solidFill>
                <a:latin typeface="Times New Roman" panose="02020603050405020304" pitchFamily="18" charset="0"/>
                <a:ea typeface="SimSun" panose="02010600030101010101" pitchFamily="2" charset="-122"/>
                <a:cs typeface="Arial" panose="020B0604020202020204" pitchFamily="34" charset="0"/>
              </a:rPr>
              <a:t>SỰ </a:t>
            </a:r>
          </a:p>
          <a:p>
            <a:pPr algn="ctr" eaLnBrk="1" fontAlgn="auto" hangingPunct="1">
              <a:spcBef>
                <a:spcPct val="0"/>
              </a:spcBef>
              <a:spcAft>
                <a:spcPts val="0"/>
              </a:spcAft>
              <a:buFontTx/>
              <a:buNone/>
              <a:defRPr/>
            </a:pPr>
            <a:r>
              <a:rPr kumimoji="1" lang="vi-VN" altLang="en-US" sz="2400" b="1" dirty="0">
                <a:solidFill>
                  <a:srgbClr val="CC3300"/>
                </a:solidFill>
                <a:latin typeface="Times New Roman" panose="02020603050405020304" pitchFamily="18" charset="0"/>
                <a:ea typeface="SimSun" panose="02010600030101010101" pitchFamily="2" charset="-122"/>
                <a:cs typeface="Arial" panose="020B0604020202020204" pitchFamily="34" charset="0"/>
              </a:rPr>
              <a:t>THỐNG NHẤT</a:t>
            </a:r>
          </a:p>
        </p:txBody>
      </p:sp>
      <p:sp>
        <p:nvSpPr>
          <p:cNvPr id="19" name="Rectangle 5"/>
          <p:cNvSpPr>
            <a:spLocks noChangeArrowheads="1"/>
          </p:cNvSpPr>
          <p:nvPr/>
        </p:nvSpPr>
        <p:spPr bwMode="auto">
          <a:xfrm>
            <a:off x="5551488" y="5665788"/>
            <a:ext cx="2803525" cy="587375"/>
          </a:xfrm>
          <a:prstGeom prst="rect">
            <a:avLst/>
          </a:prstGeom>
          <a:solidFill>
            <a:schemeClr val="accent6">
              <a:lumMod val="75000"/>
            </a:schemeClr>
          </a:solidFill>
          <a:ln w="9525">
            <a:solidFill>
              <a:schemeClr val="tx1"/>
            </a:solidFill>
            <a:miter lim="800000"/>
            <a:headEnd/>
            <a:tailEnd/>
          </a:ln>
        </p:spPr>
        <p:txBody>
          <a:bodyPr wrap="none" anchor="ctr"/>
          <a:lstStyle/>
          <a:p>
            <a:pPr algn="ctr" eaLnBrk="1" fontAlgn="auto" hangingPunct="1">
              <a:spcBef>
                <a:spcPts val="0"/>
              </a:spcBef>
              <a:spcAft>
                <a:spcPts val="0"/>
              </a:spcAft>
              <a:defRPr/>
            </a:pPr>
            <a:r>
              <a:rPr kumimoji="1" lang="en-US" sz="2400" b="1" dirty="0">
                <a:solidFill>
                  <a:srgbClr val="394424"/>
                </a:solidFill>
                <a:latin typeface="Times New Roman" panose="02020603050405020304" pitchFamily="18" charset="0"/>
                <a:ea typeface="SimSun" pitchFamily="2" charset="-122"/>
                <a:cs typeface="Times New Roman" panose="02020603050405020304" pitchFamily="18" charset="0"/>
              </a:rPr>
              <a:t>S</a:t>
            </a:r>
            <a:r>
              <a:rPr kumimoji="1" lang="vi-VN" sz="2400" b="1" dirty="0">
                <a:solidFill>
                  <a:srgbClr val="394424"/>
                </a:solidFill>
                <a:latin typeface="Times New Roman" panose="02020603050405020304" pitchFamily="18" charset="0"/>
                <a:ea typeface="SimSun" pitchFamily="2" charset="-122"/>
                <a:cs typeface="Times New Roman" panose="02020603050405020304" pitchFamily="18" charset="0"/>
              </a:rPr>
              <a:t>ự quy định</a:t>
            </a:r>
          </a:p>
        </p:txBody>
      </p:sp>
      <p:sp>
        <p:nvSpPr>
          <p:cNvPr id="20" name="Rectangle 6"/>
          <p:cNvSpPr>
            <a:spLocks noChangeArrowheads="1"/>
          </p:cNvSpPr>
          <p:nvPr/>
        </p:nvSpPr>
        <p:spPr bwMode="auto">
          <a:xfrm>
            <a:off x="4238625" y="3281363"/>
            <a:ext cx="1901825" cy="674687"/>
          </a:xfrm>
          <a:prstGeom prst="rect">
            <a:avLst/>
          </a:prstGeom>
          <a:solidFill>
            <a:schemeClr val="accent3"/>
          </a:solidFill>
          <a:ln w="9525">
            <a:solidFill>
              <a:schemeClr val="tx1"/>
            </a:solidFill>
            <a:miter lim="800000"/>
            <a:headEnd/>
            <a:tailEnd/>
          </a:ln>
        </p:spPr>
        <p:txBody>
          <a:bodyPr wrap="none" anchor="ctr"/>
          <a:lstStyle/>
          <a:p>
            <a:pPr algn="ctr" eaLnBrk="1" fontAlgn="auto" hangingPunct="1">
              <a:spcBef>
                <a:spcPts val="0"/>
              </a:spcBef>
              <a:spcAft>
                <a:spcPts val="0"/>
              </a:spcAft>
              <a:defRPr/>
            </a:pPr>
            <a:r>
              <a:rPr kumimoji="1" lang="en-US" sz="2400" b="1" dirty="0">
                <a:solidFill>
                  <a:srgbClr val="394424"/>
                </a:solidFill>
                <a:latin typeface="Times New Roman" panose="02020603050405020304" pitchFamily="18" charset="0"/>
                <a:ea typeface="SimSun" pitchFamily="2" charset="-122"/>
                <a:cs typeface="Times New Roman" panose="02020603050405020304" pitchFamily="18" charset="0"/>
              </a:rPr>
              <a:t>S</a:t>
            </a:r>
            <a:r>
              <a:rPr kumimoji="1" lang="vi-VN" sz="2400" b="1" dirty="0">
                <a:solidFill>
                  <a:srgbClr val="394424"/>
                </a:solidFill>
                <a:latin typeface="Times New Roman" panose="02020603050405020304" pitchFamily="18" charset="0"/>
                <a:ea typeface="SimSun" pitchFamily="2" charset="-122"/>
                <a:cs typeface="Times New Roman" panose="02020603050405020304" pitchFamily="18" charset="0"/>
              </a:rPr>
              <a:t>ự tác</a:t>
            </a:r>
            <a:r>
              <a:rPr kumimoji="1" lang="en-US" sz="2400" b="1" dirty="0">
                <a:solidFill>
                  <a:srgbClr val="394424"/>
                </a:solidFill>
                <a:latin typeface="Times New Roman" panose="02020603050405020304" pitchFamily="18" charset="0"/>
                <a:ea typeface="SimSun" pitchFamily="2" charset="-122"/>
                <a:cs typeface="Times New Roman" panose="02020603050405020304" pitchFamily="18" charset="0"/>
              </a:rPr>
              <a:t> </a:t>
            </a:r>
            <a:r>
              <a:rPr kumimoji="1" lang="en-US" sz="2400" b="1" dirty="0" err="1">
                <a:solidFill>
                  <a:srgbClr val="394424"/>
                </a:solidFill>
                <a:latin typeface="Times New Roman" panose="02020603050405020304" pitchFamily="18" charset="0"/>
                <a:ea typeface="SimSun" pitchFamily="2" charset="-122"/>
                <a:cs typeface="Times New Roman" panose="02020603050405020304" pitchFamily="18" charset="0"/>
              </a:rPr>
              <a:t>động</a:t>
            </a:r>
            <a:endParaRPr kumimoji="1" lang="vi-VN" sz="2400" b="1" dirty="0">
              <a:solidFill>
                <a:srgbClr val="394424"/>
              </a:solidFill>
              <a:latin typeface="Times New Roman" panose="02020603050405020304" pitchFamily="18" charset="0"/>
              <a:ea typeface="SimSun" pitchFamily="2" charset="-122"/>
              <a:cs typeface="Times New Roman" panose="02020603050405020304" pitchFamily="18" charset="0"/>
            </a:endParaRPr>
          </a:p>
        </p:txBody>
      </p:sp>
      <p:sp>
        <p:nvSpPr>
          <p:cNvPr id="21" name="Rectangle 7"/>
          <p:cNvSpPr>
            <a:spLocks noChangeArrowheads="1"/>
          </p:cNvSpPr>
          <p:nvPr/>
        </p:nvSpPr>
        <p:spPr bwMode="auto">
          <a:xfrm>
            <a:off x="7377113" y="3144838"/>
            <a:ext cx="1727200" cy="614362"/>
          </a:xfrm>
          <a:prstGeom prst="rect">
            <a:avLst/>
          </a:prstGeom>
          <a:solidFill>
            <a:schemeClr val="accent2"/>
          </a:solidFill>
          <a:ln w="9525">
            <a:solidFill>
              <a:schemeClr val="accent2"/>
            </a:solidFill>
            <a:miter lim="800000"/>
            <a:headEnd/>
            <a:tailEnd/>
          </a:ln>
        </p:spPr>
        <p:txBody>
          <a:bodyPr wrap="none" anchor="ctr"/>
          <a:lstStyle/>
          <a:p>
            <a:pPr algn="ctr" eaLnBrk="1" hangingPunct="1"/>
            <a:r>
              <a:rPr kumimoji="1" lang="en-US" altLang="en-US" sz="2400" b="1">
                <a:solidFill>
                  <a:srgbClr val="394424"/>
                </a:solidFill>
                <a:latin typeface="Times New Roman" pitchFamily="18" charset="0"/>
                <a:ea typeface="SimSun" pitchFamily="2" charset="-122"/>
                <a:cs typeface="Times New Roman" pitchFamily="18" charset="0"/>
              </a:rPr>
              <a:t>S</a:t>
            </a:r>
            <a:r>
              <a:rPr kumimoji="1" lang="vi-VN" altLang="en-US" sz="2400" b="1">
                <a:solidFill>
                  <a:srgbClr val="394424"/>
                </a:solidFill>
                <a:latin typeface="Times New Roman" pitchFamily="18" charset="0"/>
                <a:ea typeface="SimSun" pitchFamily="2" charset="-122"/>
                <a:cs typeface="Times New Roman" pitchFamily="18" charset="0"/>
              </a:rPr>
              <a:t>ự </a:t>
            </a:r>
            <a:r>
              <a:rPr kumimoji="1" lang="en-US" altLang="en-US" sz="2400" b="1">
                <a:solidFill>
                  <a:srgbClr val="394424"/>
                </a:solidFill>
                <a:latin typeface="Times New Roman" pitchFamily="18" charset="0"/>
                <a:ea typeface="SimSun" pitchFamily="2" charset="-122"/>
                <a:cs typeface="Times New Roman" pitchFamily="18" charset="0"/>
              </a:rPr>
              <a:t>chuyển hóa</a:t>
            </a:r>
            <a:endParaRPr kumimoji="1" lang="vi-VN" altLang="en-US" sz="2400" b="1">
              <a:solidFill>
                <a:srgbClr val="394424"/>
              </a:solidFill>
              <a:latin typeface="Times New Roman" pitchFamily="18" charset="0"/>
              <a:ea typeface="SimSun" pitchFamily="2" charset="-122"/>
              <a:cs typeface="Times New Roman" pitchFamily="18" charset="0"/>
            </a:endParaRPr>
          </a:p>
        </p:txBody>
      </p:sp>
      <p:sp>
        <p:nvSpPr>
          <p:cNvPr id="22" name="AutoShape 8"/>
          <p:cNvSpPr>
            <a:spLocks noChangeArrowheads="1"/>
          </p:cNvSpPr>
          <p:nvPr/>
        </p:nvSpPr>
        <p:spPr bwMode="auto">
          <a:xfrm rot="16200000">
            <a:off x="5047457" y="4583906"/>
            <a:ext cx="976312" cy="365125"/>
          </a:xfrm>
          <a:prstGeom prst="rightArrow">
            <a:avLst>
              <a:gd name="adj1" fmla="val 50000"/>
              <a:gd name="adj2" fmla="val 50245"/>
            </a:avLst>
          </a:prstGeom>
          <a:ln>
            <a:headEnd/>
            <a:tailEnd/>
          </a:ln>
        </p:spPr>
        <p:style>
          <a:lnRef idx="1">
            <a:schemeClr val="accent1"/>
          </a:lnRef>
          <a:fillRef idx="2">
            <a:schemeClr val="accent1"/>
          </a:fillRef>
          <a:effectRef idx="1">
            <a:schemeClr val="accent1"/>
          </a:effectRef>
          <a:fontRef idx="minor">
            <a:schemeClr val="dk1"/>
          </a:fontRef>
        </p:style>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fontAlgn="auto" hangingPunct="1">
              <a:spcBef>
                <a:spcPct val="0"/>
              </a:spcBef>
              <a:spcAft>
                <a:spcPts val="0"/>
              </a:spcAft>
              <a:buFontTx/>
              <a:buNone/>
              <a:defRPr/>
            </a:pPr>
            <a:endParaRPr lang="en-US" altLang="en-US" sz="1800">
              <a:solidFill>
                <a:prstClr val="black"/>
              </a:solidFill>
            </a:endParaRPr>
          </a:p>
        </p:txBody>
      </p:sp>
      <p:sp>
        <p:nvSpPr>
          <p:cNvPr id="23" name="AutoShape 9"/>
          <p:cNvSpPr>
            <a:spLocks noChangeArrowheads="1"/>
          </p:cNvSpPr>
          <p:nvPr/>
        </p:nvSpPr>
        <p:spPr bwMode="auto">
          <a:xfrm>
            <a:off x="6375400" y="3278188"/>
            <a:ext cx="731838" cy="485775"/>
          </a:xfrm>
          <a:prstGeom prst="rightArrow">
            <a:avLst>
              <a:gd name="adj1" fmla="val 50000"/>
              <a:gd name="adj2" fmla="val 50245"/>
            </a:avLst>
          </a:prstGeom>
          <a:ln>
            <a:headEnd/>
            <a:tailEnd/>
          </a:ln>
        </p:spPr>
        <p:style>
          <a:lnRef idx="1">
            <a:schemeClr val="accent1"/>
          </a:lnRef>
          <a:fillRef idx="2">
            <a:schemeClr val="accent1"/>
          </a:fillRef>
          <a:effectRef idx="1">
            <a:schemeClr val="accent1"/>
          </a:effectRef>
          <a:fontRef idx="minor">
            <a:schemeClr val="dk1"/>
          </a:fontRef>
        </p:style>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fontAlgn="auto" hangingPunct="1">
              <a:spcBef>
                <a:spcPct val="0"/>
              </a:spcBef>
              <a:spcAft>
                <a:spcPts val="0"/>
              </a:spcAft>
              <a:buFontTx/>
              <a:buNone/>
              <a:defRPr/>
            </a:pPr>
            <a:endParaRPr lang="en-US" altLang="en-US" sz="1800">
              <a:solidFill>
                <a:prstClr val="black"/>
              </a:solidFill>
            </a:endParaRPr>
          </a:p>
        </p:txBody>
      </p:sp>
      <p:sp>
        <p:nvSpPr>
          <p:cNvPr id="24" name="AutoShape 11"/>
          <p:cNvSpPr>
            <a:spLocks noChangeArrowheads="1"/>
          </p:cNvSpPr>
          <p:nvPr/>
        </p:nvSpPr>
        <p:spPr bwMode="auto">
          <a:xfrm rot="5400000">
            <a:off x="7855745" y="4504531"/>
            <a:ext cx="976312" cy="365125"/>
          </a:xfrm>
          <a:prstGeom prst="rightArrow">
            <a:avLst>
              <a:gd name="adj1" fmla="val 50000"/>
              <a:gd name="adj2" fmla="val 50245"/>
            </a:avLst>
          </a:prstGeom>
          <a:ln>
            <a:headEnd/>
            <a:tailEnd/>
          </a:ln>
        </p:spPr>
        <p:style>
          <a:lnRef idx="1">
            <a:schemeClr val="accent1"/>
          </a:lnRef>
          <a:fillRef idx="2">
            <a:schemeClr val="accent1"/>
          </a:fillRef>
          <a:effectRef idx="1">
            <a:schemeClr val="accent1"/>
          </a:effectRef>
          <a:fontRef idx="minor">
            <a:schemeClr val="dk1"/>
          </a:fontRef>
        </p:style>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fontAlgn="auto" hangingPunct="1">
              <a:spcBef>
                <a:spcPct val="0"/>
              </a:spcBef>
              <a:spcAft>
                <a:spcPts val="0"/>
              </a:spcAft>
              <a:buFontTx/>
              <a:buNone/>
              <a:defRPr/>
            </a:pPr>
            <a:endParaRPr lang="en-US" altLang="en-US" sz="1800">
              <a:solidFill>
                <a:prstClr val="black"/>
              </a:solidFill>
            </a:endParaRPr>
          </a:p>
        </p:txBody>
      </p:sp>
      <p:sp>
        <p:nvSpPr>
          <p:cNvPr id="25" name="AutoShape 12">
            <a:hlinkClick r:id="" action="ppaction://noaction" highlightClick="1"/>
          </p:cNvPr>
          <p:cNvSpPr>
            <a:spLocks noChangeArrowheads="1"/>
          </p:cNvSpPr>
          <p:nvPr/>
        </p:nvSpPr>
        <p:spPr bwMode="auto">
          <a:xfrm>
            <a:off x="5113338" y="2368550"/>
            <a:ext cx="3573462" cy="630238"/>
          </a:xfrm>
          <a:prstGeom prst="actionButtonHelp">
            <a:avLst/>
          </a:prstGeom>
          <a:solidFill>
            <a:schemeClr val="tx2">
              <a:lumMod val="60000"/>
              <a:lumOff val="40000"/>
            </a:schemeClr>
          </a:solidFill>
          <a:ln w="9525">
            <a:noFill/>
            <a:miter lim="800000"/>
            <a:headEnd/>
            <a:tailEnd/>
          </a:ln>
          <a:effectLst/>
        </p:spPr>
        <p:txBody>
          <a:bodyPr wrap="none" anchor="ctr"/>
          <a:lstStyle/>
          <a:p>
            <a:pPr algn="ctr" eaLnBrk="1" hangingPunct="1"/>
            <a:r>
              <a:rPr lang="en-US" sz="2400" b="1">
                <a:solidFill>
                  <a:srgbClr val="FFFFFF"/>
                </a:solidFill>
                <a:effectLst>
                  <a:outerShdw blurRad="38100" dist="38100" dir="2700000" algn="tl">
                    <a:srgbClr val="000000"/>
                  </a:outerShdw>
                </a:effectLst>
                <a:latin typeface="Times New Roman" pitchFamily="18" charset="0"/>
                <a:cs typeface="Times New Roman" pitchFamily="18" charset="0"/>
              </a:rPr>
              <a:t>MỐI LIÊN HỆ LÀ GÌ?</a:t>
            </a:r>
          </a:p>
        </p:txBody>
      </p:sp>
      <p:sp>
        <p:nvSpPr>
          <p:cNvPr id="8" name="Rectangle 7"/>
          <p:cNvSpPr/>
          <p:nvPr/>
        </p:nvSpPr>
        <p:spPr>
          <a:xfrm>
            <a:off x="334963" y="1168400"/>
            <a:ext cx="1911350" cy="523875"/>
          </a:xfrm>
          <a:prstGeom prst="rect">
            <a:avLst/>
          </a:prstGeom>
        </p:spPr>
        <p:txBody>
          <a:bodyPr wrap="none">
            <a:spAutoFit/>
          </a:bodyPr>
          <a:lstStyle/>
          <a:p>
            <a:pPr eaLnBrk="1" hangingPunct="1"/>
            <a:r>
              <a:rPr lang="en-US" altLang="en-US" sz="2800" b="1">
                <a:solidFill>
                  <a:srgbClr val="000000"/>
                </a:solidFill>
                <a:latin typeface="Times New Roman" pitchFamily="18" charset="0"/>
                <a:cs typeface="Times New Roman" pitchFamily="18" charset="0"/>
              </a:rPr>
              <a:t>Khái niệm:</a:t>
            </a:r>
            <a:endParaRPr lang="en-US" altLang="en-US" sz="2800" b="1" i="1">
              <a:solidFill>
                <a:srgbClr val="000000"/>
              </a:solidFill>
              <a:latin typeface="Times New Roman" pitchFamily="18" charset="0"/>
              <a:cs typeface="Times New Roman" pitchFamily="18" charset="0"/>
            </a:endParaRPr>
          </a:p>
        </p:txBody>
      </p:sp>
      <p:sp>
        <p:nvSpPr>
          <p:cNvPr id="11" name="Rectangle 10"/>
          <p:cNvSpPr>
            <a:spLocks noChangeArrowheads="1"/>
          </p:cNvSpPr>
          <p:nvPr/>
        </p:nvSpPr>
        <p:spPr bwMode="auto">
          <a:xfrm>
            <a:off x="0" y="1819275"/>
            <a:ext cx="4724400" cy="1816100"/>
          </a:xfrm>
          <a:prstGeom prst="rect">
            <a:avLst/>
          </a:prstGeom>
          <a:noFill/>
          <a:ln w="9525">
            <a:noFill/>
            <a:miter lim="800000"/>
            <a:headEnd/>
            <a:tailEnd/>
          </a:ln>
        </p:spPr>
        <p:txBody>
          <a:bodyPr>
            <a:spAutoFit/>
          </a:bodyPr>
          <a:lstStyle/>
          <a:p>
            <a:pPr algn="just">
              <a:spcBef>
                <a:spcPct val="20000"/>
              </a:spcBef>
              <a:buClr>
                <a:srgbClr val="86D1EC"/>
              </a:buClr>
              <a:buSzPct val="90000"/>
            </a:pPr>
            <a:r>
              <a:rPr lang="en-GB" altLang="en-US" sz="2800" b="1" dirty="0" err="1">
                <a:latin typeface="Times New Roman" pitchFamily="18" charset="0"/>
                <a:ea typeface="Cordia New" pitchFamily="34" charset="-34"/>
                <a:cs typeface="Times New Roman" pitchFamily="18" charset="0"/>
              </a:rPr>
              <a:t>Liên</a:t>
            </a:r>
            <a:r>
              <a:rPr lang="en-GB" altLang="en-US" sz="2800" b="1" dirty="0">
                <a:latin typeface="Times New Roman" pitchFamily="18" charset="0"/>
                <a:ea typeface="Cordia New" pitchFamily="34" charset="-34"/>
                <a:cs typeface="Times New Roman" pitchFamily="18" charset="0"/>
              </a:rPr>
              <a:t> </a:t>
            </a:r>
            <a:r>
              <a:rPr lang="en-GB" altLang="en-US" sz="2800" b="1" dirty="0" err="1">
                <a:latin typeface="Times New Roman" pitchFamily="18" charset="0"/>
                <a:ea typeface="Cordia New" pitchFamily="34" charset="-34"/>
                <a:cs typeface="Times New Roman" pitchFamily="18" charset="0"/>
              </a:rPr>
              <a:t>hệ</a:t>
            </a:r>
            <a:r>
              <a:rPr lang="en-GB" altLang="en-US" sz="2800" b="1" dirty="0">
                <a:latin typeface="Times New Roman" pitchFamily="18" charset="0"/>
                <a:ea typeface="Cordia New" pitchFamily="34" charset="-34"/>
                <a:cs typeface="Times New Roman" pitchFamily="18" charset="0"/>
              </a:rPr>
              <a:t>: </a:t>
            </a:r>
            <a:r>
              <a:rPr lang="en-GB" altLang="en-US" sz="2800" dirty="0" err="1">
                <a:latin typeface="Times New Roman" pitchFamily="18" charset="0"/>
                <a:ea typeface="Cordia New" pitchFamily="34" charset="-34"/>
                <a:cs typeface="Times New Roman" pitchFamily="18" charset="0"/>
              </a:rPr>
              <a:t>là</a:t>
            </a:r>
            <a:r>
              <a:rPr lang="en-GB" altLang="en-US" sz="2800" dirty="0">
                <a:latin typeface="Times New Roman" pitchFamily="18" charset="0"/>
                <a:ea typeface="Cordia New" pitchFamily="34" charset="-34"/>
                <a:cs typeface="Times New Roman" pitchFamily="18" charset="0"/>
              </a:rPr>
              <a:t> </a:t>
            </a:r>
            <a:r>
              <a:rPr lang="en-GB" altLang="en-US" sz="2800" dirty="0" err="1">
                <a:latin typeface="Times New Roman" pitchFamily="18" charset="0"/>
                <a:ea typeface="Cordia New" pitchFamily="34" charset="-34"/>
                <a:cs typeface="Times New Roman" pitchFamily="18" charset="0"/>
              </a:rPr>
              <a:t>quan</a:t>
            </a:r>
            <a:r>
              <a:rPr lang="en-GB" altLang="en-US" sz="2800" dirty="0">
                <a:latin typeface="Times New Roman" pitchFamily="18" charset="0"/>
                <a:ea typeface="Cordia New" pitchFamily="34" charset="-34"/>
                <a:cs typeface="Times New Roman" pitchFamily="18" charset="0"/>
              </a:rPr>
              <a:t> </a:t>
            </a:r>
            <a:r>
              <a:rPr lang="en-GB" altLang="en-US" sz="2800" dirty="0" err="1">
                <a:latin typeface="Times New Roman" pitchFamily="18" charset="0"/>
                <a:ea typeface="Cordia New" pitchFamily="34" charset="-34"/>
                <a:cs typeface="Times New Roman" pitchFamily="18" charset="0"/>
              </a:rPr>
              <a:t>hệ</a:t>
            </a:r>
            <a:r>
              <a:rPr lang="en-GB" altLang="en-US" sz="2800" dirty="0">
                <a:latin typeface="Times New Roman" pitchFamily="18" charset="0"/>
                <a:ea typeface="Cordia New" pitchFamily="34" charset="-34"/>
                <a:cs typeface="Times New Roman" pitchFamily="18" charset="0"/>
              </a:rPr>
              <a:t> </a:t>
            </a:r>
            <a:r>
              <a:rPr lang="en-GB" altLang="en-US" sz="2800" dirty="0" err="1">
                <a:latin typeface="Times New Roman" pitchFamily="18" charset="0"/>
                <a:ea typeface="Cordia New" pitchFamily="34" charset="-34"/>
                <a:cs typeface="Times New Roman" pitchFamily="18" charset="0"/>
              </a:rPr>
              <a:t>giữa</a:t>
            </a:r>
            <a:r>
              <a:rPr lang="en-GB" altLang="en-US" sz="2800" dirty="0">
                <a:latin typeface="Times New Roman" pitchFamily="18" charset="0"/>
                <a:ea typeface="Cordia New" pitchFamily="34" charset="-34"/>
                <a:cs typeface="Times New Roman" pitchFamily="18" charset="0"/>
              </a:rPr>
              <a:t> </a:t>
            </a:r>
            <a:r>
              <a:rPr lang="en-GB" altLang="en-US" sz="2800" dirty="0" err="1">
                <a:latin typeface="Times New Roman" pitchFamily="18" charset="0"/>
                <a:ea typeface="Cordia New" pitchFamily="34" charset="-34"/>
                <a:cs typeface="Times New Roman" pitchFamily="18" charset="0"/>
              </a:rPr>
              <a:t>hai</a:t>
            </a:r>
            <a:r>
              <a:rPr lang="en-GB" altLang="en-US" sz="2800" dirty="0">
                <a:latin typeface="Times New Roman" pitchFamily="18" charset="0"/>
                <a:ea typeface="Cordia New" pitchFamily="34" charset="-34"/>
                <a:cs typeface="Times New Roman" pitchFamily="18" charset="0"/>
              </a:rPr>
              <a:t> </a:t>
            </a:r>
            <a:r>
              <a:rPr lang="en-GB" altLang="en-US" sz="2800" dirty="0" err="1">
                <a:latin typeface="Times New Roman" pitchFamily="18" charset="0"/>
                <a:ea typeface="Cordia New" pitchFamily="34" charset="-34"/>
                <a:cs typeface="Times New Roman" pitchFamily="18" charset="0"/>
              </a:rPr>
              <a:t>đối</a:t>
            </a:r>
            <a:r>
              <a:rPr lang="en-GB" altLang="en-US" sz="2800" dirty="0">
                <a:latin typeface="Times New Roman" pitchFamily="18" charset="0"/>
                <a:ea typeface="Cordia New" pitchFamily="34" charset="-34"/>
                <a:cs typeface="Times New Roman" pitchFamily="18" charset="0"/>
              </a:rPr>
              <a:t> </a:t>
            </a:r>
            <a:r>
              <a:rPr lang="en-GB" altLang="en-US" sz="2800" dirty="0" err="1">
                <a:latin typeface="Times New Roman" pitchFamily="18" charset="0"/>
                <a:ea typeface="Cordia New" pitchFamily="34" charset="-34"/>
                <a:cs typeface="Times New Roman" pitchFamily="18" charset="0"/>
              </a:rPr>
              <a:t>tượng</a:t>
            </a:r>
            <a:r>
              <a:rPr lang="en-GB" altLang="en-US" sz="2800" dirty="0">
                <a:latin typeface="Times New Roman" pitchFamily="18" charset="0"/>
                <a:ea typeface="Cordia New" pitchFamily="34" charset="-34"/>
                <a:cs typeface="Times New Roman" pitchFamily="18" charset="0"/>
              </a:rPr>
              <a:t> </a:t>
            </a:r>
            <a:r>
              <a:rPr lang="en-GB" altLang="en-US" sz="2800" dirty="0" err="1">
                <a:latin typeface="Times New Roman" pitchFamily="18" charset="0"/>
                <a:ea typeface="Cordia New" pitchFamily="34" charset="-34"/>
                <a:cs typeface="Times New Roman" pitchFamily="18" charset="0"/>
              </a:rPr>
              <a:t>mà</a:t>
            </a:r>
            <a:r>
              <a:rPr lang="en-GB" altLang="en-US" sz="2800" dirty="0">
                <a:latin typeface="Times New Roman" pitchFamily="18" charset="0"/>
                <a:ea typeface="Cordia New" pitchFamily="34" charset="-34"/>
                <a:cs typeface="Times New Roman" pitchFamily="18" charset="0"/>
              </a:rPr>
              <a:t> </a:t>
            </a:r>
            <a:r>
              <a:rPr lang="en-GB" altLang="en-US" sz="2800" dirty="0" err="1">
                <a:latin typeface="Times New Roman" pitchFamily="18" charset="0"/>
                <a:ea typeface="Cordia New" pitchFamily="34" charset="-34"/>
                <a:cs typeface="Times New Roman" pitchFamily="18" charset="0"/>
              </a:rPr>
              <a:t>sự</a:t>
            </a:r>
            <a:r>
              <a:rPr lang="en-GB" altLang="en-US" sz="2800" dirty="0">
                <a:latin typeface="Times New Roman" pitchFamily="18" charset="0"/>
                <a:ea typeface="Cordia New" pitchFamily="34" charset="-34"/>
                <a:cs typeface="Times New Roman" pitchFamily="18" charset="0"/>
              </a:rPr>
              <a:t> </a:t>
            </a:r>
            <a:r>
              <a:rPr lang="en-GB" altLang="en-US" sz="2800" dirty="0" err="1">
                <a:latin typeface="Times New Roman" pitchFamily="18" charset="0"/>
                <a:ea typeface="Cordia New" pitchFamily="34" charset="-34"/>
                <a:cs typeface="Times New Roman" pitchFamily="18" charset="0"/>
              </a:rPr>
              <a:t>thay</a:t>
            </a:r>
            <a:r>
              <a:rPr lang="en-GB" altLang="en-US" sz="2800" dirty="0">
                <a:latin typeface="Times New Roman" pitchFamily="18" charset="0"/>
                <a:ea typeface="Cordia New" pitchFamily="34" charset="-34"/>
                <a:cs typeface="Times New Roman" pitchFamily="18" charset="0"/>
              </a:rPr>
              <a:t> </a:t>
            </a:r>
            <a:r>
              <a:rPr lang="en-GB" altLang="en-US" sz="2800" dirty="0" err="1">
                <a:latin typeface="Times New Roman" pitchFamily="18" charset="0"/>
                <a:ea typeface="Cordia New" pitchFamily="34" charset="-34"/>
                <a:cs typeface="Times New Roman" pitchFamily="18" charset="0"/>
              </a:rPr>
              <a:t>đổi</a:t>
            </a:r>
            <a:r>
              <a:rPr lang="en-GB" altLang="en-US" sz="2800" dirty="0">
                <a:latin typeface="Times New Roman" pitchFamily="18" charset="0"/>
                <a:ea typeface="Cordia New" pitchFamily="34" charset="-34"/>
                <a:cs typeface="Times New Roman" pitchFamily="18" charset="0"/>
              </a:rPr>
              <a:t> </a:t>
            </a:r>
            <a:r>
              <a:rPr lang="en-GB" altLang="en-US" sz="2800" dirty="0" err="1">
                <a:latin typeface="Times New Roman" pitchFamily="18" charset="0"/>
                <a:ea typeface="Cordia New" pitchFamily="34" charset="-34"/>
                <a:cs typeface="Times New Roman" pitchFamily="18" charset="0"/>
              </a:rPr>
              <a:t>của</a:t>
            </a:r>
            <a:r>
              <a:rPr lang="en-GB" altLang="en-US" sz="2800" dirty="0">
                <a:latin typeface="Times New Roman" pitchFamily="18" charset="0"/>
                <a:ea typeface="Cordia New" pitchFamily="34" charset="-34"/>
                <a:cs typeface="Times New Roman" pitchFamily="18" charset="0"/>
              </a:rPr>
              <a:t> </a:t>
            </a:r>
            <a:r>
              <a:rPr lang="en-GB" altLang="en-US" sz="2800" dirty="0" err="1">
                <a:latin typeface="Times New Roman" pitchFamily="18" charset="0"/>
                <a:ea typeface="Cordia New" pitchFamily="34" charset="-34"/>
                <a:cs typeface="Times New Roman" pitchFamily="18" charset="0"/>
              </a:rPr>
              <a:t>một</a:t>
            </a:r>
            <a:r>
              <a:rPr lang="en-GB" altLang="en-US" sz="2800" dirty="0">
                <a:latin typeface="Times New Roman" pitchFamily="18" charset="0"/>
                <a:ea typeface="Cordia New" pitchFamily="34" charset="-34"/>
                <a:cs typeface="Times New Roman" pitchFamily="18" charset="0"/>
              </a:rPr>
              <a:t> </a:t>
            </a:r>
            <a:r>
              <a:rPr lang="en-GB" altLang="en-US" sz="2800" dirty="0" err="1">
                <a:latin typeface="Times New Roman" pitchFamily="18" charset="0"/>
                <a:ea typeface="Cordia New" pitchFamily="34" charset="-34"/>
                <a:cs typeface="Times New Roman" pitchFamily="18" charset="0"/>
              </a:rPr>
              <a:t>trong</a:t>
            </a:r>
            <a:r>
              <a:rPr lang="en-GB" altLang="en-US" sz="2800" dirty="0">
                <a:latin typeface="Times New Roman" pitchFamily="18" charset="0"/>
                <a:ea typeface="Cordia New" pitchFamily="34" charset="-34"/>
                <a:cs typeface="Times New Roman" pitchFamily="18" charset="0"/>
              </a:rPr>
              <a:t> </a:t>
            </a:r>
            <a:r>
              <a:rPr lang="en-GB" altLang="en-US" sz="2800" dirty="0" err="1">
                <a:latin typeface="Times New Roman" pitchFamily="18" charset="0"/>
                <a:ea typeface="Cordia New" pitchFamily="34" charset="-34"/>
                <a:cs typeface="Times New Roman" pitchFamily="18" charset="0"/>
              </a:rPr>
              <a:t>số</a:t>
            </a:r>
            <a:r>
              <a:rPr lang="en-GB" altLang="en-US" sz="2800" dirty="0">
                <a:latin typeface="Times New Roman" pitchFamily="18" charset="0"/>
                <a:ea typeface="Cordia New" pitchFamily="34" charset="-34"/>
                <a:cs typeface="Times New Roman" pitchFamily="18" charset="0"/>
              </a:rPr>
              <a:t> </a:t>
            </a:r>
            <a:r>
              <a:rPr lang="en-GB" altLang="en-US" sz="2800" dirty="0" err="1">
                <a:latin typeface="Times New Roman" pitchFamily="18" charset="0"/>
                <a:ea typeface="Cordia New" pitchFamily="34" charset="-34"/>
                <a:cs typeface="Times New Roman" pitchFamily="18" charset="0"/>
              </a:rPr>
              <a:t>chúng</a:t>
            </a:r>
            <a:r>
              <a:rPr lang="en-GB" altLang="en-US" sz="2800" dirty="0">
                <a:latin typeface="Times New Roman" pitchFamily="18" charset="0"/>
                <a:ea typeface="Cordia New" pitchFamily="34" charset="-34"/>
                <a:cs typeface="Times New Roman" pitchFamily="18" charset="0"/>
              </a:rPr>
              <a:t> </a:t>
            </a:r>
            <a:r>
              <a:rPr lang="en-GB" altLang="en-US" sz="2800" dirty="0" err="1">
                <a:latin typeface="Times New Roman" pitchFamily="18" charset="0"/>
                <a:ea typeface="Cordia New" pitchFamily="34" charset="-34"/>
                <a:cs typeface="Times New Roman" pitchFamily="18" charset="0"/>
              </a:rPr>
              <a:t>nhất</a:t>
            </a:r>
            <a:r>
              <a:rPr lang="en-GB" altLang="en-US" sz="2800" dirty="0">
                <a:latin typeface="Times New Roman" pitchFamily="18" charset="0"/>
                <a:ea typeface="Cordia New" pitchFamily="34" charset="-34"/>
                <a:cs typeface="Times New Roman" pitchFamily="18" charset="0"/>
              </a:rPr>
              <a:t> </a:t>
            </a:r>
            <a:r>
              <a:rPr lang="en-GB" altLang="en-US" sz="2800" dirty="0" err="1">
                <a:latin typeface="Times New Roman" pitchFamily="18" charset="0"/>
                <a:ea typeface="Cordia New" pitchFamily="34" charset="-34"/>
                <a:cs typeface="Times New Roman" pitchFamily="18" charset="0"/>
              </a:rPr>
              <a:t>định</a:t>
            </a:r>
            <a:r>
              <a:rPr lang="en-GB" altLang="en-US" sz="2800" dirty="0">
                <a:latin typeface="Times New Roman" pitchFamily="18" charset="0"/>
                <a:ea typeface="Cordia New" pitchFamily="34" charset="-34"/>
                <a:cs typeface="Times New Roman" pitchFamily="18" charset="0"/>
              </a:rPr>
              <a:t> </a:t>
            </a:r>
            <a:r>
              <a:rPr lang="en-GB" altLang="en-US" sz="2800" dirty="0" err="1">
                <a:latin typeface="Times New Roman" pitchFamily="18" charset="0"/>
                <a:ea typeface="Cordia New" pitchFamily="34" charset="-34"/>
                <a:cs typeface="Times New Roman" pitchFamily="18" charset="0"/>
              </a:rPr>
              <a:t>làm</a:t>
            </a:r>
            <a:r>
              <a:rPr lang="en-GB" altLang="en-US" sz="2800" dirty="0">
                <a:latin typeface="Times New Roman" pitchFamily="18" charset="0"/>
                <a:ea typeface="Cordia New" pitchFamily="34" charset="-34"/>
                <a:cs typeface="Times New Roman" pitchFamily="18" charset="0"/>
              </a:rPr>
              <a:t> </a:t>
            </a:r>
            <a:r>
              <a:rPr lang="en-GB" altLang="en-US" sz="2800" dirty="0" err="1">
                <a:latin typeface="Times New Roman" pitchFamily="18" charset="0"/>
                <a:ea typeface="Cordia New" pitchFamily="34" charset="-34"/>
                <a:cs typeface="Times New Roman" pitchFamily="18" charset="0"/>
              </a:rPr>
              <a:t>đối</a:t>
            </a:r>
            <a:r>
              <a:rPr lang="en-GB" altLang="en-US" sz="2800" dirty="0">
                <a:latin typeface="Times New Roman" pitchFamily="18" charset="0"/>
                <a:ea typeface="Cordia New" pitchFamily="34" charset="-34"/>
                <a:cs typeface="Times New Roman" pitchFamily="18" charset="0"/>
              </a:rPr>
              <a:t> </a:t>
            </a:r>
            <a:r>
              <a:rPr lang="en-GB" altLang="en-US" sz="2800" dirty="0" err="1">
                <a:latin typeface="Times New Roman" pitchFamily="18" charset="0"/>
                <a:ea typeface="Cordia New" pitchFamily="34" charset="-34"/>
                <a:cs typeface="Times New Roman" pitchFamily="18" charset="0"/>
              </a:rPr>
              <a:t>tượng</a:t>
            </a:r>
            <a:r>
              <a:rPr lang="en-GB" altLang="en-US" sz="2800" dirty="0">
                <a:latin typeface="Times New Roman" pitchFamily="18" charset="0"/>
                <a:ea typeface="Cordia New" pitchFamily="34" charset="-34"/>
                <a:cs typeface="Times New Roman" pitchFamily="18" charset="0"/>
              </a:rPr>
              <a:t> </a:t>
            </a:r>
            <a:r>
              <a:rPr lang="en-GB" altLang="en-US" sz="2800" dirty="0" err="1">
                <a:latin typeface="Times New Roman" pitchFamily="18" charset="0"/>
                <a:ea typeface="Cordia New" pitchFamily="34" charset="-34"/>
                <a:cs typeface="Times New Roman" pitchFamily="18" charset="0"/>
              </a:rPr>
              <a:t>kia</a:t>
            </a:r>
            <a:r>
              <a:rPr lang="en-GB" altLang="en-US" sz="2800" dirty="0">
                <a:latin typeface="Times New Roman" pitchFamily="18" charset="0"/>
                <a:ea typeface="Cordia New" pitchFamily="34" charset="-34"/>
                <a:cs typeface="Times New Roman" pitchFamily="18" charset="0"/>
              </a:rPr>
              <a:t> </a:t>
            </a:r>
            <a:r>
              <a:rPr lang="en-GB" altLang="en-US" sz="2800" dirty="0" err="1">
                <a:latin typeface="Times New Roman" pitchFamily="18" charset="0"/>
                <a:ea typeface="Cordia New" pitchFamily="34" charset="-34"/>
                <a:cs typeface="Times New Roman" pitchFamily="18" charset="0"/>
              </a:rPr>
              <a:t>thay</a:t>
            </a:r>
            <a:r>
              <a:rPr lang="en-GB" altLang="en-US" sz="2800" dirty="0">
                <a:latin typeface="Times New Roman" pitchFamily="18" charset="0"/>
                <a:ea typeface="Cordia New" pitchFamily="34" charset="-34"/>
                <a:cs typeface="Times New Roman" pitchFamily="18" charset="0"/>
              </a:rPr>
              <a:t> </a:t>
            </a:r>
            <a:r>
              <a:rPr lang="en-GB" altLang="en-US" sz="2800" dirty="0" err="1">
                <a:latin typeface="Times New Roman" pitchFamily="18" charset="0"/>
                <a:ea typeface="Cordia New" pitchFamily="34" charset="-34"/>
                <a:cs typeface="Times New Roman" pitchFamily="18" charset="0"/>
              </a:rPr>
              <a:t>đổi</a:t>
            </a:r>
            <a:r>
              <a:rPr lang="en-GB" altLang="en-US" sz="2800" dirty="0">
                <a:latin typeface="Times New Roman" pitchFamily="18" charset="0"/>
                <a:ea typeface="Cordia New" pitchFamily="34" charset="-34"/>
                <a:cs typeface="Times New Roman" pitchFamily="18" charset="0"/>
              </a:rPr>
              <a:t>. </a:t>
            </a:r>
            <a:endParaRPr lang="en-US" altLang="en-US" sz="2800" dirty="0">
              <a:latin typeface="Times New Roman" pitchFamily="18" charset="0"/>
              <a:ea typeface="Cordia New" pitchFamily="34" charset="-34"/>
              <a:cs typeface="Times New Roman" pitchFamily="18" charset="0"/>
            </a:endParaRPr>
          </a:p>
        </p:txBody>
      </p:sp>
      <p:sp>
        <p:nvSpPr>
          <p:cNvPr id="12" name="Rectangle 11"/>
          <p:cNvSpPr/>
          <p:nvPr/>
        </p:nvSpPr>
        <p:spPr>
          <a:xfrm>
            <a:off x="0" y="3962400"/>
            <a:ext cx="5164138" cy="2246313"/>
          </a:xfrm>
          <a:prstGeom prst="rect">
            <a:avLst/>
          </a:prstGeom>
        </p:spPr>
        <p:txBody>
          <a:bodyPr>
            <a:spAutoFit/>
          </a:bodyPr>
          <a:lstStyle/>
          <a:p>
            <a:pPr algn="just">
              <a:spcBef>
                <a:spcPct val="20000"/>
              </a:spcBef>
              <a:buClr>
                <a:srgbClr val="86D1EC"/>
              </a:buClr>
              <a:buSzPct val="90000"/>
            </a:pPr>
            <a:r>
              <a:rPr lang="en-US" sz="2400">
                <a:solidFill>
                  <a:srgbClr val="000000"/>
                </a:solidFill>
                <a:latin typeface="Times New Roman" pitchFamily="18" charset="0"/>
                <a:cs typeface="Times New Roman" pitchFamily="18" charset="0"/>
              </a:rPr>
              <a:t>- </a:t>
            </a:r>
            <a:r>
              <a:rPr lang="vi-VN" sz="2800" b="1" i="1">
                <a:solidFill>
                  <a:srgbClr val="000000"/>
                </a:solidFill>
                <a:latin typeface="Times New Roman" pitchFamily="18" charset="0"/>
                <a:cs typeface="Times New Roman" pitchFamily="18" charset="0"/>
              </a:rPr>
              <a:t>Mối liên hệ: </a:t>
            </a:r>
            <a:r>
              <a:rPr lang="en-GB" sz="2800">
                <a:latin typeface="Times New Roman" pitchFamily="18" charset="0"/>
                <a:cs typeface="Times New Roman" pitchFamily="18" charset="0"/>
              </a:rPr>
              <a:t>dùng để chỉ các mối ràng buộc tương hỗ, quy định và ảnh hưởng lẫn nhau giữa các yếu tố, bộ phận trong một đối tượng hoặc giữa các đối tượng với nhau</a:t>
            </a:r>
            <a:endParaRPr lang="vi-VN" sz="2800">
              <a:solidFill>
                <a:srgbClr val="000000"/>
              </a:solidFill>
              <a:latin typeface="Times New Roman" pitchFamily="18" charset="0"/>
              <a:cs typeface="Times New Roman" pitchFamily="18" charset="0"/>
            </a:endParaRP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arn(inVertical)">
                                      <p:cBhvr>
                                        <p:cTn id="7" dur="500"/>
                                        <p:tgtEl>
                                          <p:spTgt spid="11"/>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barn(inVertical)">
                                      <p:cBhvr>
                                        <p:cTn id="10" dur="500"/>
                                        <p:tgtEl>
                                          <p:spTgt spid="20"/>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barn(inVertical)">
                                      <p:cBhvr>
                                        <p:cTn id="13" dur="500"/>
                                        <p:tgtEl>
                                          <p:spTgt spid="23"/>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barn(inVertical)">
                                      <p:cBhvr>
                                        <p:cTn id="16" dur="500"/>
                                        <p:tgtEl>
                                          <p:spTgt spid="21"/>
                                        </p:tgtEl>
                                      </p:cBhvr>
                                    </p:animEffect>
                                  </p:childTnLst>
                                </p:cTn>
                              </p:par>
                              <p:par>
                                <p:cTn id="17" presetID="16" presetClass="entr" presetSubtype="21" fill="hold" grpId="0" nodeType="with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barn(inVertical)">
                                      <p:cBhvr>
                                        <p:cTn id="19" dur="500"/>
                                        <p:tgtEl>
                                          <p:spTgt spid="24"/>
                                        </p:tgtEl>
                                      </p:cBhvr>
                                    </p:animEffect>
                                  </p:childTnLst>
                                </p:cTn>
                              </p:par>
                              <p:par>
                                <p:cTn id="20" presetID="16" presetClass="entr" presetSubtype="21" fill="hold" grpId="0" nodeType="with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barn(inVertical)">
                                      <p:cBhvr>
                                        <p:cTn id="22" dur="500"/>
                                        <p:tgtEl>
                                          <p:spTgt spid="18"/>
                                        </p:tgtEl>
                                      </p:cBhvr>
                                    </p:animEffect>
                                  </p:childTnLst>
                                </p:cTn>
                              </p:par>
                              <p:par>
                                <p:cTn id="23" presetID="16" presetClass="entr" presetSubtype="21" fill="hold" grpId="0" nodeType="withEffect">
                                  <p:stCondLst>
                                    <p:cond delay="0"/>
                                  </p:stCondLst>
                                  <p:childTnLst>
                                    <p:set>
                                      <p:cBhvr>
                                        <p:cTn id="24" dur="1" fill="hold">
                                          <p:stCondLst>
                                            <p:cond delay="0"/>
                                          </p:stCondLst>
                                        </p:cTn>
                                        <p:tgtEl>
                                          <p:spTgt spid="22"/>
                                        </p:tgtEl>
                                        <p:attrNameLst>
                                          <p:attrName>style.visibility</p:attrName>
                                        </p:attrNameLst>
                                      </p:cBhvr>
                                      <p:to>
                                        <p:strVal val="visible"/>
                                      </p:to>
                                    </p:set>
                                    <p:animEffect transition="in" filter="barn(inVertical)">
                                      <p:cBhvr>
                                        <p:cTn id="25" dur="500"/>
                                        <p:tgtEl>
                                          <p:spTgt spid="22"/>
                                        </p:tgtEl>
                                      </p:cBhvr>
                                    </p:animEffect>
                                  </p:childTnLst>
                                </p:cTn>
                              </p:par>
                              <p:par>
                                <p:cTn id="26" presetID="16" presetClass="entr" presetSubtype="21" fill="hold" grpId="0" nodeType="with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barn(inVertical)">
                                      <p:cBhvr>
                                        <p:cTn id="28" dur="500"/>
                                        <p:tgtEl>
                                          <p:spTgt spid="19"/>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6" presetClass="entr" presetSubtype="16" fill="hold" grpId="0" nodeType="click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circle(in)">
                                      <p:cBhvr>
                                        <p:cTn id="33" dur="2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0" grpId="0" animBg="1"/>
      <p:bldP spid="21" grpId="0" animBg="1"/>
      <p:bldP spid="22" grpId="0" animBg="1"/>
      <p:bldP spid="23" grpId="0" animBg="1"/>
      <p:bldP spid="24" grpId="0" animBg="1"/>
      <p:bldP spid="11" grpId="0"/>
      <p:bldP spid="12"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Title 1"/>
          <p:cNvSpPr>
            <a:spLocks noGrp="1"/>
          </p:cNvSpPr>
          <p:nvPr>
            <p:ph type="title"/>
          </p:nvPr>
        </p:nvSpPr>
        <p:spPr/>
        <p:txBody>
          <a:bodyPr/>
          <a:lstStyle/>
          <a:p>
            <a:endParaRPr lang="en-US" altLang="en-US"/>
          </a:p>
        </p:txBody>
      </p:sp>
      <p:sp>
        <p:nvSpPr>
          <p:cNvPr id="70659" name="Content Placeholder 2"/>
          <p:cNvSpPr>
            <a:spLocks noGrp="1"/>
          </p:cNvSpPr>
          <p:nvPr>
            <p:ph idx="4294967295"/>
          </p:nvPr>
        </p:nvSpPr>
        <p:spPr>
          <a:xfrm>
            <a:off x="457200" y="1600200"/>
            <a:ext cx="8229600" cy="4525963"/>
          </a:xfrm>
          <a:prstGeom prst="rect">
            <a:avLst/>
          </a:prstGeom>
        </p:spPr>
        <p:txBody>
          <a:bodyPr/>
          <a:lstStyle/>
          <a:p>
            <a:endParaRPr lang="en-US" altLang="en-US"/>
          </a:p>
        </p:txBody>
      </p:sp>
      <p:pic>
        <p:nvPicPr>
          <p:cNvPr id="70660" name="Picture 3"/>
          <p:cNvPicPr>
            <a:picLocks noChangeAspect="1"/>
          </p:cNvPicPr>
          <p:nvPr/>
        </p:nvPicPr>
        <p:blipFill>
          <a:blip r:embed="rId2"/>
          <a:srcRect/>
          <a:stretch>
            <a:fillRect/>
          </a:stretch>
        </p:blipFill>
        <p:spPr bwMode="auto">
          <a:xfrm>
            <a:off x="-42863" y="-304800"/>
            <a:ext cx="9144001" cy="6858000"/>
          </a:xfrm>
          <a:prstGeom prst="rect">
            <a:avLst/>
          </a:prstGeom>
          <a:noFill/>
          <a:ln w="9525">
            <a:noFill/>
            <a:miter lim="800000"/>
            <a:headEnd/>
            <a:tailEnd/>
          </a:ln>
        </p:spPr>
      </p:pic>
      <p:sp>
        <p:nvSpPr>
          <p:cNvPr id="70662" name="Rectangle 2"/>
          <p:cNvSpPr txBox="1">
            <a:spLocks noChangeArrowheads="1"/>
          </p:cNvSpPr>
          <p:nvPr/>
        </p:nvSpPr>
        <p:spPr bwMode="auto">
          <a:xfrm>
            <a:off x="1657350" y="274638"/>
            <a:ext cx="4541838" cy="422275"/>
          </a:xfrm>
          <a:prstGeom prst="rect">
            <a:avLst/>
          </a:prstGeom>
          <a:noFill/>
          <a:ln w="9525">
            <a:noFill/>
            <a:miter lim="800000"/>
            <a:headEnd/>
            <a:tailEnd/>
          </a:ln>
        </p:spPr>
        <p:txBody>
          <a:bodyPr/>
          <a:lstStyle/>
          <a:p>
            <a:pPr algn="ctr" defTabSz="684213"/>
            <a:endParaRPr lang="en-US" altLang="en-US" sz="2400" b="1">
              <a:solidFill>
                <a:srgbClr val="FFFFFF"/>
              </a:solidFill>
              <a:latin typeface="Times New Roman" pitchFamily="18" charset="0"/>
              <a:ea typeface="Cordia New" pitchFamily="34" charset="-34"/>
              <a:cs typeface="Times New Roman" pitchFamily="18" charset="0"/>
            </a:endParaRPr>
          </a:p>
        </p:txBody>
      </p:sp>
      <p:sp>
        <p:nvSpPr>
          <p:cNvPr id="70663" name="Rectangle 2"/>
          <p:cNvSpPr txBox="1">
            <a:spLocks noChangeArrowheads="1"/>
          </p:cNvSpPr>
          <p:nvPr/>
        </p:nvSpPr>
        <p:spPr bwMode="auto">
          <a:xfrm>
            <a:off x="609600" y="28575"/>
            <a:ext cx="7500938" cy="685800"/>
          </a:xfrm>
          <a:prstGeom prst="rect">
            <a:avLst/>
          </a:prstGeom>
          <a:noFill/>
          <a:ln w="9525">
            <a:noFill/>
            <a:miter lim="800000"/>
            <a:headEnd/>
            <a:tailEnd/>
          </a:ln>
        </p:spPr>
        <p:txBody>
          <a:bodyPr/>
          <a:lstStyle/>
          <a:p>
            <a:pPr algn="ctr" defTabSz="684213"/>
            <a:r>
              <a:rPr lang="en-US" altLang="en-US" sz="3600" b="1">
                <a:latin typeface="Times New Roman" pitchFamily="18" charset="0"/>
                <a:ea typeface="Cordia New" pitchFamily="34" charset="-34"/>
                <a:cs typeface="Times New Roman" pitchFamily="18" charset="0"/>
              </a:rPr>
              <a:t>Nguyên lý về mối liên hệ phổ biến </a:t>
            </a:r>
          </a:p>
        </p:txBody>
      </p:sp>
      <p:sp>
        <p:nvSpPr>
          <p:cNvPr id="8" name="Rectangle 7"/>
          <p:cNvSpPr/>
          <p:nvPr/>
        </p:nvSpPr>
        <p:spPr>
          <a:xfrm>
            <a:off x="457200" y="1006475"/>
            <a:ext cx="6208713" cy="584200"/>
          </a:xfrm>
          <a:prstGeom prst="rect">
            <a:avLst/>
          </a:prstGeom>
        </p:spPr>
        <p:txBody>
          <a:bodyPr>
            <a:spAutoFit/>
          </a:bodyPr>
          <a:lstStyle/>
          <a:p>
            <a:pPr eaLnBrk="1" hangingPunct="1"/>
            <a:r>
              <a:rPr lang="en-US" altLang="en-US" sz="2400" b="1">
                <a:solidFill>
                  <a:srgbClr val="000000"/>
                </a:solidFill>
                <a:latin typeface="Times New Roman" pitchFamily="18" charset="0"/>
                <a:cs typeface="Times New Roman" pitchFamily="18" charset="0"/>
              </a:rPr>
              <a:t> </a:t>
            </a:r>
            <a:r>
              <a:rPr lang="en-US" altLang="en-US" sz="3200" b="1" i="1">
                <a:solidFill>
                  <a:srgbClr val="000000"/>
                </a:solidFill>
                <a:latin typeface="Times New Roman" pitchFamily="18" charset="0"/>
                <a:cs typeface="Times New Roman" pitchFamily="18" charset="0"/>
              </a:rPr>
              <a:t>Khái niệm</a:t>
            </a:r>
          </a:p>
        </p:txBody>
      </p:sp>
      <p:graphicFrame>
        <p:nvGraphicFramePr>
          <p:cNvPr id="26" name="Table 25"/>
          <p:cNvGraphicFramePr>
            <a:graphicFrameLocks noGrp="1"/>
          </p:cNvGraphicFramePr>
          <p:nvPr/>
        </p:nvGraphicFramePr>
        <p:xfrm>
          <a:off x="65088" y="1046163"/>
          <a:ext cx="8926512" cy="5638801"/>
        </p:xfrm>
        <a:graphic>
          <a:graphicData uri="http://schemas.openxmlformats.org/drawingml/2006/table">
            <a:tbl>
              <a:tblPr/>
              <a:tblGrid>
                <a:gridCol w="5040312">
                  <a:extLst>
                    <a:ext uri="{9D8B030D-6E8A-4147-A177-3AD203B41FA5}">
                      <a16:colId xmlns:a16="http://schemas.microsoft.com/office/drawing/2014/main" val="20000"/>
                    </a:ext>
                  </a:extLst>
                </a:gridCol>
                <a:gridCol w="3886200">
                  <a:extLst>
                    <a:ext uri="{9D8B030D-6E8A-4147-A177-3AD203B41FA5}">
                      <a16:colId xmlns:a16="http://schemas.microsoft.com/office/drawing/2014/main" val="20001"/>
                    </a:ext>
                  </a:extLst>
                </a:gridCol>
              </a:tblGrid>
              <a:tr h="982663">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400" b="1" i="0" u="none" strike="noStrike" cap="none" normalizeH="0" baseline="0" dirty="0">
                          <a:ln>
                            <a:noFill/>
                          </a:ln>
                          <a:solidFill>
                            <a:srgbClr val="FEE9DE"/>
                          </a:solidFill>
                          <a:effectLst/>
                          <a:latin typeface="Times New Roman" pitchFamily="18" charset="0"/>
                          <a:cs typeface="Times New Roman" pitchFamily="18" charset="0"/>
                        </a:rPr>
                        <a:t>QUAN ĐIỂM SIÊU HÌNH</a:t>
                      </a:r>
                    </a:p>
                  </a:txBody>
                  <a:tcPr marL="68574" marR="68574"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400" b="1" i="0" u="none" strike="noStrike" cap="none" normalizeH="0" baseline="0">
                          <a:ln>
                            <a:noFill/>
                          </a:ln>
                          <a:solidFill>
                            <a:srgbClr val="FEE9DE"/>
                          </a:solidFill>
                          <a:effectLst/>
                          <a:latin typeface="Times New Roman" pitchFamily="18" charset="0"/>
                          <a:cs typeface="Times New Roman" pitchFamily="18" charset="0"/>
                        </a:rPr>
                        <a:t>QUAN ĐIỂM </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sz="2400" b="1" i="0" u="none" strike="noStrike" cap="none" normalizeH="0" baseline="0">
                          <a:ln>
                            <a:noFill/>
                          </a:ln>
                          <a:solidFill>
                            <a:srgbClr val="FEE9DE"/>
                          </a:solidFill>
                          <a:effectLst/>
                          <a:latin typeface="Times New Roman" pitchFamily="18" charset="0"/>
                          <a:cs typeface="Times New Roman" pitchFamily="18" charset="0"/>
                        </a:rPr>
                        <a:t>BIỆN CHỨNG</a:t>
                      </a:r>
                    </a:p>
                  </a:txBody>
                  <a:tcPr marL="68574" marR="68574"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r h="4656138">
                <a:tc>
                  <a:txBody>
                    <a:bodyPr/>
                    <a:lstStyle/>
                    <a:p>
                      <a:pPr marL="0" marR="0" lvl="0" indent="0" algn="just" defTabSz="914400" rtl="0" eaLnBrk="1" fontAlgn="base" latinLnBrk="0" hangingPunct="1">
                        <a:lnSpc>
                          <a:spcPct val="150000"/>
                        </a:lnSpc>
                        <a:spcBef>
                          <a:spcPct val="0"/>
                        </a:spcBef>
                        <a:spcAft>
                          <a:spcPct val="0"/>
                        </a:spcAft>
                        <a:buClrTx/>
                        <a:buSzTx/>
                        <a:buFontTx/>
                        <a:buNone/>
                        <a:tabLst/>
                      </a:pPr>
                      <a:r>
                        <a:rPr kumimoji="0" lang="vi-VN" sz="2800" b="1" i="0" u="none" strike="noStrike" cap="none" normalizeH="0" baseline="0" dirty="0">
                          <a:ln>
                            <a:noFill/>
                          </a:ln>
                          <a:solidFill>
                            <a:srgbClr val="000000"/>
                          </a:solidFill>
                          <a:effectLst/>
                          <a:latin typeface="Times New Roman" pitchFamily="18" charset="0"/>
                          <a:cs typeface="Times New Roman" pitchFamily="18" charset="0"/>
                        </a:rPr>
                        <a:t>Mọi sự vật hiện tượng trên thế giới khách quan đều tồn tại biệt lập, tách rời nhau, không quy định ràng buộc lẫn nhau, nếu có thì chỉ là những quan hệ bề ngoài, ngẫu nhiên.</a:t>
                      </a:r>
                      <a:endParaRPr kumimoji="0" lang="en-US" sz="2800" b="1" i="0" u="none" strike="noStrike" cap="none" normalizeH="0" baseline="0" dirty="0">
                        <a:ln>
                          <a:noFill/>
                        </a:ln>
                        <a:solidFill>
                          <a:srgbClr val="000000"/>
                        </a:solidFill>
                        <a:effectLst/>
                        <a:latin typeface="Times New Roman" pitchFamily="18" charset="0"/>
                        <a:cs typeface="Times New Roman" pitchFamily="18" charset="0"/>
                      </a:endParaRPr>
                    </a:p>
                  </a:txBody>
                  <a:tcPr marL="68574" marR="68574"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CFF66"/>
                    </a:solidFill>
                  </a:tcPr>
                </a:tc>
                <a:tc>
                  <a:txBody>
                    <a:bodyPr/>
                    <a:lstStyle/>
                    <a:p>
                      <a:pPr marL="0" marR="0" lvl="0" indent="0" algn="just" defTabSz="914400" rtl="0" eaLnBrk="1" fontAlgn="base" latinLnBrk="0" hangingPunct="1">
                        <a:lnSpc>
                          <a:spcPct val="150000"/>
                        </a:lnSpc>
                        <a:spcBef>
                          <a:spcPct val="0"/>
                        </a:spcBef>
                        <a:spcAft>
                          <a:spcPct val="0"/>
                        </a:spcAft>
                        <a:buClrTx/>
                        <a:buSzTx/>
                        <a:buFontTx/>
                        <a:buNone/>
                        <a:tabLst/>
                      </a:pPr>
                      <a:r>
                        <a:rPr kumimoji="0" lang="en-US" sz="2800" b="1" i="0" u="none" strike="noStrike" cap="none" normalizeH="0" baseline="0" dirty="0">
                          <a:ln>
                            <a:noFill/>
                          </a:ln>
                          <a:solidFill>
                            <a:schemeClr val="bg1"/>
                          </a:solidFill>
                          <a:effectLst/>
                          <a:latin typeface="Times New Roman" pitchFamily="18" charset="0"/>
                          <a:cs typeface="Times New Roman" pitchFamily="18" charset="0"/>
                        </a:rPr>
                        <a:t>C</a:t>
                      </a:r>
                      <a:r>
                        <a:rPr kumimoji="0" lang="vi-VN" sz="2800" b="1" i="0" u="none" strike="noStrike" cap="none" normalizeH="0" baseline="0" dirty="0">
                          <a:ln>
                            <a:noFill/>
                          </a:ln>
                          <a:solidFill>
                            <a:schemeClr val="bg1"/>
                          </a:solidFill>
                          <a:effectLst/>
                          <a:latin typeface="Times New Roman" pitchFamily="18" charset="0"/>
                          <a:cs typeface="Times New Roman" pitchFamily="18" charset="0"/>
                        </a:rPr>
                        <a:t>ác sự vật, hiện tượng, quá trình khác nhau vừa tồn tại độc lập, vừa liên hệ, quy định và chuyển hóa lẫn nhau. </a:t>
                      </a:r>
                      <a:endParaRPr kumimoji="0" lang="en-US" sz="2800" b="1" i="0" u="none" strike="noStrike" cap="none" normalizeH="0" baseline="0" dirty="0">
                        <a:ln>
                          <a:noFill/>
                        </a:ln>
                        <a:solidFill>
                          <a:schemeClr val="bg1"/>
                        </a:solidFill>
                        <a:effectLst/>
                        <a:latin typeface="Times New Roman" pitchFamily="18" charset="0"/>
                        <a:cs typeface="Times New Roman" pitchFamily="18" charset="0"/>
                      </a:endParaRPr>
                    </a:p>
                  </a:txBody>
                  <a:tcPr marL="68574" marR="68574"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0A0AFF"/>
                    </a:solidFill>
                  </a:tcPr>
                </a:tc>
                <a:extLst>
                  <a:ext uri="{0D108BD9-81ED-4DB2-BD59-A6C34878D82A}">
                    <a16:rowId xmlns:a16="http://schemas.microsoft.com/office/drawing/2014/main" val="10001"/>
                  </a:ext>
                </a:extLst>
              </a:tr>
            </a:tbl>
          </a:graphicData>
        </a:graphic>
      </p:graphicFrame>
    </p:spTree>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6" presetClass="entr" presetSubtype="16"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circle(in)">
                                      <p:cBhvr>
                                        <p:cTn id="7" dur="20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Title 1"/>
          <p:cNvSpPr>
            <a:spLocks noGrp="1"/>
          </p:cNvSpPr>
          <p:nvPr>
            <p:ph type="title"/>
          </p:nvPr>
        </p:nvSpPr>
        <p:spPr/>
        <p:txBody>
          <a:bodyPr/>
          <a:lstStyle/>
          <a:p>
            <a:endParaRPr lang="en-US" altLang="en-US"/>
          </a:p>
        </p:txBody>
      </p:sp>
      <p:sp>
        <p:nvSpPr>
          <p:cNvPr id="71683" name="Content Placeholder 2"/>
          <p:cNvSpPr>
            <a:spLocks noGrp="1"/>
          </p:cNvSpPr>
          <p:nvPr>
            <p:ph idx="4294967295"/>
          </p:nvPr>
        </p:nvSpPr>
        <p:spPr>
          <a:xfrm>
            <a:off x="457200" y="1600200"/>
            <a:ext cx="8229600" cy="4525963"/>
          </a:xfrm>
          <a:prstGeom prst="rect">
            <a:avLst/>
          </a:prstGeom>
        </p:spPr>
        <p:txBody>
          <a:bodyPr/>
          <a:lstStyle/>
          <a:p>
            <a:endParaRPr lang="en-US" altLang="en-US"/>
          </a:p>
        </p:txBody>
      </p:sp>
      <p:pic>
        <p:nvPicPr>
          <p:cNvPr id="4" name="Picture 3"/>
          <p:cNvPicPr>
            <a:picLocks noChangeAspect="1"/>
          </p:cNvPicPr>
          <p:nvPr/>
        </p:nvPicPr>
        <p:blipFill>
          <a:blip r:embed="rId3"/>
          <a:stretch>
            <a:fillRect/>
          </a:stretch>
        </p:blipFill>
        <p:spPr>
          <a:xfrm>
            <a:off x="0" y="0"/>
            <a:ext cx="9144000" cy="6858000"/>
          </a:xfrm>
          <a:prstGeom prst="rect">
            <a:avLst/>
          </a:prstGeom>
        </p:spPr>
        <p:style>
          <a:lnRef idx="1">
            <a:schemeClr val="accent3"/>
          </a:lnRef>
          <a:fillRef idx="2">
            <a:schemeClr val="accent3"/>
          </a:fillRef>
          <a:effectRef idx="1">
            <a:schemeClr val="accent3"/>
          </a:effectRef>
          <a:fontRef idx="minor">
            <a:schemeClr val="dk1"/>
          </a:fontRef>
        </p:style>
      </p:pic>
      <p:sp>
        <p:nvSpPr>
          <p:cNvPr id="71686" name="Rectangle 2"/>
          <p:cNvSpPr txBox="1">
            <a:spLocks noChangeArrowheads="1"/>
          </p:cNvSpPr>
          <p:nvPr/>
        </p:nvSpPr>
        <p:spPr bwMode="auto">
          <a:xfrm>
            <a:off x="1657350" y="274638"/>
            <a:ext cx="4541838" cy="422275"/>
          </a:xfrm>
          <a:prstGeom prst="rect">
            <a:avLst/>
          </a:prstGeom>
          <a:noFill/>
          <a:ln w="9525">
            <a:noFill/>
            <a:miter lim="800000"/>
            <a:headEnd/>
            <a:tailEnd/>
          </a:ln>
        </p:spPr>
        <p:txBody>
          <a:bodyPr/>
          <a:lstStyle/>
          <a:p>
            <a:pPr algn="ctr" defTabSz="684213"/>
            <a:endParaRPr lang="en-US" altLang="en-US" sz="2400" b="1">
              <a:solidFill>
                <a:srgbClr val="FFFFFF"/>
              </a:solidFill>
              <a:latin typeface="Times New Roman" pitchFamily="18" charset="0"/>
              <a:ea typeface="Cordia New" pitchFamily="34" charset="-34"/>
              <a:cs typeface="Times New Roman" pitchFamily="18" charset="0"/>
            </a:endParaRPr>
          </a:p>
        </p:txBody>
      </p:sp>
      <p:sp>
        <p:nvSpPr>
          <p:cNvPr id="71687" name="Rectangle 2"/>
          <p:cNvSpPr txBox="1">
            <a:spLocks noChangeArrowheads="1"/>
          </p:cNvSpPr>
          <p:nvPr/>
        </p:nvSpPr>
        <p:spPr bwMode="auto">
          <a:xfrm>
            <a:off x="652463" y="366713"/>
            <a:ext cx="6551612" cy="422275"/>
          </a:xfrm>
          <a:prstGeom prst="rect">
            <a:avLst/>
          </a:prstGeom>
          <a:noFill/>
          <a:ln w="9525">
            <a:noFill/>
            <a:miter lim="800000"/>
            <a:headEnd/>
            <a:tailEnd/>
          </a:ln>
        </p:spPr>
        <p:txBody>
          <a:bodyPr/>
          <a:lstStyle/>
          <a:p>
            <a:pPr algn="ctr" defTabSz="684213"/>
            <a:endParaRPr lang="en-US" altLang="en-US" sz="2800" b="1">
              <a:solidFill>
                <a:srgbClr val="FFFFFF"/>
              </a:solidFill>
              <a:latin typeface="Times New Roman" pitchFamily="18" charset="0"/>
              <a:ea typeface="Cordia New" pitchFamily="34" charset="-34"/>
              <a:cs typeface="Times New Roman" pitchFamily="18" charset="0"/>
            </a:endParaRPr>
          </a:p>
        </p:txBody>
      </p:sp>
      <p:sp>
        <p:nvSpPr>
          <p:cNvPr id="10" name="Rounded Rectangle 9"/>
          <p:cNvSpPr/>
          <p:nvPr/>
        </p:nvSpPr>
        <p:spPr>
          <a:xfrm>
            <a:off x="152400" y="2286000"/>
            <a:ext cx="1882775" cy="2089150"/>
          </a:xfrm>
          <a:prstGeom prst="roundRect">
            <a:avLst/>
          </a:prstGeom>
        </p:spPr>
        <p:style>
          <a:lnRef idx="1">
            <a:schemeClr val="accent5"/>
          </a:lnRef>
          <a:fillRef idx="2">
            <a:schemeClr val="accent5"/>
          </a:fillRef>
          <a:effectRef idx="1">
            <a:schemeClr val="accent5"/>
          </a:effectRef>
          <a:fontRef idx="minor">
            <a:schemeClr val="dk1"/>
          </a:fontRef>
        </p:style>
        <p:txBody>
          <a:bodyPr anchor="ctr"/>
          <a:lstStyle/>
          <a:p>
            <a:pPr algn="ctr"/>
            <a:r>
              <a:rPr lang="en-US" sz="2400">
                <a:solidFill>
                  <a:srgbClr val="000000"/>
                </a:solidFill>
                <a:latin typeface="Times New Roman" pitchFamily="18" charset="0"/>
                <a:cs typeface="Times New Roman" pitchFamily="18" charset="0"/>
              </a:rPr>
              <a:t>Mối liên hệ</a:t>
            </a:r>
          </a:p>
        </p:txBody>
      </p:sp>
      <p:cxnSp>
        <p:nvCxnSpPr>
          <p:cNvPr id="25" name="Straight Connector 24"/>
          <p:cNvCxnSpPr>
            <a:stCxn id="10" idx="3"/>
            <a:endCxn id="29" idx="1"/>
          </p:cNvCxnSpPr>
          <p:nvPr/>
        </p:nvCxnSpPr>
        <p:spPr>
          <a:xfrm flipV="1">
            <a:off x="2035175" y="1866900"/>
            <a:ext cx="723900" cy="1463675"/>
          </a:xfrm>
          <a:prstGeom prst="line">
            <a:avLst/>
          </a:prstGeom>
        </p:spPr>
        <p:style>
          <a:lnRef idx="1">
            <a:schemeClr val="accent1"/>
          </a:lnRef>
          <a:fillRef idx="0">
            <a:schemeClr val="accent1"/>
          </a:fillRef>
          <a:effectRef idx="0">
            <a:schemeClr val="accent1"/>
          </a:effectRef>
          <a:fontRef idx="minor">
            <a:schemeClr val="tx1"/>
          </a:fontRef>
        </p:style>
      </p:cxnSp>
      <p:sp>
        <p:nvSpPr>
          <p:cNvPr id="29" name="Rounded Rectangle 28"/>
          <p:cNvSpPr/>
          <p:nvPr/>
        </p:nvSpPr>
        <p:spPr>
          <a:xfrm>
            <a:off x="2759075" y="1219200"/>
            <a:ext cx="3260725" cy="1295400"/>
          </a:xfrm>
          <a:prstGeom prst="roundRect">
            <a:avLst/>
          </a:prstGeom>
        </p:spPr>
        <p:style>
          <a:lnRef idx="1">
            <a:schemeClr val="accent6"/>
          </a:lnRef>
          <a:fillRef idx="2">
            <a:schemeClr val="accent6"/>
          </a:fillRef>
          <a:effectRef idx="1">
            <a:schemeClr val="accent6"/>
          </a:effectRef>
          <a:fontRef idx="minor">
            <a:schemeClr val="dk1"/>
          </a:fontRef>
        </p:style>
        <p:txBody>
          <a:bodyPr anchor="ctr"/>
          <a:lstStyle/>
          <a:p>
            <a:pPr algn="ctr" eaLnBrk="1" hangingPunct="1"/>
            <a:r>
              <a:rPr lang="en-US" sz="2400">
                <a:solidFill>
                  <a:srgbClr val="000000"/>
                </a:solidFill>
                <a:latin typeface="Times New Roman" pitchFamily="18" charset="0"/>
                <a:cs typeface="Times New Roman" pitchFamily="18" charset="0"/>
              </a:rPr>
              <a:t>Làm điều kiện, tiền đề, quy định lẫn nhau</a:t>
            </a:r>
          </a:p>
        </p:txBody>
      </p:sp>
      <p:sp>
        <p:nvSpPr>
          <p:cNvPr id="32" name="Rounded Rectangle 31"/>
          <p:cNvSpPr/>
          <p:nvPr/>
        </p:nvSpPr>
        <p:spPr>
          <a:xfrm>
            <a:off x="2776538" y="2598738"/>
            <a:ext cx="3262312" cy="1387475"/>
          </a:xfrm>
          <a:prstGeom prst="roundRect">
            <a:avLst/>
          </a:prstGeom>
        </p:spPr>
        <p:style>
          <a:lnRef idx="1">
            <a:schemeClr val="accent3"/>
          </a:lnRef>
          <a:fillRef idx="2">
            <a:schemeClr val="accent3"/>
          </a:fillRef>
          <a:effectRef idx="1">
            <a:schemeClr val="accent3"/>
          </a:effectRef>
          <a:fontRef idx="minor">
            <a:schemeClr val="dk1"/>
          </a:fontRef>
        </p:style>
        <p:txBody>
          <a:bodyPr anchor="ctr"/>
          <a:lstStyle/>
          <a:p>
            <a:pPr algn="ctr"/>
            <a:r>
              <a:rPr lang="en-US" sz="2400">
                <a:solidFill>
                  <a:srgbClr val="000000"/>
                </a:solidFill>
                <a:latin typeface="Times New Roman" pitchFamily="18" charset="0"/>
                <a:cs typeface="Times New Roman" pitchFamily="18" charset="0"/>
              </a:rPr>
              <a:t>Tác động qua lại</a:t>
            </a:r>
          </a:p>
        </p:txBody>
      </p:sp>
      <p:sp>
        <p:nvSpPr>
          <p:cNvPr id="33" name="Rounded Rectangle 32"/>
          <p:cNvSpPr/>
          <p:nvPr/>
        </p:nvSpPr>
        <p:spPr>
          <a:xfrm>
            <a:off x="2778125" y="4119563"/>
            <a:ext cx="3260725" cy="1141412"/>
          </a:xfrm>
          <a:prstGeom prst="roundRect">
            <a:avLst/>
          </a:prstGeom>
        </p:spPr>
        <p:style>
          <a:lnRef idx="1">
            <a:schemeClr val="accent4"/>
          </a:lnRef>
          <a:fillRef idx="2">
            <a:schemeClr val="accent4"/>
          </a:fillRef>
          <a:effectRef idx="1">
            <a:schemeClr val="accent4"/>
          </a:effectRef>
          <a:fontRef idx="minor">
            <a:schemeClr val="dk1"/>
          </a:fontRef>
        </p:style>
        <p:txBody>
          <a:bodyPr anchor="ctr"/>
          <a:lstStyle/>
          <a:p>
            <a:pPr algn="ctr"/>
            <a:r>
              <a:rPr lang="en-US" sz="2400">
                <a:solidFill>
                  <a:srgbClr val="000000"/>
                </a:solidFill>
                <a:latin typeface="Times New Roman" pitchFamily="18" charset="0"/>
                <a:cs typeface="Times New Roman" pitchFamily="18" charset="0"/>
              </a:rPr>
              <a:t>Chuyển hóa lẫn nhau</a:t>
            </a:r>
          </a:p>
        </p:txBody>
      </p:sp>
      <p:cxnSp>
        <p:nvCxnSpPr>
          <p:cNvPr id="35" name="Straight Connector 34"/>
          <p:cNvCxnSpPr>
            <a:stCxn id="10" idx="3"/>
            <a:endCxn id="32" idx="1"/>
          </p:cNvCxnSpPr>
          <p:nvPr/>
        </p:nvCxnSpPr>
        <p:spPr>
          <a:xfrm flipV="1">
            <a:off x="2035175" y="3292475"/>
            <a:ext cx="741363" cy="381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p:cNvCxnSpPr>
            <a:stCxn id="10" idx="3"/>
            <a:endCxn id="33" idx="1"/>
          </p:cNvCxnSpPr>
          <p:nvPr/>
        </p:nvCxnSpPr>
        <p:spPr>
          <a:xfrm>
            <a:off x="2035175" y="3330575"/>
            <a:ext cx="742950" cy="1358900"/>
          </a:xfrm>
          <a:prstGeom prst="line">
            <a:avLst/>
          </a:prstGeom>
        </p:spPr>
        <p:style>
          <a:lnRef idx="1">
            <a:schemeClr val="accent1"/>
          </a:lnRef>
          <a:fillRef idx="0">
            <a:schemeClr val="accent1"/>
          </a:fillRef>
          <a:effectRef idx="0">
            <a:schemeClr val="accent1"/>
          </a:effectRef>
          <a:fontRef idx="minor">
            <a:schemeClr val="tx1"/>
          </a:fontRef>
        </p:style>
      </p:cxnSp>
      <p:sp>
        <p:nvSpPr>
          <p:cNvPr id="42" name="Rounded Rectangle 41"/>
          <p:cNvSpPr/>
          <p:nvPr/>
        </p:nvSpPr>
        <p:spPr>
          <a:xfrm>
            <a:off x="6600825" y="1676400"/>
            <a:ext cx="1914525" cy="1371600"/>
          </a:xfrm>
          <a:prstGeom prst="roundRect">
            <a:avLst/>
          </a:prstGeom>
        </p:spPr>
        <p:style>
          <a:lnRef idx="1">
            <a:schemeClr val="accent1"/>
          </a:lnRef>
          <a:fillRef idx="2">
            <a:schemeClr val="accent1"/>
          </a:fillRef>
          <a:effectRef idx="1">
            <a:schemeClr val="accent1"/>
          </a:effectRef>
          <a:fontRef idx="minor">
            <a:schemeClr val="dk1"/>
          </a:fontRef>
        </p:style>
        <p:txBody>
          <a:bodyPr anchor="ctr"/>
          <a:lstStyle/>
          <a:p>
            <a:pPr algn="ctr" eaLnBrk="1" hangingPunct="1"/>
            <a:r>
              <a:rPr lang="en-US" sz="2400">
                <a:solidFill>
                  <a:srgbClr val="000000"/>
                </a:solidFill>
                <a:latin typeface="Times New Roman" pitchFamily="18" charset="0"/>
                <a:cs typeface="Times New Roman" pitchFamily="18" charset="0"/>
              </a:rPr>
              <a:t>Giữa các sự vật, </a:t>
            </a:r>
            <a:r>
              <a:rPr lang="vi-VN" sz="2400">
                <a:solidFill>
                  <a:srgbClr val="000000"/>
                </a:solidFill>
                <a:latin typeface="Times New Roman" pitchFamily="18" charset="0"/>
                <a:cs typeface="Times New Roman" pitchFamily="18" charset="0"/>
              </a:rPr>
              <a:t>hiện tượng</a:t>
            </a:r>
          </a:p>
        </p:txBody>
      </p:sp>
      <p:sp>
        <p:nvSpPr>
          <p:cNvPr id="43" name="Rounded Rectangle 42"/>
          <p:cNvSpPr/>
          <p:nvPr/>
        </p:nvSpPr>
        <p:spPr>
          <a:xfrm>
            <a:off x="6615113" y="3200400"/>
            <a:ext cx="1900237" cy="1862138"/>
          </a:xfrm>
          <a:prstGeom prst="roundRect">
            <a:avLst/>
          </a:prstGeom>
        </p:spPr>
        <p:style>
          <a:lnRef idx="1">
            <a:schemeClr val="accent1"/>
          </a:lnRef>
          <a:fillRef idx="2">
            <a:schemeClr val="accent1"/>
          </a:fillRef>
          <a:effectRef idx="1">
            <a:schemeClr val="accent1"/>
          </a:effectRef>
          <a:fontRef idx="minor">
            <a:schemeClr val="dk1"/>
          </a:fontRef>
        </p:style>
        <p:txBody>
          <a:bodyPr anchor="ctr"/>
          <a:lstStyle/>
          <a:p>
            <a:pPr algn="ctr"/>
            <a:r>
              <a:rPr lang="vi-VN" sz="2400">
                <a:solidFill>
                  <a:srgbClr val="000000"/>
                </a:solidFill>
                <a:latin typeface="Times New Roman" pitchFamily="18" charset="0"/>
                <a:cs typeface="Times New Roman" pitchFamily="18" charset="0"/>
              </a:rPr>
              <a:t>Giữa các mặt của</a:t>
            </a:r>
          </a:p>
          <a:p>
            <a:pPr algn="ctr"/>
            <a:r>
              <a:rPr lang="vi-VN" sz="2400">
                <a:solidFill>
                  <a:srgbClr val="000000"/>
                </a:solidFill>
                <a:latin typeface="Times New Roman" pitchFamily="18" charset="0"/>
                <a:cs typeface="Times New Roman" pitchFamily="18" charset="0"/>
              </a:rPr>
              <a:t>sự vật, hiện tượng</a:t>
            </a:r>
          </a:p>
        </p:txBody>
      </p:sp>
      <p:cxnSp>
        <p:nvCxnSpPr>
          <p:cNvPr id="48" name="Straight Connector 47"/>
          <p:cNvCxnSpPr>
            <a:stCxn id="29" idx="3"/>
            <a:endCxn id="42" idx="1"/>
          </p:cNvCxnSpPr>
          <p:nvPr/>
        </p:nvCxnSpPr>
        <p:spPr>
          <a:xfrm>
            <a:off x="6019800" y="1866900"/>
            <a:ext cx="581025" cy="4953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p:cNvCxnSpPr>
            <a:stCxn id="32" idx="3"/>
          </p:cNvCxnSpPr>
          <p:nvPr/>
        </p:nvCxnSpPr>
        <p:spPr>
          <a:xfrm>
            <a:off x="6038850" y="3292475"/>
            <a:ext cx="584200" cy="693738"/>
          </a:xfrm>
          <a:prstGeom prst="line">
            <a:avLst/>
          </a:prstGeom>
        </p:spPr>
        <p:style>
          <a:lnRef idx="1">
            <a:schemeClr val="accent1"/>
          </a:lnRef>
          <a:fillRef idx="0">
            <a:schemeClr val="accent1"/>
          </a:fillRef>
          <a:effectRef idx="0">
            <a:schemeClr val="accent1"/>
          </a:effectRef>
          <a:fontRef idx="minor">
            <a:schemeClr val="tx1"/>
          </a:fontRef>
        </p:style>
      </p:cxnSp>
      <p:cxnSp>
        <p:nvCxnSpPr>
          <p:cNvPr id="57" name="Straight Connector 56"/>
          <p:cNvCxnSpPr>
            <a:stCxn id="33" idx="3"/>
            <a:endCxn id="43" idx="1"/>
          </p:cNvCxnSpPr>
          <p:nvPr/>
        </p:nvCxnSpPr>
        <p:spPr>
          <a:xfrm flipV="1">
            <a:off x="6038850" y="4132263"/>
            <a:ext cx="576263" cy="557212"/>
          </a:xfrm>
          <a:prstGeom prst="line">
            <a:avLst/>
          </a:prstGeom>
        </p:spPr>
        <p:style>
          <a:lnRef idx="1">
            <a:schemeClr val="accent1"/>
          </a:lnRef>
          <a:fillRef idx="0">
            <a:schemeClr val="accent1"/>
          </a:fillRef>
          <a:effectRef idx="0">
            <a:schemeClr val="accent1"/>
          </a:effectRef>
          <a:fontRef idx="minor">
            <a:schemeClr val="tx1"/>
          </a:fontRef>
        </p:style>
      </p:cxnSp>
      <p:sp>
        <p:nvSpPr>
          <p:cNvPr id="121" name="Rounded Rectangle 120"/>
          <p:cNvSpPr/>
          <p:nvPr/>
        </p:nvSpPr>
        <p:spPr>
          <a:xfrm>
            <a:off x="361950" y="5365750"/>
            <a:ext cx="8470900" cy="1425575"/>
          </a:xfrm>
          <a:prstGeom prst="roundRect">
            <a:avLst/>
          </a:prstGeom>
          <a:solidFill>
            <a:srgbClr val="CCFF66"/>
          </a:solidFill>
        </p:spPr>
        <p:style>
          <a:lnRef idx="1">
            <a:schemeClr val="accent5"/>
          </a:lnRef>
          <a:fillRef idx="2">
            <a:schemeClr val="accent5"/>
          </a:fillRef>
          <a:effectRef idx="1">
            <a:schemeClr val="accent5"/>
          </a:effectRef>
          <a:fontRef idx="minor">
            <a:schemeClr val="dk1"/>
          </a:fontRef>
        </p:style>
        <p:txBody>
          <a:bodyPr anchor="ctr"/>
          <a:lstStyle/>
          <a:p>
            <a:pPr algn="just" eaLnBrk="1" hangingPunct="1"/>
            <a:r>
              <a:rPr lang="vi-VN" sz="2400" dirty="0">
                <a:solidFill>
                  <a:srgbClr val="000000"/>
                </a:solidFill>
                <a:latin typeface="Times New Roman" pitchFamily="18" charset="0"/>
                <a:cs typeface="Times New Roman" pitchFamily="18" charset="0"/>
              </a:rPr>
              <a:t> </a:t>
            </a:r>
            <a:r>
              <a:rPr lang="vi-VN" sz="2400" b="1" u="sng" dirty="0">
                <a:solidFill>
                  <a:srgbClr val="000000"/>
                </a:solidFill>
                <a:latin typeface="Times New Roman" pitchFamily="18" charset="0"/>
                <a:cs typeface="Times New Roman" pitchFamily="18" charset="0"/>
              </a:rPr>
              <a:t>Tất cả mọi sự vật hiện tượng cũng như thế giới, luôn luôn tồn tại trong mối liên hệ phổ biến quy định ràng buộc lẫn nhau, không có sự vật hiện tượng nào tồn tại cô lập, riêng lẻ, không liên hệ.</a:t>
            </a:r>
            <a:endParaRPr lang="en-US" sz="2400" b="1" u="sng" dirty="0">
              <a:solidFill>
                <a:srgbClr val="000000"/>
              </a:solidFill>
              <a:latin typeface="Times New Roman" pitchFamily="18" charset="0"/>
              <a:cs typeface="Times New Roman" pitchFamily="18" charset="0"/>
            </a:endParaRPr>
          </a:p>
        </p:txBody>
      </p:sp>
      <p:sp>
        <p:nvSpPr>
          <p:cNvPr id="71701" name="Rectangle 10"/>
          <p:cNvSpPr>
            <a:spLocks noChangeArrowheads="1"/>
          </p:cNvSpPr>
          <p:nvPr/>
        </p:nvSpPr>
        <p:spPr bwMode="auto">
          <a:xfrm>
            <a:off x="838200" y="330200"/>
            <a:ext cx="8305800" cy="584200"/>
          </a:xfrm>
          <a:prstGeom prst="rect">
            <a:avLst/>
          </a:prstGeom>
          <a:noFill/>
          <a:ln w="9525">
            <a:noFill/>
            <a:miter lim="800000"/>
            <a:headEnd/>
            <a:tailEnd/>
          </a:ln>
        </p:spPr>
        <p:txBody>
          <a:bodyPr>
            <a:spAutoFit/>
          </a:bodyPr>
          <a:lstStyle/>
          <a:p>
            <a:pPr algn="ctr" defTabSz="684213"/>
            <a:r>
              <a:rPr lang="en-US" altLang="en-US" sz="3200" b="1" i="1">
                <a:latin typeface="Times New Roman" pitchFamily="18" charset="0"/>
                <a:ea typeface="Cordia New" pitchFamily="34" charset="-34"/>
                <a:cs typeface="Times New Roman" pitchFamily="18" charset="0"/>
              </a:rPr>
              <a:t>Nội dung của nguyên lý về mối liên hệ phổ biến </a:t>
            </a: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21"/>
                                        </p:tgtEl>
                                        <p:attrNameLst>
                                          <p:attrName>style.visibility</p:attrName>
                                        </p:attrNameLst>
                                      </p:cBhvr>
                                      <p:to>
                                        <p:strVal val="visible"/>
                                      </p:to>
                                    </p:set>
                                    <p:animEffect transition="in" filter="barn(inVertical)">
                                      <p:cBhvr>
                                        <p:cTn id="7" dur="500"/>
                                        <p:tgtEl>
                                          <p:spTgt spid="1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7"/>
            <a:ext cx="8229600" cy="1608753"/>
          </a:xfrm>
        </p:spPr>
        <p:txBody>
          <a:bodyPr/>
          <a:lstStyle/>
          <a:p>
            <a:br>
              <a:rPr lang="en-US" altLang="en-US" i="1" dirty="0">
                <a:latin typeface="Times New Roman" pitchFamily="18" charset="0"/>
                <a:cs typeface="Times New Roman" pitchFamily="18" charset="0"/>
              </a:rPr>
            </a:br>
            <a:r>
              <a:rPr lang="en-US" altLang="en-US" sz="3600" i="1" dirty="0" err="1">
                <a:solidFill>
                  <a:srgbClr val="FF0000"/>
                </a:solidFill>
                <a:latin typeface="Times New Roman" pitchFamily="18" charset="0"/>
                <a:cs typeface="Times New Roman" pitchFamily="18" charset="0"/>
              </a:rPr>
              <a:t>M</a:t>
            </a:r>
            <a:r>
              <a:rPr lang="en-US" altLang="en-US" sz="2800" i="1" dirty="0" err="1">
                <a:solidFill>
                  <a:srgbClr val="FF0000"/>
                </a:solidFill>
                <a:latin typeface="Times New Roman" pitchFamily="18" charset="0"/>
                <a:cs typeface="Times New Roman" pitchFamily="18" charset="0"/>
              </a:rPr>
              <a:t>ối</a:t>
            </a:r>
            <a:r>
              <a:rPr lang="en-US" altLang="en-US" sz="2800" i="1" dirty="0">
                <a:solidFill>
                  <a:srgbClr val="FF0000"/>
                </a:solidFill>
                <a:latin typeface="Times New Roman" pitchFamily="18" charset="0"/>
                <a:cs typeface="Times New Roman" pitchFamily="18" charset="0"/>
              </a:rPr>
              <a:t> </a:t>
            </a:r>
            <a:r>
              <a:rPr lang="en-US" altLang="en-US" sz="2800" i="1" dirty="0" err="1">
                <a:solidFill>
                  <a:srgbClr val="FF0000"/>
                </a:solidFill>
                <a:latin typeface="Times New Roman" pitchFamily="18" charset="0"/>
                <a:cs typeface="Times New Roman" pitchFamily="18" charset="0"/>
              </a:rPr>
              <a:t>liên</a:t>
            </a:r>
            <a:r>
              <a:rPr lang="en-US" altLang="en-US" sz="2800" i="1" dirty="0">
                <a:solidFill>
                  <a:srgbClr val="FF0000"/>
                </a:solidFill>
                <a:latin typeface="Times New Roman" pitchFamily="18" charset="0"/>
                <a:cs typeface="Times New Roman" pitchFamily="18" charset="0"/>
              </a:rPr>
              <a:t> </a:t>
            </a:r>
            <a:r>
              <a:rPr lang="en-US" altLang="en-US" sz="2800" i="1" dirty="0" err="1">
                <a:solidFill>
                  <a:srgbClr val="FF0000"/>
                </a:solidFill>
                <a:latin typeface="Times New Roman" pitchFamily="18" charset="0"/>
                <a:cs typeface="Times New Roman" pitchFamily="18" charset="0"/>
              </a:rPr>
              <a:t>hệ</a:t>
            </a:r>
            <a:r>
              <a:rPr lang="en-US" altLang="en-US" sz="2800" i="1" dirty="0">
                <a:solidFill>
                  <a:srgbClr val="FF0000"/>
                </a:solidFill>
                <a:latin typeface="Times New Roman" pitchFamily="18" charset="0"/>
                <a:cs typeface="Times New Roman" pitchFamily="18" charset="0"/>
              </a:rPr>
              <a:t> </a:t>
            </a:r>
            <a:r>
              <a:rPr lang="en-US" altLang="en-US" sz="2800" i="1" dirty="0" err="1">
                <a:solidFill>
                  <a:srgbClr val="FF0000"/>
                </a:solidFill>
                <a:latin typeface="Times New Roman" pitchFamily="18" charset="0"/>
                <a:cs typeface="Times New Roman" pitchFamily="18" charset="0"/>
              </a:rPr>
              <a:t>phổ</a:t>
            </a:r>
            <a:r>
              <a:rPr lang="en-US" altLang="en-US" sz="2800" i="1" dirty="0">
                <a:solidFill>
                  <a:srgbClr val="FF0000"/>
                </a:solidFill>
                <a:latin typeface="Times New Roman" pitchFamily="18" charset="0"/>
                <a:cs typeface="Times New Roman" pitchFamily="18" charset="0"/>
              </a:rPr>
              <a:t> </a:t>
            </a:r>
            <a:r>
              <a:rPr lang="en-US" altLang="en-US" sz="2800" i="1" dirty="0" err="1">
                <a:solidFill>
                  <a:srgbClr val="FF0000"/>
                </a:solidFill>
                <a:latin typeface="Times New Roman" pitchFamily="18" charset="0"/>
                <a:cs typeface="Times New Roman" pitchFamily="18" charset="0"/>
              </a:rPr>
              <a:t>biến</a:t>
            </a:r>
            <a:r>
              <a:rPr lang="en-US" altLang="en-US" sz="2800" i="1" dirty="0">
                <a:latin typeface="Times New Roman" pitchFamily="18" charset="0"/>
                <a:cs typeface="Times New Roman" pitchFamily="18" charset="0"/>
              </a:rPr>
              <a:t>: </a:t>
            </a:r>
            <a:r>
              <a:rPr lang="en-US" altLang="en-US" sz="2800" i="1" dirty="0" err="1">
                <a:latin typeface="Times New Roman" pitchFamily="18" charset="0"/>
                <a:cs typeface="Times New Roman" pitchFamily="18" charset="0"/>
              </a:rPr>
              <a:t>khi</a:t>
            </a:r>
            <a:r>
              <a:rPr lang="en-US" altLang="en-US" sz="2800" i="1" dirty="0">
                <a:latin typeface="Times New Roman" pitchFamily="18" charset="0"/>
                <a:cs typeface="Times New Roman" pitchFamily="18" charset="0"/>
              </a:rPr>
              <a:t> </a:t>
            </a:r>
            <a:r>
              <a:rPr lang="en-US" altLang="en-US" sz="2800" i="1" dirty="0" err="1">
                <a:latin typeface="Times New Roman" pitchFamily="18" charset="0"/>
                <a:cs typeface="Times New Roman" pitchFamily="18" charset="0"/>
              </a:rPr>
              <a:t>phạm</a:t>
            </a:r>
            <a:r>
              <a:rPr lang="en-US" altLang="en-US" sz="2800" i="1" dirty="0">
                <a:latin typeface="Times New Roman" pitchFamily="18" charset="0"/>
                <a:cs typeface="Times New Roman" pitchFamily="18" charset="0"/>
              </a:rPr>
              <a:t> vi </a:t>
            </a:r>
            <a:r>
              <a:rPr lang="en-US" altLang="en-US" sz="2800" i="1" dirty="0" err="1">
                <a:latin typeface="Times New Roman" pitchFamily="18" charset="0"/>
                <a:cs typeface="Times New Roman" pitchFamily="18" charset="0"/>
              </a:rPr>
              <a:t>bao</a:t>
            </a:r>
            <a:r>
              <a:rPr lang="en-US" altLang="en-US" sz="2800" i="1" dirty="0">
                <a:latin typeface="Times New Roman" pitchFamily="18" charset="0"/>
                <a:cs typeface="Times New Roman" pitchFamily="18" charset="0"/>
              </a:rPr>
              <a:t> </a:t>
            </a:r>
            <a:r>
              <a:rPr lang="en-US" altLang="en-US" sz="2800" i="1" dirty="0" err="1">
                <a:latin typeface="Times New Roman" pitchFamily="18" charset="0"/>
                <a:cs typeface="Times New Roman" pitchFamily="18" charset="0"/>
              </a:rPr>
              <a:t>quát</a:t>
            </a:r>
            <a:r>
              <a:rPr lang="en-US" altLang="en-US" sz="2800" i="1" dirty="0">
                <a:latin typeface="Times New Roman" pitchFamily="18" charset="0"/>
                <a:cs typeface="Times New Roman" pitchFamily="18" charset="0"/>
              </a:rPr>
              <a:t> </a:t>
            </a:r>
            <a:r>
              <a:rPr lang="en-US" altLang="en-US" sz="2800" i="1" dirty="0" err="1">
                <a:latin typeface="Times New Roman" pitchFamily="18" charset="0"/>
                <a:cs typeface="Times New Roman" pitchFamily="18" charset="0"/>
              </a:rPr>
              <a:t>của</a:t>
            </a:r>
            <a:r>
              <a:rPr lang="en-US" altLang="en-US" sz="2800" i="1" dirty="0">
                <a:latin typeface="Times New Roman" pitchFamily="18" charset="0"/>
                <a:cs typeface="Times New Roman" pitchFamily="18" charset="0"/>
              </a:rPr>
              <a:t> </a:t>
            </a:r>
            <a:r>
              <a:rPr lang="en-US" altLang="en-US" sz="2800" i="1" dirty="0" err="1">
                <a:latin typeface="Times New Roman" pitchFamily="18" charset="0"/>
                <a:cs typeface="Times New Roman" pitchFamily="18" charset="0"/>
              </a:rPr>
              <a:t>mối</a:t>
            </a:r>
            <a:r>
              <a:rPr lang="en-US" altLang="en-US" sz="2800" i="1" dirty="0">
                <a:latin typeface="Times New Roman" pitchFamily="18" charset="0"/>
                <a:cs typeface="Times New Roman" pitchFamily="18" charset="0"/>
              </a:rPr>
              <a:t> </a:t>
            </a:r>
            <a:r>
              <a:rPr lang="en-US" altLang="en-US" sz="2800" i="1" dirty="0" err="1">
                <a:latin typeface="Times New Roman" pitchFamily="18" charset="0"/>
                <a:cs typeface="Times New Roman" pitchFamily="18" charset="0"/>
              </a:rPr>
              <a:t>liên</a:t>
            </a:r>
            <a:r>
              <a:rPr lang="en-US" altLang="en-US" sz="2800" i="1" dirty="0">
                <a:latin typeface="Times New Roman" pitchFamily="18" charset="0"/>
                <a:cs typeface="Times New Roman" pitchFamily="18" charset="0"/>
              </a:rPr>
              <a:t> </a:t>
            </a:r>
            <a:r>
              <a:rPr lang="en-US" altLang="en-US" sz="2800" i="1" dirty="0" err="1">
                <a:latin typeface="Times New Roman" pitchFamily="18" charset="0"/>
                <a:cs typeface="Times New Roman" pitchFamily="18" charset="0"/>
              </a:rPr>
              <a:t>hệ</a:t>
            </a:r>
            <a:r>
              <a:rPr lang="en-US" altLang="en-US" sz="2800" i="1" dirty="0">
                <a:latin typeface="Times New Roman" pitchFamily="18" charset="0"/>
                <a:cs typeface="Times New Roman" pitchFamily="18" charset="0"/>
              </a:rPr>
              <a:t> </a:t>
            </a:r>
            <a:r>
              <a:rPr lang="en-US" altLang="en-US" sz="2800" i="1" dirty="0" err="1">
                <a:latin typeface="Times New Roman" pitchFamily="18" charset="0"/>
                <a:cs typeface="Times New Roman" pitchFamily="18" charset="0"/>
              </a:rPr>
              <a:t>không</a:t>
            </a:r>
            <a:r>
              <a:rPr lang="en-US" altLang="en-US" sz="2800" i="1" dirty="0">
                <a:latin typeface="Times New Roman" pitchFamily="18" charset="0"/>
                <a:cs typeface="Times New Roman" pitchFamily="18" charset="0"/>
              </a:rPr>
              <a:t> </a:t>
            </a:r>
            <a:r>
              <a:rPr lang="en-US" altLang="en-US" sz="2800" i="1" dirty="0" err="1">
                <a:latin typeface="Times New Roman" pitchFamily="18" charset="0"/>
                <a:cs typeface="Times New Roman" pitchFamily="18" charset="0"/>
              </a:rPr>
              <a:t>chỉ</a:t>
            </a:r>
            <a:r>
              <a:rPr lang="en-US" altLang="en-US" sz="2800" i="1" dirty="0">
                <a:latin typeface="Times New Roman" pitchFamily="18" charset="0"/>
                <a:cs typeface="Times New Roman" pitchFamily="18" charset="0"/>
              </a:rPr>
              <a:t> </a:t>
            </a:r>
            <a:r>
              <a:rPr lang="en-US" altLang="en-US" sz="2800" i="1" dirty="0" err="1">
                <a:latin typeface="Times New Roman" pitchFamily="18" charset="0"/>
                <a:cs typeface="Times New Roman" pitchFamily="18" charset="0"/>
              </a:rPr>
              <a:t>giới</a:t>
            </a:r>
            <a:r>
              <a:rPr lang="en-US" altLang="en-US" sz="2800" i="1" dirty="0">
                <a:latin typeface="Times New Roman" pitchFamily="18" charset="0"/>
                <a:cs typeface="Times New Roman" pitchFamily="18" charset="0"/>
              </a:rPr>
              <a:t> </a:t>
            </a:r>
            <a:r>
              <a:rPr lang="en-US" altLang="en-US" sz="2800" i="1" dirty="0" err="1">
                <a:latin typeface="Times New Roman" pitchFamily="18" charset="0"/>
                <a:cs typeface="Times New Roman" pitchFamily="18" charset="0"/>
              </a:rPr>
              <a:t>hạn</a:t>
            </a:r>
            <a:r>
              <a:rPr lang="en-US" altLang="en-US" sz="2800" i="1" dirty="0">
                <a:latin typeface="Times New Roman" pitchFamily="18" charset="0"/>
                <a:cs typeface="Times New Roman" pitchFamily="18" charset="0"/>
              </a:rPr>
              <a:t> ở </a:t>
            </a:r>
            <a:r>
              <a:rPr lang="en-US" altLang="en-US" sz="2800" i="1" dirty="0" err="1">
                <a:latin typeface="Times New Roman" pitchFamily="18" charset="0"/>
                <a:cs typeface="Times New Roman" pitchFamily="18" charset="0"/>
              </a:rPr>
              <a:t>các</a:t>
            </a:r>
            <a:r>
              <a:rPr lang="en-US" altLang="en-US" sz="2800" i="1" dirty="0">
                <a:latin typeface="Times New Roman" pitchFamily="18" charset="0"/>
                <a:cs typeface="Times New Roman" pitchFamily="18" charset="0"/>
              </a:rPr>
              <a:t> </a:t>
            </a:r>
            <a:r>
              <a:rPr lang="en-US" altLang="en-US" sz="2800" i="1" dirty="0" err="1">
                <a:latin typeface="Times New Roman" pitchFamily="18" charset="0"/>
                <a:cs typeface="Times New Roman" pitchFamily="18" charset="0"/>
              </a:rPr>
              <a:t>đối</a:t>
            </a:r>
            <a:r>
              <a:rPr lang="en-US" altLang="en-US" sz="2800" i="1" dirty="0">
                <a:latin typeface="Times New Roman" pitchFamily="18" charset="0"/>
                <a:cs typeface="Times New Roman" pitchFamily="18" charset="0"/>
              </a:rPr>
              <a:t> </a:t>
            </a:r>
            <a:r>
              <a:rPr lang="en-US" altLang="en-US" sz="2800" i="1" dirty="0" err="1">
                <a:latin typeface="Times New Roman" pitchFamily="18" charset="0"/>
                <a:cs typeface="Times New Roman" pitchFamily="18" charset="0"/>
              </a:rPr>
              <a:t>tượng</a:t>
            </a:r>
            <a:r>
              <a:rPr lang="en-US" altLang="en-US" sz="2800" i="1" dirty="0">
                <a:latin typeface="Times New Roman" pitchFamily="18" charset="0"/>
                <a:cs typeface="Times New Roman" pitchFamily="18" charset="0"/>
              </a:rPr>
              <a:t> </a:t>
            </a:r>
            <a:r>
              <a:rPr lang="en-US" altLang="en-US" sz="2800" i="1" dirty="0" err="1">
                <a:latin typeface="Times New Roman" pitchFamily="18" charset="0"/>
                <a:cs typeface="Times New Roman" pitchFamily="18" charset="0"/>
              </a:rPr>
              <a:t>vật</a:t>
            </a:r>
            <a:r>
              <a:rPr lang="en-US" altLang="en-US" sz="2800" i="1" dirty="0">
                <a:latin typeface="Times New Roman" pitchFamily="18" charset="0"/>
                <a:cs typeface="Times New Roman" pitchFamily="18" charset="0"/>
              </a:rPr>
              <a:t> </a:t>
            </a:r>
            <a:r>
              <a:rPr lang="en-US" altLang="en-US" sz="2800" i="1" dirty="0" err="1">
                <a:latin typeface="Times New Roman" pitchFamily="18" charset="0"/>
                <a:cs typeface="Times New Roman" pitchFamily="18" charset="0"/>
              </a:rPr>
              <a:t>chất</a:t>
            </a:r>
            <a:r>
              <a:rPr lang="en-US" altLang="en-US" sz="2800" i="1" dirty="0">
                <a:latin typeface="Times New Roman" pitchFamily="18" charset="0"/>
                <a:cs typeface="Times New Roman" pitchFamily="18" charset="0"/>
              </a:rPr>
              <a:t>, </a:t>
            </a:r>
            <a:r>
              <a:rPr lang="en-US" altLang="en-US" sz="2800" i="1" dirty="0" err="1">
                <a:latin typeface="Times New Roman" pitchFamily="18" charset="0"/>
                <a:cs typeface="Times New Roman" pitchFamily="18" charset="0"/>
              </a:rPr>
              <a:t>mà</a:t>
            </a:r>
            <a:r>
              <a:rPr lang="en-US" altLang="en-US" sz="2800" i="1" dirty="0">
                <a:latin typeface="Times New Roman" pitchFamily="18" charset="0"/>
                <a:cs typeface="Times New Roman" pitchFamily="18" charset="0"/>
              </a:rPr>
              <a:t> </a:t>
            </a:r>
            <a:r>
              <a:rPr lang="en-US" altLang="en-US" sz="2800" i="1" dirty="0" err="1">
                <a:latin typeface="Times New Roman" pitchFamily="18" charset="0"/>
                <a:cs typeface="Times New Roman" pitchFamily="18" charset="0"/>
              </a:rPr>
              <a:t>được</a:t>
            </a:r>
            <a:r>
              <a:rPr lang="en-US" altLang="en-US" sz="2800" i="1" dirty="0">
                <a:latin typeface="Times New Roman" pitchFamily="18" charset="0"/>
                <a:cs typeface="Times New Roman" pitchFamily="18" charset="0"/>
              </a:rPr>
              <a:t> </a:t>
            </a:r>
            <a:r>
              <a:rPr lang="en-US" altLang="en-US" sz="2800" i="1" dirty="0" err="1">
                <a:latin typeface="Times New Roman" pitchFamily="18" charset="0"/>
                <a:cs typeface="Times New Roman" pitchFamily="18" charset="0"/>
              </a:rPr>
              <a:t>mở</a:t>
            </a:r>
            <a:r>
              <a:rPr lang="en-US" altLang="en-US" sz="2800" i="1" dirty="0">
                <a:latin typeface="Times New Roman" pitchFamily="18" charset="0"/>
                <a:cs typeface="Times New Roman" pitchFamily="18" charset="0"/>
              </a:rPr>
              <a:t> </a:t>
            </a:r>
            <a:r>
              <a:rPr lang="en-US" altLang="en-US" sz="2800" i="1" dirty="0" err="1">
                <a:latin typeface="Times New Roman" pitchFamily="18" charset="0"/>
                <a:cs typeface="Times New Roman" pitchFamily="18" charset="0"/>
              </a:rPr>
              <a:t>rộng</a:t>
            </a:r>
            <a:r>
              <a:rPr lang="en-US" altLang="en-US" sz="2800" i="1" dirty="0">
                <a:latin typeface="Times New Roman" pitchFamily="18" charset="0"/>
                <a:cs typeface="Times New Roman" pitchFamily="18" charset="0"/>
              </a:rPr>
              <a:t> sang </a:t>
            </a:r>
            <a:r>
              <a:rPr lang="en-US" altLang="en-US" sz="2800" i="1" dirty="0" err="1">
                <a:latin typeface="Times New Roman" pitchFamily="18" charset="0"/>
                <a:cs typeface="Times New Roman" pitchFamily="18" charset="0"/>
              </a:rPr>
              <a:t>cả</a:t>
            </a:r>
            <a:r>
              <a:rPr lang="en-US" altLang="en-US" sz="2800" i="1" dirty="0">
                <a:latin typeface="Times New Roman" pitchFamily="18" charset="0"/>
                <a:cs typeface="Times New Roman" pitchFamily="18" charset="0"/>
              </a:rPr>
              <a:t> </a:t>
            </a:r>
            <a:r>
              <a:rPr lang="en-US" altLang="en-US" sz="2800" i="1" dirty="0" err="1">
                <a:latin typeface="Times New Roman" pitchFamily="18" charset="0"/>
                <a:cs typeface="Times New Roman" pitchFamily="18" charset="0"/>
              </a:rPr>
              <a:t>liên</a:t>
            </a:r>
            <a:r>
              <a:rPr lang="en-US" altLang="en-US" sz="2800" i="1" dirty="0">
                <a:latin typeface="Times New Roman" pitchFamily="18" charset="0"/>
                <a:cs typeface="Times New Roman" pitchFamily="18" charset="0"/>
              </a:rPr>
              <a:t> </a:t>
            </a:r>
            <a:r>
              <a:rPr lang="en-US" altLang="en-US" sz="2800" i="1" dirty="0" err="1">
                <a:latin typeface="Times New Roman" pitchFamily="18" charset="0"/>
                <a:cs typeface="Times New Roman" pitchFamily="18" charset="0"/>
              </a:rPr>
              <a:t>hệ</a:t>
            </a:r>
            <a:r>
              <a:rPr lang="en-US" altLang="en-US" sz="2800" i="1" dirty="0">
                <a:latin typeface="Times New Roman" pitchFamily="18" charset="0"/>
                <a:cs typeface="Times New Roman" pitchFamily="18" charset="0"/>
              </a:rPr>
              <a:t> </a:t>
            </a:r>
            <a:r>
              <a:rPr lang="en-US" altLang="en-US" sz="2800" i="1" dirty="0" err="1">
                <a:latin typeface="Times New Roman" pitchFamily="18" charset="0"/>
                <a:cs typeface="Times New Roman" pitchFamily="18" charset="0"/>
              </a:rPr>
              <a:t>giữa</a:t>
            </a:r>
            <a:r>
              <a:rPr lang="en-US" altLang="en-US" sz="2800" i="1" dirty="0">
                <a:latin typeface="Times New Roman" pitchFamily="18" charset="0"/>
                <a:cs typeface="Times New Roman" pitchFamily="18" charset="0"/>
              </a:rPr>
              <a:t> </a:t>
            </a:r>
            <a:r>
              <a:rPr lang="en-US" altLang="en-US" sz="2800" i="1" dirty="0" err="1">
                <a:latin typeface="Times New Roman" pitchFamily="18" charset="0"/>
                <a:cs typeface="Times New Roman" pitchFamily="18" charset="0"/>
              </a:rPr>
              <a:t>các</a:t>
            </a:r>
            <a:r>
              <a:rPr lang="en-US" altLang="en-US" sz="2800" i="1" dirty="0">
                <a:latin typeface="Times New Roman" pitchFamily="18" charset="0"/>
                <a:cs typeface="Times New Roman" pitchFamily="18" charset="0"/>
              </a:rPr>
              <a:t> </a:t>
            </a:r>
            <a:r>
              <a:rPr lang="en-US" altLang="en-US" sz="2800" i="1" dirty="0" err="1">
                <a:latin typeface="Times New Roman" pitchFamily="18" charset="0"/>
                <a:cs typeface="Times New Roman" pitchFamily="18" charset="0"/>
              </a:rPr>
              <a:t>đối</a:t>
            </a:r>
            <a:r>
              <a:rPr lang="en-US" altLang="en-US" sz="2800" i="1" dirty="0">
                <a:latin typeface="Times New Roman" pitchFamily="18" charset="0"/>
                <a:cs typeface="Times New Roman" pitchFamily="18" charset="0"/>
              </a:rPr>
              <a:t> </a:t>
            </a:r>
            <a:r>
              <a:rPr lang="en-US" altLang="en-US" sz="2800" i="1" dirty="0" err="1">
                <a:latin typeface="Times New Roman" pitchFamily="18" charset="0"/>
                <a:cs typeface="Times New Roman" pitchFamily="18" charset="0"/>
              </a:rPr>
              <a:t>tượng</a:t>
            </a:r>
            <a:r>
              <a:rPr lang="en-US" altLang="en-US" sz="2800" i="1" dirty="0">
                <a:latin typeface="Times New Roman" pitchFamily="18" charset="0"/>
                <a:cs typeface="Times New Roman" pitchFamily="18" charset="0"/>
              </a:rPr>
              <a:t> </a:t>
            </a:r>
            <a:r>
              <a:rPr lang="en-US" altLang="en-US" sz="2800" i="1" dirty="0" err="1">
                <a:latin typeface="Times New Roman" pitchFamily="18" charset="0"/>
                <a:cs typeface="Times New Roman" pitchFamily="18" charset="0"/>
              </a:rPr>
              <a:t>tinh</a:t>
            </a:r>
            <a:r>
              <a:rPr lang="en-US" altLang="en-US" sz="2800" i="1" dirty="0">
                <a:latin typeface="Times New Roman" pitchFamily="18" charset="0"/>
                <a:cs typeface="Times New Roman" pitchFamily="18" charset="0"/>
              </a:rPr>
              <a:t> </a:t>
            </a:r>
            <a:r>
              <a:rPr lang="en-US" altLang="en-US" sz="2800" i="1" dirty="0" err="1">
                <a:latin typeface="Times New Roman" pitchFamily="18" charset="0"/>
                <a:cs typeface="Times New Roman" pitchFamily="18" charset="0"/>
              </a:rPr>
              <a:t>thần</a:t>
            </a:r>
            <a:r>
              <a:rPr lang="en-US" altLang="en-US" sz="2800" i="1" dirty="0">
                <a:latin typeface="Times New Roman" pitchFamily="18" charset="0"/>
                <a:cs typeface="Times New Roman" pitchFamily="18" charset="0"/>
              </a:rPr>
              <a:t> </a:t>
            </a:r>
            <a:r>
              <a:rPr lang="en-US" altLang="en-US" sz="2800" i="1" dirty="0" err="1">
                <a:latin typeface="Times New Roman" pitchFamily="18" charset="0"/>
                <a:cs typeface="Times New Roman" pitchFamily="18" charset="0"/>
              </a:rPr>
              <a:t>và</a:t>
            </a:r>
            <a:r>
              <a:rPr lang="en-US" altLang="en-US" sz="2800" i="1" dirty="0">
                <a:latin typeface="Times New Roman" pitchFamily="18" charset="0"/>
                <a:cs typeface="Times New Roman" pitchFamily="18" charset="0"/>
              </a:rPr>
              <a:t> </a:t>
            </a:r>
            <a:r>
              <a:rPr lang="en-US" altLang="en-US" sz="2800" i="1" dirty="0" err="1">
                <a:latin typeface="Times New Roman" pitchFamily="18" charset="0"/>
                <a:cs typeface="Times New Roman" pitchFamily="18" charset="0"/>
              </a:rPr>
              <a:t>giữa</a:t>
            </a:r>
            <a:r>
              <a:rPr lang="en-US" altLang="en-US" sz="2800" i="1" dirty="0">
                <a:latin typeface="Times New Roman" pitchFamily="18" charset="0"/>
                <a:cs typeface="Times New Roman" pitchFamily="18" charset="0"/>
              </a:rPr>
              <a:t> </a:t>
            </a:r>
            <a:r>
              <a:rPr lang="en-US" altLang="en-US" sz="2800" i="1" dirty="0" err="1">
                <a:latin typeface="Times New Roman" pitchFamily="18" charset="0"/>
                <a:cs typeface="Times New Roman" pitchFamily="18" charset="0"/>
              </a:rPr>
              <a:t>chúng</a:t>
            </a:r>
            <a:r>
              <a:rPr lang="en-US" altLang="en-US" sz="2800" i="1" dirty="0">
                <a:latin typeface="Times New Roman" pitchFamily="18" charset="0"/>
                <a:cs typeface="Times New Roman" pitchFamily="18" charset="0"/>
              </a:rPr>
              <a:t> </a:t>
            </a:r>
            <a:r>
              <a:rPr lang="en-US" altLang="en-US" sz="2800" i="1" dirty="0" err="1">
                <a:latin typeface="Times New Roman" pitchFamily="18" charset="0"/>
                <a:cs typeface="Times New Roman" pitchFamily="18" charset="0"/>
              </a:rPr>
              <a:t>với</a:t>
            </a:r>
            <a:r>
              <a:rPr lang="en-US" altLang="en-US" sz="2800" i="1" dirty="0">
                <a:latin typeface="Times New Roman" pitchFamily="18" charset="0"/>
                <a:cs typeface="Times New Roman" pitchFamily="18" charset="0"/>
              </a:rPr>
              <a:t> </a:t>
            </a:r>
            <a:r>
              <a:rPr lang="en-US" altLang="en-US" sz="2800" i="1" dirty="0" err="1">
                <a:latin typeface="Times New Roman" pitchFamily="18" charset="0"/>
                <a:cs typeface="Times New Roman" pitchFamily="18" charset="0"/>
              </a:rPr>
              <a:t>đối</a:t>
            </a:r>
            <a:r>
              <a:rPr lang="en-US" altLang="en-US" sz="2800" i="1" dirty="0">
                <a:latin typeface="Times New Roman" pitchFamily="18" charset="0"/>
                <a:cs typeface="Times New Roman" pitchFamily="18" charset="0"/>
              </a:rPr>
              <a:t> </a:t>
            </a:r>
            <a:r>
              <a:rPr lang="en-US" altLang="en-US" sz="2800" i="1" dirty="0" err="1">
                <a:latin typeface="Times New Roman" pitchFamily="18" charset="0"/>
                <a:cs typeface="Times New Roman" pitchFamily="18" charset="0"/>
              </a:rPr>
              <a:t>tượng</a:t>
            </a:r>
            <a:r>
              <a:rPr lang="en-US" altLang="en-US" sz="2800" i="1" dirty="0">
                <a:latin typeface="Times New Roman" pitchFamily="18" charset="0"/>
                <a:cs typeface="Times New Roman" pitchFamily="18" charset="0"/>
              </a:rPr>
              <a:t> </a:t>
            </a:r>
            <a:r>
              <a:rPr lang="en-US" altLang="en-US" sz="2800" i="1" dirty="0" err="1">
                <a:latin typeface="Times New Roman" pitchFamily="18" charset="0"/>
                <a:cs typeface="Times New Roman" pitchFamily="18" charset="0"/>
              </a:rPr>
              <a:t>vật</a:t>
            </a:r>
            <a:r>
              <a:rPr lang="en-US" altLang="en-US" sz="2800" i="1" dirty="0">
                <a:latin typeface="Times New Roman" pitchFamily="18" charset="0"/>
                <a:cs typeface="Times New Roman" pitchFamily="18" charset="0"/>
              </a:rPr>
              <a:t> </a:t>
            </a:r>
            <a:r>
              <a:rPr lang="en-US" altLang="en-US" sz="2800" i="1" dirty="0" err="1">
                <a:latin typeface="Times New Roman" pitchFamily="18" charset="0"/>
                <a:cs typeface="Times New Roman" pitchFamily="18" charset="0"/>
              </a:rPr>
              <a:t>chất</a:t>
            </a:r>
            <a:r>
              <a:rPr lang="en-US" altLang="en-US" sz="2800" i="1" dirty="0">
                <a:latin typeface="Times New Roman" pitchFamily="18" charset="0"/>
                <a:cs typeface="Times New Roman" pitchFamily="18" charset="0"/>
              </a:rPr>
              <a:t> </a:t>
            </a:r>
            <a:r>
              <a:rPr lang="en-US" altLang="en-US" sz="2800" i="1" dirty="0" err="1">
                <a:latin typeface="Times New Roman" pitchFamily="18" charset="0"/>
                <a:cs typeface="Times New Roman" pitchFamily="18" charset="0"/>
              </a:rPr>
              <a:t>sinh</a:t>
            </a:r>
            <a:r>
              <a:rPr lang="en-US" altLang="en-US" sz="2800" i="1" dirty="0">
                <a:latin typeface="Times New Roman" pitchFamily="18" charset="0"/>
                <a:cs typeface="Times New Roman" pitchFamily="18" charset="0"/>
              </a:rPr>
              <a:t> </a:t>
            </a:r>
            <a:r>
              <a:rPr lang="en-US" altLang="en-US" sz="2800" i="1" dirty="0" err="1">
                <a:latin typeface="Times New Roman" pitchFamily="18" charset="0"/>
                <a:cs typeface="Times New Roman" pitchFamily="18" charset="0"/>
              </a:rPr>
              <a:t>ra</a:t>
            </a:r>
            <a:r>
              <a:rPr lang="en-US" altLang="en-US" sz="2800" i="1" dirty="0">
                <a:latin typeface="Times New Roman" pitchFamily="18" charset="0"/>
                <a:cs typeface="Times New Roman" pitchFamily="18" charset="0"/>
              </a:rPr>
              <a:t> </a:t>
            </a:r>
            <a:r>
              <a:rPr lang="en-US" altLang="en-US" sz="2800" i="1" dirty="0" err="1">
                <a:latin typeface="Times New Roman" pitchFamily="18" charset="0"/>
                <a:cs typeface="Times New Roman" pitchFamily="18" charset="0"/>
              </a:rPr>
              <a:t>chúng</a:t>
            </a:r>
            <a:br>
              <a:rPr lang="en-US" altLang="en-US" sz="3600" i="1" dirty="0">
                <a:latin typeface="Times New Roman" pitchFamily="18" charset="0"/>
                <a:cs typeface="Times New Roman" pitchFamily="18" charset="0"/>
              </a:rPr>
            </a:br>
            <a:endParaRPr lang="en-US" altLang="en-US" sz="3600" i="1" dirty="0">
              <a:latin typeface="Times New Roman" pitchFamily="18" charset="0"/>
              <a:cs typeface="Times New Roman" pitchFamily="18" charset="0"/>
            </a:endParaRPr>
          </a:p>
        </p:txBody>
      </p:sp>
      <p:sp>
        <p:nvSpPr>
          <p:cNvPr id="8" name="Text Placeholder 7"/>
          <p:cNvSpPr>
            <a:spLocks noGrp="1"/>
          </p:cNvSpPr>
          <p:nvPr>
            <p:ph type="body" sz="half" idx="1"/>
          </p:nvPr>
        </p:nvSpPr>
        <p:spPr>
          <a:xfrm>
            <a:off x="0" y="1295400"/>
            <a:ext cx="3429000" cy="5181600"/>
          </a:xfrm>
        </p:spPr>
        <p:txBody>
          <a:bodyPr/>
          <a:lstStyle/>
          <a:p>
            <a:pPr algn="just"/>
            <a:endParaRPr lang="en-US" altLang="en-US" i="1" dirty="0">
              <a:latin typeface="Times New Roman" pitchFamily="18" charset="0"/>
              <a:cs typeface="Times New Roman" pitchFamily="18" charset="0"/>
            </a:endParaRPr>
          </a:p>
          <a:p>
            <a:pPr algn="just"/>
            <a:endParaRPr lang="en-US" altLang="en-US" i="1" dirty="0">
              <a:latin typeface="Times New Roman" pitchFamily="18" charset="0"/>
              <a:cs typeface="Times New Roman" pitchFamily="18" charset="0"/>
            </a:endParaRPr>
          </a:p>
          <a:p>
            <a:pPr algn="just">
              <a:buNone/>
            </a:pPr>
            <a:r>
              <a:rPr lang="en-US" altLang="en-US" i="1" dirty="0">
                <a:latin typeface="Times New Roman" pitchFamily="18" charset="0"/>
                <a:cs typeface="Times New Roman" pitchFamily="18" charset="0"/>
              </a:rPr>
              <a:t>b. </a:t>
            </a:r>
            <a:r>
              <a:rPr lang="en-US" altLang="en-US" i="1" dirty="0" err="1">
                <a:latin typeface="Times New Roman" pitchFamily="18" charset="0"/>
                <a:cs typeface="Times New Roman" pitchFamily="18" charset="0"/>
              </a:rPr>
              <a:t>Các</a:t>
            </a:r>
            <a:r>
              <a:rPr lang="en-US" altLang="en-US" i="1" dirty="0">
                <a:latin typeface="Times New Roman" pitchFamily="18" charset="0"/>
                <a:cs typeface="Times New Roman" pitchFamily="18" charset="0"/>
              </a:rPr>
              <a:t> </a:t>
            </a:r>
            <a:r>
              <a:rPr lang="en-US" altLang="en-US" i="1" dirty="0" err="1">
                <a:latin typeface="Times New Roman" pitchFamily="18" charset="0"/>
                <a:cs typeface="Times New Roman" pitchFamily="18" charset="0"/>
              </a:rPr>
              <a:t>tính</a:t>
            </a:r>
            <a:r>
              <a:rPr lang="en-US" altLang="en-US" i="1" dirty="0">
                <a:latin typeface="Times New Roman" pitchFamily="18" charset="0"/>
                <a:cs typeface="Times New Roman" pitchFamily="18" charset="0"/>
              </a:rPr>
              <a:t> </a:t>
            </a:r>
            <a:r>
              <a:rPr lang="en-US" altLang="en-US" i="1" dirty="0" err="1">
                <a:latin typeface="Times New Roman" pitchFamily="18" charset="0"/>
                <a:cs typeface="Times New Roman" pitchFamily="18" charset="0"/>
              </a:rPr>
              <a:t>chất</a:t>
            </a:r>
            <a:endParaRPr lang="en-US" altLang="en-US" i="1" dirty="0">
              <a:latin typeface="Times New Roman" pitchFamily="18" charset="0"/>
              <a:cs typeface="Times New Roman" pitchFamily="18" charset="0"/>
            </a:endParaRPr>
          </a:p>
          <a:p>
            <a:pPr algn="just"/>
            <a:r>
              <a:rPr lang="en-US" altLang="en-US" i="1" dirty="0" err="1">
                <a:latin typeface="Times New Roman" pitchFamily="18" charset="0"/>
                <a:cs typeface="Times New Roman" pitchFamily="18" charset="0"/>
              </a:rPr>
              <a:t>Tính</a:t>
            </a:r>
            <a:r>
              <a:rPr lang="en-US" altLang="en-US" i="1" dirty="0">
                <a:latin typeface="Times New Roman" pitchFamily="18" charset="0"/>
                <a:cs typeface="Times New Roman" pitchFamily="18" charset="0"/>
              </a:rPr>
              <a:t> </a:t>
            </a:r>
            <a:r>
              <a:rPr lang="en-US" altLang="en-US" i="1" dirty="0" err="1">
                <a:latin typeface="Times New Roman" pitchFamily="18" charset="0"/>
                <a:cs typeface="Times New Roman" pitchFamily="18" charset="0"/>
              </a:rPr>
              <a:t>khách</a:t>
            </a:r>
            <a:r>
              <a:rPr lang="en-US" altLang="en-US" i="1" dirty="0">
                <a:latin typeface="Times New Roman" pitchFamily="18" charset="0"/>
                <a:cs typeface="Times New Roman" pitchFamily="18" charset="0"/>
              </a:rPr>
              <a:t> </a:t>
            </a:r>
            <a:r>
              <a:rPr lang="en-US" altLang="en-US" i="1" dirty="0" err="1">
                <a:latin typeface="Times New Roman" pitchFamily="18" charset="0"/>
                <a:cs typeface="Times New Roman" pitchFamily="18" charset="0"/>
              </a:rPr>
              <a:t>quan</a:t>
            </a:r>
            <a:r>
              <a:rPr lang="en-US" altLang="en-US" i="1" dirty="0">
                <a:latin typeface="Times New Roman" pitchFamily="18" charset="0"/>
                <a:cs typeface="Times New Roman" pitchFamily="18" charset="0"/>
              </a:rPr>
              <a:t>: </a:t>
            </a:r>
            <a:r>
              <a:rPr lang="en-US" altLang="en-US" dirty="0" err="1">
                <a:latin typeface="Times New Roman" pitchFamily="18" charset="0"/>
                <a:cs typeface="Times New Roman" pitchFamily="18" charset="0"/>
              </a:rPr>
              <a:t>Mối</a:t>
            </a:r>
            <a:r>
              <a:rPr lang="en-US" altLang="en-US" dirty="0">
                <a:latin typeface="Times New Roman" pitchFamily="18" charset="0"/>
                <a:cs typeface="Times New Roman" pitchFamily="18" charset="0"/>
              </a:rPr>
              <a:t> </a:t>
            </a:r>
            <a:r>
              <a:rPr lang="en-US" altLang="en-US" dirty="0" err="1">
                <a:latin typeface="Times New Roman" pitchFamily="18" charset="0"/>
                <a:cs typeface="Times New Roman" pitchFamily="18" charset="0"/>
              </a:rPr>
              <a:t>liên</a:t>
            </a:r>
            <a:r>
              <a:rPr lang="en-US" altLang="en-US" dirty="0">
                <a:latin typeface="Times New Roman" pitchFamily="18" charset="0"/>
                <a:cs typeface="Times New Roman" pitchFamily="18" charset="0"/>
              </a:rPr>
              <a:t> </a:t>
            </a:r>
            <a:r>
              <a:rPr lang="en-US" altLang="en-US" dirty="0" err="1">
                <a:latin typeface="Times New Roman" pitchFamily="18" charset="0"/>
                <a:cs typeface="Times New Roman" pitchFamily="18" charset="0"/>
              </a:rPr>
              <a:t>hệ</a:t>
            </a:r>
            <a:r>
              <a:rPr lang="en-US" altLang="en-US" i="1" dirty="0">
                <a:latin typeface="Times New Roman" pitchFamily="18" charset="0"/>
                <a:cs typeface="Times New Roman" pitchFamily="18" charset="0"/>
              </a:rPr>
              <a:t> </a:t>
            </a:r>
            <a:r>
              <a:rPr lang="en-US" altLang="en-US" dirty="0" err="1">
                <a:latin typeface="Times New Roman" pitchFamily="18" charset="0"/>
                <a:cs typeface="Times New Roman" pitchFamily="18" charset="0"/>
              </a:rPr>
              <a:t>phổ</a:t>
            </a:r>
            <a:r>
              <a:rPr lang="en-US" altLang="en-US" dirty="0">
                <a:latin typeface="Times New Roman" pitchFamily="18" charset="0"/>
                <a:cs typeface="Times New Roman" pitchFamily="18" charset="0"/>
              </a:rPr>
              <a:t> </a:t>
            </a:r>
            <a:r>
              <a:rPr lang="en-US" altLang="en-US" dirty="0" err="1">
                <a:latin typeface="Times New Roman" pitchFamily="18" charset="0"/>
                <a:cs typeface="Times New Roman" pitchFamily="18" charset="0"/>
              </a:rPr>
              <a:t>biến</a:t>
            </a:r>
            <a:r>
              <a:rPr lang="en-US" altLang="en-US" dirty="0">
                <a:latin typeface="Times New Roman" pitchFamily="18" charset="0"/>
                <a:cs typeface="Times New Roman" pitchFamily="18" charset="0"/>
              </a:rPr>
              <a:t> </a:t>
            </a:r>
            <a:r>
              <a:rPr lang="en-US" altLang="en-US" dirty="0" err="1">
                <a:latin typeface="Times New Roman" pitchFamily="18" charset="0"/>
                <a:cs typeface="Times New Roman" pitchFamily="18" charset="0"/>
              </a:rPr>
              <a:t>là</a:t>
            </a:r>
            <a:r>
              <a:rPr lang="en-US" altLang="en-US" dirty="0">
                <a:latin typeface="Times New Roman" pitchFamily="18" charset="0"/>
                <a:cs typeface="Times New Roman" pitchFamily="18" charset="0"/>
              </a:rPr>
              <a:t> </a:t>
            </a:r>
            <a:r>
              <a:rPr lang="en-US" altLang="en-US" dirty="0" err="1">
                <a:latin typeface="Times New Roman" pitchFamily="18" charset="0"/>
                <a:cs typeface="Times New Roman" pitchFamily="18" charset="0"/>
              </a:rPr>
              <a:t>cái</a:t>
            </a:r>
            <a:r>
              <a:rPr lang="en-US" altLang="en-US" dirty="0">
                <a:latin typeface="Times New Roman" pitchFamily="18" charset="0"/>
                <a:cs typeface="Times New Roman" pitchFamily="18" charset="0"/>
              </a:rPr>
              <a:t> </a:t>
            </a:r>
            <a:r>
              <a:rPr lang="en-US" altLang="en-US" dirty="0" err="1">
                <a:latin typeface="Times New Roman" pitchFamily="18" charset="0"/>
                <a:cs typeface="Times New Roman" pitchFamily="18" charset="0"/>
              </a:rPr>
              <a:t>vốn</a:t>
            </a:r>
            <a:r>
              <a:rPr lang="en-US" altLang="en-US" dirty="0">
                <a:latin typeface="Times New Roman" pitchFamily="18" charset="0"/>
                <a:cs typeface="Times New Roman" pitchFamily="18" charset="0"/>
              </a:rPr>
              <a:t> </a:t>
            </a:r>
            <a:r>
              <a:rPr lang="en-US" altLang="en-US" dirty="0" err="1">
                <a:latin typeface="Times New Roman" pitchFamily="18" charset="0"/>
                <a:cs typeface="Times New Roman" pitchFamily="18" charset="0"/>
              </a:rPr>
              <a:t>có</a:t>
            </a:r>
            <a:r>
              <a:rPr lang="en-US" altLang="en-US" dirty="0">
                <a:latin typeface="Times New Roman" pitchFamily="18" charset="0"/>
                <a:cs typeface="Times New Roman" pitchFamily="18" charset="0"/>
              </a:rPr>
              <a:t>, </a:t>
            </a:r>
            <a:r>
              <a:rPr lang="en-US" altLang="en-US" dirty="0" err="1">
                <a:latin typeface="Times New Roman" pitchFamily="18" charset="0"/>
                <a:cs typeface="Times New Roman" pitchFamily="18" charset="0"/>
              </a:rPr>
              <a:t>tồn</a:t>
            </a:r>
            <a:r>
              <a:rPr lang="en-US" altLang="en-US" dirty="0">
                <a:latin typeface="Times New Roman" pitchFamily="18" charset="0"/>
                <a:cs typeface="Times New Roman" pitchFamily="18" charset="0"/>
              </a:rPr>
              <a:t> </a:t>
            </a:r>
            <a:r>
              <a:rPr lang="en-US" altLang="en-US" dirty="0" err="1">
                <a:latin typeface="Times New Roman" pitchFamily="18" charset="0"/>
                <a:cs typeface="Times New Roman" pitchFamily="18" charset="0"/>
              </a:rPr>
              <a:t>tại</a:t>
            </a:r>
            <a:r>
              <a:rPr lang="en-US" altLang="en-US" dirty="0">
                <a:latin typeface="Times New Roman" pitchFamily="18" charset="0"/>
                <a:cs typeface="Times New Roman" pitchFamily="18" charset="0"/>
              </a:rPr>
              <a:t> </a:t>
            </a:r>
            <a:r>
              <a:rPr lang="en-US" altLang="en-US" dirty="0" err="1">
                <a:latin typeface="Times New Roman" pitchFamily="18" charset="0"/>
                <a:cs typeface="Times New Roman" pitchFamily="18" charset="0"/>
              </a:rPr>
              <a:t>độc</a:t>
            </a:r>
            <a:r>
              <a:rPr lang="en-US" altLang="en-US" dirty="0">
                <a:latin typeface="Times New Roman" pitchFamily="18" charset="0"/>
                <a:cs typeface="Times New Roman" pitchFamily="18" charset="0"/>
              </a:rPr>
              <a:t> </a:t>
            </a:r>
            <a:r>
              <a:rPr lang="en-US" altLang="en-US" dirty="0" err="1">
                <a:latin typeface="Times New Roman" pitchFamily="18" charset="0"/>
                <a:cs typeface="Times New Roman" pitchFamily="18" charset="0"/>
              </a:rPr>
              <a:t>lập</a:t>
            </a:r>
            <a:r>
              <a:rPr lang="en-US" altLang="en-US" dirty="0">
                <a:latin typeface="Times New Roman" pitchFamily="18" charset="0"/>
                <a:cs typeface="Times New Roman" pitchFamily="18" charset="0"/>
              </a:rPr>
              <a:t> </a:t>
            </a:r>
            <a:r>
              <a:rPr lang="en-US" altLang="en-US" dirty="0" err="1">
                <a:latin typeface="Times New Roman" pitchFamily="18" charset="0"/>
                <a:cs typeface="Times New Roman" pitchFamily="18" charset="0"/>
              </a:rPr>
              <a:t>với</a:t>
            </a:r>
            <a:r>
              <a:rPr lang="en-US" altLang="en-US" dirty="0">
                <a:latin typeface="Times New Roman" pitchFamily="18" charset="0"/>
                <a:cs typeface="Times New Roman" pitchFamily="18" charset="0"/>
              </a:rPr>
              <a:t> con </a:t>
            </a:r>
            <a:r>
              <a:rPr lang="en-US" altLang="en-US" dirty="0" err="1">
                <a:latin typeface="Times New Roman" pitchFamily="18" charset="0"/>
                <a:cs typeface="Times New Roman" pitchFamily="18" charset="0"/>
              </a:rPr>
              <a:t>người</a:t>
            </a:r>
            <a:r>
              <a:rPr lang="en-US" altLang="en-US" dirty="0">
                <a:latin typeface="Times New Roman" pitchFamily="18" charset="0"/>
                <a:cs typeface="Times New Roman" pitchFamily="18" charset="0"/>
              </a:rPr>
              <a:t>; con </a:t>
            </a:r>
            <a:r>
              <a:rPr lang="en-US" altLang="en-US" dirty="0" err="1">
                <a:latin typeface="Times New Roman" pitchFamily="18" charset="0"/>
                <a:cs typeface="Times New Roman" pitchFamily="18" charset="0"/>
              </a:rPr>
              <a:t>người</a:t>
            </a:r>
            <a:r>
              <a:rPr lang="en-US" altLang="en-US" dirty="0">
                <a:latin typeface="Times New Roman" pitchFamily="18" charset="0"/>
                <a:cs typeface="Times New Roman" pitchFamily="18" charset="0"/>
              </a:rPr>
              <a:t> </a:t>
            </a:r>
            <a:r>
              <a:rPr lang="en-US" altLang="en-US" dirty="0" err="1">
                <a:latin typeface="Times New Roman" pitchFamily="18" charset="0"/>
                <a:cs typeface="Times New Roman" pitchFamily="18" charset="0"/>
              </a:rPr>
              <a:t>chỉ</a:t>
            </a:r>
            <a:r>
              <a:rPr lang="en-US" altLang="en-US" dirty="0">
                <a:latin typeface="Times New Roman" pitchFamily="18" charset="0"/>
                <a:cs typeface="Times New Roman" pitchFamily="18" charset="0"/>
              </a:rPr>
              <a:t> </a:t>
            </a:r>
            <a:r>
              <a:rPr lang="en-US" altLang="en-US" dirty="0" err="1">
                <a:latin typeface="Times New Roman" pitchFamily="18" charset="0"/>
                <a:cs typeface="Times New Roman" pitchFamily="18" charset="0"/>
              </a:rPr>
              <a:t>nhận</a:t>
            </a:r>
            <a:r>
              <a:rPr lang="en-US" altLang="en-US" dirty="0">
                <a:latin typeface="Times New Roman" pitchFamily="18" charset="0"/>
                <a:cs typeface="Times New Roman" pitchFamily="18" charset="0"/>
              </a:rPr>
              <a:t> </a:t>
            </a:r>
            <a:r>
              <a:rPr lang="en-US" altLang="en-US" dirty="0" err="1">
                <a:latin typeface="Times New Roman" pitchFamily="18" charset="0"/>
                <a:cs typeface="Times New Roman" pitchFamily="18" charset="0"/>
              </a:rPr>
              <a:t>thức</a:t>
            </a:r>
            <a:r>
              <a:rPr lang="en-US" altLang="en-US" dirty="0">
                <a:latin typeface="Times New Roman" pitchFamily="18" charset="0"/>
                <a:cs typeface="Times New Roman" pitchFamily="18" charset="0"/>
              </a:rPr>
              <a:t> </a:t>
            </a:r>
            <a:r>
              <a:rPr lang="en-US" altLang="en-US" dirty="0" err="1">
                <a:latin typeface="Times New Roman" pitchFamily="18" charset="0"/>
                <a:cs typeface="Times New Roman" pitchFamily="18" charset="0"/>
              </a:rPr>
              <a:t>sự</a:t>
            </a:r>
            <a:r>
              <a:rPr lang="en-US" altLang="en-US" dirty="0">
                <a:latin typeface="Times New Roman" pitchFamily="18" charset="0"/>
                <a:cs typeface="Times New Roman" pitchFamily="18" charset="0"/>
              </a:rPr>
              <a:t> </a:t>
            </a:r>
            <a:r>
              <a:rPr lang="en-US" altLang="en-US" dirty="0" err="1">
                <a:latin typeface="Times New Roman" pitchFamily="18" charset="0"/>
                <a:cs typeface="Times New Roman" pitchFamily="18" charset="0"/>
              </a:rPr>
              <a:t>vật</a:t>
            </a:r>
            <a:r>
              <a:rPr lang="en-US" altLang="en-US" dirty="0">
                <a:latin typeface="Times New Roman" pitchFamily="18" charset="0"/>
                <a:cs typeface="Times New Roman" pitchFamily="18" charset="0"/>
              </a:rPr>
              <a:t> </a:t>
            </a:r>
            <a:r>
              <a:rPr lang="en-US" altLang="en-US" dirty="0" err="1">
                <a:latin typeface="Times New Roman" pitchFamily="18" charset="0"/>
                <a:cs typeface="Times New Roman" pitchFamily="18" charset="0"/>
              </a:rPr>
              <a:t>thông</a:t>
            </a:r>
            <a:r>
              <a:rPr lang="en-US" altLang="en-US" dirty="0">
                <a:latin typeface="Times New Roman" pitchFamily="18" charset="0"/>
                <a:cs typeface="Times New Roman" pitchFamily="18" charset="0"/>
              </a:rPr>
              <a:t> qua </a:t>
            </a:r>
            <a:r>
              <a:rPr lang="en-US" altLang="en-US" dirty="0" err="1">
                <a:latin typeface="Times New Roman" pitchFamily="18" charset="0"/>
                <a:cs typeface="Times New Roman" pitchFamily="18" charset="0"/>
              </a:rPr>
              <a:t>các</a:t>
            </a:r>
            <a:r>
              <a:rPr lang="en-US" altLang="en-US" dirty="0">
                <a:latin typeface="Times New Roman" pitchFamily="18" charset="0"/>
                <a:cs typeface="Times New Roman" pitchFamily="18" charset="0"/>
              </a:rPr>
              <a:t> </a:t>
            </a:r>
            <a:r>
              <a:rPr lang="en-US" altLang="en-US" dirty="0" err="1">
                <a:latin typeface="Times New Roman" pitchFamily="18" charset="0"/>
                <a:cs typeface="Times New Roman" pitchFamily="18" charset="0"/>
              </a:rPr>
              <a:t>mối</a:t>
            </a:r>
            <a:r>
              <a:rPr lang="en-US" altLang="en-US" dirty="0">
                <a:latin typeface="Times New Roman" pitchFamily="18" charset="0"/>
                <a:cs typeface="Times New Roman" pitchFamily="18" charset="0"/>
              </a:rPr>
              <a:t> </a:t>
            </a:r>
            <a:r>
              <a:rPr lang="en-US" altLang="en-US" dirty="0" err="1">
                <a:latin typeface="Times New Roman" pitchFamily="18" charset="0"/>
                <a:cs typeface="Times New Roman" pitchFamily="18" charset="0"/>
              </a:rPr>
              <a:t>liên</a:t>
            </a:r>
            <a:r>
              <a:rPr lang="en-US" altLang="en-US" dirty="0">
                <a:latin typeface="Times New Roman" pitchFamily="18" charset="0"/>
                <a:cs typeface="Times New Roman" pitchFamily="18" charset="0"/>
              </a:rPr>
              <a:t> </a:t>
            </a:r>
            <a:r>
              <a:rPr lang="en-US" altLang="en-US" dirty="0" err="1">
                <a:latin typeface="Times New Roman" pitchFamily="18" charset="0"/>
                <a:cs typeface="Times New Roman" pitchFamily="18" charset="0"/>
              </a:rPr>
              <a:t>hệ</a:t>
            </a:r>
            <a:r>
              <a:rPr lang="en-US" altLang="en-US" dirty="0">
                <a:latin typeface="Times New Roman" pitchFamily="18" charset="0"/>
                <a:cs typeface="Times New Roman" pitchFamily="18" charset="0"/>
              </a:rPr>
              <a:t> </a:t>
            </a:r>
            <a:r>
              <a:rPr lang="en-US" altLang="en-US" dirty="0" err="1">
                <a:latin typeface="Times New Roman" pitchFamily="18" charset="0"/>
                <a:cs typeface="Times New Roman" pitchFamily="18" charset="0"/>
              </a:rPr>
              <a:t>vốn</a:t>
            </a:r>
            <a:r>
              <a:rPr lang="en-US" altLang="en-US" dirty="0">
                <a:latin typeface="Times New Roman" pitchFamily="18" charset="0"/>
                <a:cs typeface="Times New Roman" pitchFamily="18" charset="0"/>
              </a:rPr>
              <a:t> </a:t>
            </a:r>
            <a:r>
              <a:rPr lang="en-US" altLang="en-US" dirty="0" err="1">
                <a:latin typeface="Times New Roman" pitchFamily="18" charset="0"/>
                <a:cs typeface="Times New Roman" pitchFamily="18" charset="0"/>
              </a:rPr>
              <a:t>có</a:t>
            </a:r>
            <a:r>
              <a:rPr lang="en-US" altLang="en-US" dirty="0">
                <a:latin typeface="Times New Roman" pitchFamily="18" charset="0"/>
                <a:cs typeface="Times New Roman" pitchFamily="18" charset="0"/>
              </a:rPr>
              <a:t> </a:t>
            </a:r>
            <a:r>
              <a:rPr lang="en-US" altLang="en-US" dirty="0" err="1">
                <a:latin typeface="Times New Roman" pitchFamily="18" charset="0"/>
                <a:cs typeface="Times New Roman" pitchFamily="18" charset="0"/>
              </a:rPr>
              <a:t>của</a:t>
            </a:r>
            <a:r>
              <a:rPr lang="en-US" altLang="en-US" dirty="0">
                <a:latin typeface="Times New Roman" pitchFamily="18" charset="0"/>
                <a:cs typeface="Times New Roman" pitchFamily="18" charset="0"/>
              </a:rPr>
              <a:t> </a:t>
            </a:r>
            <a:r>
              <a:rPr lang="en-US" altLang="en-US" dirty="0" err="1">
                <a:latin typeface="Times New Roman" pitchFamily="18" charset="0"/>
                <a:cs typeface="Times New Roman" pitchFamily="18" charset="0"/>
              </a:rPr>
              <a:t>nó</a:t>
            </a:r>
            <a:r>
              <a:rPr lang="en-US" altLang="en-US" dirty="0">
                <a:latin typeface="Times New Roman" pitchFamily="18" charset="0"/>
                <a:cs typeface="Times New Roman" pitchFamily="18" charset="0"/>
              </a:rPr>
              <a:t>. </a:t>
            </a:r>
            <a:endParaRPr lang="en-US" altLang="en-US" b="1" dirty="0">
              <a:latin typeface="Times New Roman" pitchFamily="18" charset="0"/>
              <a:cs typeface="Times New Roman" pitchFamily="18" charset="0"/>
            </a:endParaRPr>
          </a:p>
          <a:p>
            <a:endParaRPr lang="en-US" altLang="en-US" dirty="0"/>
          </a:p>
        </p:txBody>
      </p:sp>
      <p:pic>
        <p:nvPicPr>
          <p:cNvPr id="163842" name="Picture 2" descr="E:\Bich Thuy\bí mật\images (1).jpg"/>
          <p:cNvPicPr>
            <a:picLocks noGrp="1" noChangeAspect="1" noChangeArrowheads="1"/>
          </p:cNvPicPr>
          <p:nvPr>
            <p:ph sz="quarter" idx="2"/>
          </p:nvPr>
        </p:nvPicPr>
        <p:blipFill>
          <a:blip r:embed="rId2"/>
          <a:srcRect/>
          <a:stretch>
            <a:fillRect/>
          </a:stretch>
        </p:blipFill>
        <p:spPr>
          <a:xfrm>
            <a:off x="3935105" y="1915237"/>
            <a:ext cx="4800600" cy="2590800"/>
          </a:xfrm>
        </p:spPr>
      </p:pic>
      <p:sp>
        <p:nvSpPr>
          <p:cNvPr id="73733" name="TextBox 4"/>
          <p:cNvSpPr txBox="1">
            <a:spLocks noChangeArrowheads="1"/>
          </p:cNvSpPr>
          <p:nvPr/>
        </p:nvSpPr>
        <p:spPr bwMode="auto">
          <a:xfrm>
            <a:off x="914400" y="990600"/>
            <a:ext cx="184150" cy="369888"/>
          </a:xfrm>
          <a:prstGeom prst="rect">
            <a:avLst/>
          </a:prstGeom>
          <a:noFill/>
          <a:ln w="9525">
            <a:noFill/>
            <a:miter lim="800000"/>
            <a:headEnd/>
            <a:tailEnd/>
          </a:ln>
        </p:spPr>
        <p:txBody>
          <a:bodyPr wrap="none">
            <a:spAutoFit/>
          </a:bodyPr>
          <a:lstStyle/>
          <a:p>
            <a:endParaRPr lang="vi-VN" altLang="en-US">
              <a:latin typeface="Arial" pitchFamily="34" charset="0"/>
              <a:ea typeface="Cordia New" pitchFamily="34" charset="-34"/>
              <a:cs typeface="Arial" pitchFamily="34" charset="0"/>
            </a:endParaRPr>
          </a:p>
        </p:txBody>
      </p:sp>
      <p:pic>
        <p:nvPicPr>
          <p:cNvPr id="163843" name="Picture 3" descr="E:\Bich Thuy\bí mật\tải xuống (2).jpg"/>
          <p:cNvPicPr>
            <a:picLocks noGrp="1" noChangeAspect="1" noChangeArrowheads="1"/>
          </p:cNvPicPr>
          <p:nvPr>
            <p:ph sz="quarter" idx="3"/>
          </p:nvPr>
        </p:nvPicPr>
        <p:blipFill>
          <a:blip r:embed="rId3"/>
          <a:srcRect/>
          <a:stretch>
            <a:fillRect/>
          </a:stretch>
        </p:blipFill>
        <p:spPr bwMode="auto">
          <a:xfrm>
            <a:off x="3962400" y="3886200"/>
            <a:ext cx="4800600" cy="2819400"/>
          </a:xfrm>
        </p:spPr>
      </p:pic>
      <p:pic>
        <p:nvPicPr>
          <p:cNvPr id="163844" name="Picture 4" descr="E:\Bich Thuy\bí mật\images (3).jpg"/>
          <p:cNvPicPr>
            <a:picLocks noChangeAspect="1" noChangeArrowheads="1"/>
          </p:cNvPicPr>
          <p:nvPr/>
        </p:nvPicPr>
        <p:blipFill>
          <a:blip r:embed="rId4"/>
          <a:srcRect/>
          <a:stretch>
            <a:fillRect/>
          </a:stretch>
        </p:blipFill>
        <p:spPr bwMode="auto">
          <a:xfrm>
            <a:off x="3962400" y="3886200"/>
            <a:ext cx="4724400" cy="2771775"/>
          </a:xfrm>
          <a:prstGeom prst="rect">
            <a:avLst/>
          </a:prstGeom>
          <a:noFill/>
          <a:ln w="9525">
            <a:noFill/>
            <a:miter lim="800000"/>
            <a:headEnd/>
            <a:tailEnd/>
          </a:ln>
        </p:spPr>
      </p:pic>
      <p:pic>
        <p:nvPicPr>
          <p:cNvPr id="163845" name="Picture 5" descr="E:\Bich Thuy\bí mật\tải xuống (1).jpg"/>
          <p:cNvPicPr>
            <a:picLocks noChangeAspect="1" noChangeArrowheads="1"/>
          </p:cNvPicPr>
          <p:nvPr/>
        </p:nvPicPr>
        <p:blipFill>
          <a:blip r:embed="rId5"/>
          <a:srcRect/>
          <a:stretch>
            <a:fillRect/>
          </a:stretch>
        </p:blipFill>
        <p:spPr bwMode="auto">
          <a:xfrm>
            <a:off x="3886200" y="3886200"/>
            <a:ext cx="4876800" cy="2971800"/>
          </a:xfrm>
          <a:prstGeom prst="rect">
            <a:avLst/>
          </a:prstGeom>
          <a:noFill/>
          <a:ln w="9525">
            <a:noFill/>
            <a:miter lim="800000"/>
            <a:headEnd/>
            <a:tailEnd/>
          </a:ln>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ox(i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8">
                                            <p:txEl>
                                              <p:pRg st="2" end="2"/>
                                            </p:txEl>
                                          </p:spTgt>
                                        </p:tgtEl>
                                        <p:attrNameLst>
                                          <p:attrName>style.visibility</p:attrName>
                                        </p:attrNameLst>
                                      </p:cBhvr>
                                      <p:to>
                                        <p:strVal val="visible"/>
                                      </p:to>
                                    </p:set>
                                    <p:animEffect transition="in" filter="box(in)">
                                      <p:cBhvr>
                                        <p:cTn id="12" dur="500"/>
                                        <p:tgtEl>
                                          <p:spTgt spid="8">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8">
                                            <p:txEl>
                                              <p:pRg st="3" end="3"/>
                                            </p:txEl>
                                          </p:spTgt>
                                        </p:tgtEl>
                                        <p:attrNameLst>
                                          <p:attrName>style.visibility</p:attrName>
                                        </p:attrNameLst>
                                      </p:cBhvr>
                                      <p:to>
                                        <p:strVal val="visible"/>
                                      </p:to>
                                    </p:set>
                                    <p:animEffect transition="in" filter="box(in)">
                                      <p:cBhvr>
                                        <p:cTn id="17" dur="500"/>
                                        <p:tgtEl>
                                          <p:spTgt spid="8">
                                            <p:txEl>
                                              <p:pRg st="3" end="3"/>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4" presetClass="entr" presetSubtype="16" fill="hold" nodeType="clickEffect">
                                  <p:stCondLst>
                                    <p:cond delay="0"/>
                                  </p:stCondLst>
                                  <p:childTnLst>
                                    <p:set>
                                      <p:cBhvr>
                                        <p:cTn id="21" dur="1" fill="hold">
                                          <p:stCondLst>
                                            <p:cond delay="0"/>
                                          </p:stCondLst>
                                        </p:cTn>
                                        <p:tgtEl>
                                          <p:spTgt spid="163842"/>
                                        </p:tgtEl>
                                        <p:attrNameLst>
                                          <p:attrName>style.visibility</p:attrName>
                                        </p:attrNameLst>
                                      </p:cBhvr>
                                      <p:to>
                                        <p:strVal val="visible"/>
                                      </p:to>
                                    </p:set>
                                    <p:animEffect transition="in" filter="box(in)">
                                      <p:cBhvr>
                                        <p:cTn id="22" dur="500"/>
                                        <p:tgtEl>
                                          <p:spTgt spid="163842"/>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4" presetClass="entr" presetSubtype="16" fill="hold" nodeType="clickEffect">
                                  <p:stCondLst>
                                    <p:cond delay="0"/>
                                  </p:stCondLst>
                                  <p:childTnLst>
                                    <p:set>
                                      <p:cBhvr>
                                        <p:cTn id="26" dur="1" fill="hold">
                                          <p:stCondLst>
                                            <p:cond delay="0"/>
                                          </p:stCondLst>
                                        </p:cTn>
                                        <p:tgtEl>
                                          <p:spTgt spid="163843"/>
                                        </p:tgtEl>
                                        <p:attrNameLst>
                                          <p:attrName>style.visibility</p:attrName>
                                        </p:attrNameLst>
                                      </p:cBhvr>
                                      <p:to>
                                        <p:strVal val="visible"/>
                                      </p:to>
                                    </p:set>
                                    <p:animEffect transition="in" filter="box(in)">
                                      <p:cBhvr>
                                        <p:cTn id="27" dur="500"/>
                                        <p:tgtEl>
                                          <p:spTgt spid="163843"/>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4" presetClass="entr" presetSubtype="16" fill="hold" nodeType="clickEffect">
                                  <p:stCondLst>
                                    <p:cond delay="0"/>
                                  </p:stCondLst>
                                  <p:childTnLst>
                                    <p:set>
                                      <p:cBhvr>
                                        <p:cTn id="31" dur="1" fill="hold">
                                          <p:stCondLst>
                                            <p:cond delay="0"/>
                                          </p:stCondLst>
                                        </p:cTn>
                                        <p:tgtEl>
                                          <p:spTgt spid="163844"/>
                                        </p:tgtEl>
                                        <p:attrNameLst>
                                          <p:attrName>style.visibility</p:attrName>
                                        </p:attrNameLst>
                                      </p:cBhvr>
                                      <p:to>
                                        <p:strVal val="visible"/>
                                      </p:to>
                                    </p:set>
                                    <p:animEffect transition="in" filter="box(in)">
                                      <p:cBhvr>
                                        <p:cTn id="32" dur="500"/>
                                        <p:tgtEl>
                                          <p:spTgt spid="163844"/>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4" presetClass="entr" presetSubtype="16" fill="hold" nodeType="clickEffect">
                                  <p:stCondLst>
                                    <p:cond delay="0"/>
                                  </p:stCondLst>
                                  <p:childTnLst>
                                    <p:set>
                                      <p:cBhvr>
                                        <p:cTn id="36" dur="1" fill="hold">
                                          <p:stCondLst>
                                            <p:cond delay="0"/>
                                          </p:stCondLst>
                                        </p:cTn>
                                        <p:tgtEl>
                                          <p:spTgt spid="163845"/>
                                        </p:tgtEl>
                                        <p:attrNameLst>
                                          <p:attrName>style.visibility</p:attrName>
                                        </p:attrNameLst>
                                      </p:cBhvr>
                                      <p:to>
                                        <p:strVal val="visible"/>
                                      </p:to>
                                    </p:set>
                                    <p:animEffect transition="in" filter="box(in)">
                                      <p:cBhvr>
                                        <p:cTn id="37" dur="500"/>
                                        <p:tgtEl>
                                          <p:spTgt spid="1638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build="p"/>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AutoShape 4"/>
          <p:cNvSpPr>
            <a:spLocks noChangeAspect="1" noChangeArrowheads="1"/>
          </p:cNvSpPr>
          <p:nvPr/>
        </p:nvSpPr>
        <p:spPr bwMode="auto">
          <a:xfrm>
            <a:off x="2916238" y="3141663"/>
            <a:ext cx="3168650" cy="1616075"/>
          </a:xfrm>
          <a:prstGeom prst="triangle">
            <a:avLst>
              <a:gd name="adj" fmla="val 50000"/>
            </a:avLst>
          </a:prstGeom>
          <a:solidFill>
            <a:srgbClr val="CCCCFF"/>
          </a:solidFill>
          <a:ln w="38100">
            <a:solidFill>
              <a:srgbClr val="000000"/>
            </a:solidFill>
            <a:miter lim="800000"/>
            <a:headEnd/>
            <a:tailEnd/>
          </a:ln>
        </p:spPr>
        <p:txBody>
          <a:bodyPr/>
          <a:lstStyle/>
          <a:p>
            <a:pPr algn="ctr" eaLnBrk="1" hangingPunct="1"/>
            <a:r>
              <a:rPr kumimoji="1" lang="vi-VN" altLang="en-US" sz="1600" b="1">
                <a:solidFill>
                  <a:srgbClr val="000000"/>
                </a:solidFill>
                <a:ea typeface="SimSun" pitchFamily="2" charset="-122"/>
              </a:rPr>
              <a:t>MLH </a:t>
            </a:r>
          </a:p>
          <a:p>
            <a:pPr algn="ctr" eaLnBrk="1" hangingPunct="1"/>
            <a:r>
              <a:rPr kumimoji="1" lang="vi-VN" altLang="en-US" sz="1600" b="1">
                <a:solidFill>
                  <a:srgbClr val="000000"/>
                </a:solidFill>
                <a:ea typeface="SimSun" pitchFamily="2" charset="-122"/>
              </a:rPr>
              <a:t>BÊN TRONG CỦA QT SX</a:t>
            </a:r>
          </a:p>
        </p:txBody>
      </p:sp>
      <p:pic>
        <p:nvPicPr>
          <p:cNvPr id="108549" name="Picture 5" descr="家庭"/>
          <p:cNvPicPr>
            <a:picLocks noChangeAspect="1" noChangeArrowheads="1"/>
          </p:cNvPicPr>
          <p:nvPr/>
        </p:nvPicPr>
        <p:blipFill>
          <a:blip r:embed="rId2"/>
          <a:srcRect/>
          <a:stretch>
            <a:fillRect/>
          </a:stretch>
        </p:blipFill>
        <p:spPr bwMode="auto">
          <a:xfrm>
            <a:off x="5651500" y="4076700"/>
            <a:ext cx="1439863" cy="1079500"/>
          </a:xfrm>
          <a:prstGeom prst="rect">
            <a:avLst/>
          </a:prstGeom>
          <a:noFill/>
          <a:ln w="38100">
            <a:solidFill>
              <a:srgbClr val="FF0000"/>
            </a:solidFill>
            <a:miter lim="800000"/>
            <a:headEnd/>
            <a:tailEnd/>
          </a:ln>
        </p:spPr>
      </p:pic>
      <p:pic>
        <p:nvPicPr>
          <p:cNvPr id="108550" name="Picture 6" descr="b0808051"/>
          <p:cNvPicPr>
            <a:picLocks noChangeAspect="1" noChangeArrowheads="1"/>
          </p:cNvPicPr>
          <p:nvPr/>
        </p:nvPicPr>
        <p:blipFill>
          <a:blip r:embed="rId3"/>
          <a:srcRect/>
          <a:stretch>
            <a:fillRect/>
          </a:stretch>
        </p:blipFill>
        <p:spPr bwMode="auto">
          <a:xfrm>
            <a:off x="2051050" y="4437063"/>
            <a:ext cx="1289050" cy="863600"/>
          </a:xfrm>
          <a:prstGeom prst="rect">
            <a:avLst/>
          </a:prstGeom>
          <a:noFill/>
          <a:ln w="57150">
            <a:solidFill>
              <a:srgbClr val="FF0000"/>
            </a:solidFill>
            <a:miter lim="800000"/>
            <a:headEnd/>
            <a:tailEnd/>
          </a:ln>
        </p:spPr>
      </p:pic>
      <p:pic>
        <p:nvPicPr>
          <p:cNvPr id="108551" name="Picture 7" descr="劳场1"/>
          <p:cNvPicPr>
            <a:picLocks noChangeAspect="1" noChangeArrowheads="1"/>
          </p:cNvPicPr>
          <p:nvPr/>
        </p:nvPicPr>
        <p:blipFill>
          <a:blip r:embed="rId4"/>
          <a:srcRect/>
          <a:stretch>
            <a:fillRect/>
          </a:stretch>
        </p:blipFill>
        <p:spPr bwMode="auto">
          <a:xfrm>
            <a:off x="2051050" y="3860800"/>
            <a:ext cx="1295400" cy="661988"/>
          </a:xfrm>
          <a:prstGeom prst="rect">
            <a:avLst/>
          </a:prstGeom>
          <a:noFill/>
          <a:ln w="57150">
            <a:solidFill>
              <a:srgbClr val="FF0000"/>
            </a:solidFill>
            <a:miter lim="800000"/>
            <a:headEnd/>
            <a:tailEnd/>
          </a:ln>
        </p:spPr>
      </p:pic>
      <p:pic>
        <p:nvPicPr>
          <p:cNvPr id="108552" name="Picture 8" descr="医生"/>
          <p:cNvPicPr>
            <a:picLocks noChangeAspect="1" noChangeArrowheads="1"/>
          </p:cNvPicPr>
          <p:nvPr/>
        </p:nvPicPr>
        <p:blipFill>
          <a:blip r:embed="rId5"/>
          <a:srcRect/>
          <a:stretch>
            <a:fillRect/>
          </a:stretch>
        </p:blipFill>
        <p:spPr bwMode="auto">
          <a:xfrm>
            <a:off x="7235825" y="1989138"/>
            <a:ext cx="1463675" cy="1597025"/>
          </a:xfrm>
          <a:prstGeom prst="rect">
            <a:avLst/>
          </a:prstGeom>
          <a:noFill/>
          <a:ln w="9525">
            <a:solidFill>
              <a:schemeClr val="tx1"/>
            </a:solidFill>
            <a:miter lim="800000"/>
            <a:headEnd/>
            <a:tailEnd/>
          </a:ln>
        </p:spPr>
      </p:pic>
      <p:pic>
        <p:nvPicPr>
          <p:cNvPr id="108553" name="Picture 9" descr="圆周率"/>
          <p:cNvPicPr>
            <a:picLocks noChangeAspect="1" noChangeArrowheads="1"/>
          </p:cNvPicPr>
          <p:nvPr/>
        </p:nvPicPr>
        <p:blipFill>
          <a:blip r:embed="rId6"/>
          <a:srcRect l="5386" t="2875" r="5386" b="2875"/>
          <a:stretch>
            <a:fillRect/>
          </a:stretch>
        </p:blipFill>
        <p:spPr bwMode="auto">
          <a:xfrm>
            <a:off x="6948488" y="5434013"/>
            <a:ext cx="1584325" cy="1046162"/>
          </a:xfrm>
          <a:prstGeom prst="rect">
            <a:avLst/>
          </a:prstGeom>
          <a:noFill/>
          <a:ln w="9525">
            <a:solidFill>
              <a:schemeClr val="tx1"/>
            </a:solidFill>
            <a:miter lim="800000"/>
            <a:headEnd/>
            <a:tailEnd/>
          </a:ln>
        </p:spPr>
      </p:pic>
      <p:sp>
        <p:nvSpPr>
          <p:cNvPr id="108554" name="AutoShape 10"/>
          <p:cNvSpPr>
            <a:spLocks noChangeArrowheads="1"/>
          </p:cNvSpPr>
          <p:nvPr/>
        </p:nvSpPr>
        <p:spPr bwMode="auto">
          <a:xfrm rot="5764341">
            <a:off x="5572919" y="4802982"/>
            <a:ext cx="660400" cy="2087562"/>
          </a:xfrm>
          <a:prstGeom prst="curvedLeftArrow">
            <a:avLst>
              <a:gd name="adj1" fmla="val 63221"/>
              <a:gd name="adj2" fmla="val 126442"/>
              <a:gd name="adj3" fmla="val 33333"/>
            </a:avLst>
          </a:prstGeom>
          <a:solidFill>
            <a:schemeClr val="accent1"/>
          </a:solidFill>
          <a:ln w="9525">
            <a:solidFill>
              <a:schemeClr val="tx1"/>
            </a:solidFill>
            <a:miter lim="800000"/>
            <a:headEnd/>
            <a:tailEnd/>
          </a:ln>
        </p:spPr>
        <p:txBody>
          <a:bodyPr wrap="none" anchor="ctr"/>
          <a:lstStyle/>
          <a:p>
            <a:endParaRPr lang="vi-VN" altLang="en-US"/>
          </a:p>
        </p:txBody>
      </p:sp>
      <p:sp>
        <p:nvSpPr>
          <p:cNvPr id="108555" name="AutoShape 11"/>
          <p:cNvSpPr>
            <a:spLocks noChangeArrowheads="1"/>
          </p:cNvSpPr>
          <p:nvPr/>
        </p:nvSpPr>
        <p:spPr bwMode="auto">
          <a:xfrm rot="-1245921">
            <a:off x="6804025" y="2349500"/>
            <a:ext cx="660400" cy="2087563"/>
          </a:xfrm>
          <a:prstGeom prst="curvedLeftArrow">
            <a:avLst>
              <a:gd name="adj1" fmla="val 63221"/>
              <a:gd name="adj2" fmla="val 126442"/>
              <a:gd name="adj3" fmla="val 33333"/>
            </a:avLst>
          </a:prstGeom>
          <a:solidFill>
            <a:schemeClr val="accent1"/>
          </a:solidFill>
          <a:ln w="9525">
            <a:solidFill>
              <a:schemeClr val="tx1"/>
            </a:solidFill>
            <a:miter lim="800000"/>
            <a:headEnd/>
            <a:tailEnd/>
          </a:ln>
        </p:spPr>
        <p:txBody>
          <a:bodyPr wrap="none" anchor="ctr"/>
          <a:lstStyle/>
          <a:p>
            <a:endParaRPr lang="vi-VN" altLang="en-US"/>
          </a:p>
        </p:txBody>
      </p:sp>
      <p:sp>
        <p:nvSpPr>
          <p:cNvPr id="108556" name="AutoShape 12"/>
          <p:cNvSpPr>
            <a:spLocks noChangeArrowheads="1"/>
          </p:cNvSpPr>
          <p:nvPr/>
        </p:nvSpPr>
        <p:spPr bwMode="auto">
          <a:xfrm rot="-6049135">
            <a:off x="2405857" y="1202531"/>
            <a:ext cx="660400" cy="2087563"/>
          </a:xfrm>
          <a:prstGeom prst="curvedLeftArrow">
            <a:avLst>
              <a:gd name="adj1" fmla="val 63221"/>
              <a:gd name="adj2" fmla="val 126442"/>
              <a:gd name="adj3" fmla="val 33333"/>
            </a:avLst>
          </a:prstGeom>
          <a:solidFill>
            <a:schemeClr val="accent1"/>
          </a:solidFill>
          <a:ln w="9525">
            <a:solidFill>
              <a:schemeClr val="tx1"/>
            </a:solidFill>
            <a:miter lim="800000"/>
            <a:headEnd/>
            <a:tailEnd/>
          </a:ln>
        </p:spPr>
        <p:txBody>
          <a:bodyPr wrap="none" anchor="ctr"/>
          <a:lstStyle/>
          <a:p>
            <a:endParaRPr lang="vi-VN" altLang="en-US"/>
          </a:p>
        </p:txBody>
      </p:sp>
      <p:sp>
        <p:nvSpPr>
          <p:cNvPr id="108557" name="AutoShape 13"/>
          <p:cNvSpPr>
            <a:spLocks noChangeArrowheads="1"/>
          </p:cNvSpPr>
          <p:nvPr/>
        </p:nvSpPr>
        <p:spPr bwMode="auto">
          <a:xfrm rot="-10483932">
            <a:off x="1619250" y="3357563"/>
            <a:ext cx="660400" cy="2087562"/>
          </a:xfrm>
          <a:prstGeom prst="curvedLeftArrow">
            <a:avLst>
              <a:gd name="adj1" fmla="val 63221"/>
              <a:gd name="adj2" fmla="val 126442"/>
              <a:gd name="adj3" fmla="val 33333"/>
            </a:avLst>
          </a:prstGeom>
          <a:solidFill>
            <a:schemeClr val="accent1"/>
          </a:solidFill>
          <a:ln w="9525">
            <a:solidFill>
              <a:schemeClr val="tx1"/>
            </a:solidFill>
            <a:miter lim="800000"/>
            <a:headEnd/>
            <a:tailEnd/>
          </a:ln>
        </p:spPr>
        <p:txBody>
          <a:bodyPr wrap="none" anchor="ctr"/>
          <a:lstStyle/>
          <a:p>
            <a:endParaRPr lang="vi-VN" altLang="en-US"/>
          </a:p>
        </p:txBody>
      </p:sp>
      <p:sp>
        <p:nvSpPr>
          <p:cNvPr id="28684" name="Arc 14"/>
          <p:cNvSpPr>
            <a:spLocks/>
          </p:cNvSpPr>
          <p:nvPr/>
        </p:nvSpPr>
        <p:spPr bwMode="auto">
          <a:xfrm>
            <a:off x="971550" y="2349500"/>
            <a:ext cx="7105650" cy="3095625"/>
          </a:xfrm>
          <a:custGeom>
            <a:avLst/>
            <a:gdLst>
              <a:gd name="T0" fmla="*/ 2147483646 w 43200"/>
              <a:gd name="T1" fmla="*/ 0 h 43200"/>
              <a:gd name="T2" fmla="*/ 2147483646 w 43200"/>
              <a:gd name="T3" fmla="*/ 2147483646 h 43200"/>
              <a:gd name="T4" fmla="*/ 2147483646 w 43200"/>
              <a:gd name="T5" fmla="*/ 2147483646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21599" y="0"/>
                </a:moveTo>
                <a:cubicBezTo>
                  <a:pt x="33529" y="0"/>
                  <a:pt x="43200" y="9670"/>
                  <a:pt x="43200" y="21600"/>
                </a:cubicBezTo>
                <a:cubicBezTo>
                  <a:pt x="43200" y="33529"/>
                  <a:pt x="33529" y="43200"/>
                  <a:pt x="21600" y="43200"/>
                </a:cubicBezTo>
                <a:cubicBezTo>
                  <a:pt x="9670" y="43200"/>
                  <a:pt x="0" y="33529"/>
                  <a:pt x="0" y="21600"/>
                </a:cubicBezTo>
                <a:cubicBezTo>
                  <a:pt x="-1" y="9825"/>
                  <a:pt x="9429" y="220"/>
                  <a:pt x="21201" y="3"/>
                </a:cubicBezTo>
              </a:path>
              <a:path w="43200" h="43200" stroke="0" extrusionOk="0">
                <a:moveTo>
                  <a:pt x="21599" y="0"/>
                </a:moveTo>
                <a:cubicBezTo>
                  <a:pt x="33529" y="0"/>
                  <a:pt x="43200" y="9670"/>
                  <a:pt x="43200" y="21600"/>
                </a:cubicBezTo>
                <a:cubicBezTo>
                  <a:pt x="43200" y="33529"/>
                  <a:pt x="33529" y="43200"/>
                  <a:pt x="21600" y="43200"/>
                </a:cubicBezTo>
                <a:cubicBezTo>
                  <a:pt x="9670" y="43200"/>
                  <a:pt x="0" y="33529"/>
                  <a:pt x="0" y="21600"/>
                </a:cubicBezTo>
                <a:cubicBezTo>
                  <a:pt x="-1" y="9825"/>
                  <a:pt x="9429" y="220"/>
                  <a:pt x="21201" y="3"/>
                </a:cubicBezTo>
                <a:lnTo>
                  <a:pt x="21600" y="21600"/>
                </a:lnTo>
                <a:lnTo>
                  <a:pt x="21599" y="0"/>
                </a:lnTo>
                <a:close/>
              </a:path>
            </a:pathLst>
          </a:custGeom>
          <a:noFill/>
          <a:ln w="9525">
            <a:solidFill>
              <a:schemeClr val="tx1"/>
            </a:solidFill>
            <a:prstDash val="lgDashDotDot"/>
            <a:round/>
            <a:headEnd/>
            <a:tailEnd/>
          </a:ln>
        </p:spPr>
        <p:txBody>
          <a:bodyPr wrap="none" anchor="ctr"/>
          <a:lstStyle/>
          <a:p>
            <a:endParaRPr lang="vi-VN"/>
          </a:p>
        </p:txBody>
      </p:sp>
      <p:sp>
        <p:nvSpPr>
          <p:cNvPr id="108559" name="AutoShape 15"/>
          <p:cNvSpPr>
            <a:spLocks noChangeArrowheads="1"/>
          </p:cNvSpPr>
          <p:nvPr/>
        </p:nvSpPr>
        <p:spPr bwMode="auto">
          <a:xfrm rot="-5400000">
            <a:off x="4241006" y="4623595"/>
            <a:ext cx="485775" cy="976312"/>
          </a:xfrm>
          <a:prstGeom prst="upArrow">
            <a:avLst>
              <a:gd name="adj1" fmla="val 50000"/>
              <a:gd name="adj2" fmla="val 50245"/>
            </a:avLst>
          </a:prstGeom>
          <a:solidFill>
            <a:schemeClr val="hlink"/>
          </a:solidFill>
          <a:ln w="9525">
            <a:solidFill>
              <a:schemeClr val="tx1"/>
            </a:solidFill>
            <a:miter lim="800000"/>
            <a:headEnd/>
            <a:tailEnd/>
          </a:ln>
        </p:spPr>
        <p:txBody>
          <a:bodyPr wrap="none" anchor="ctr"/>
          <a:lstStyle/>
          <a:p>
            <a:endParaRPr lang="vi-VN" altLang="en-US"/>
          </a:p>
        </p:txBody>
      </p:sp>
      <p:sp>
        <p:nvSpPr>
          <p:cNvPr id="108560" name="AutoShape 16"/>
          <p:cNvSpPr>
            <a:spLocks noChangeArrowheads="1"/>
          </p:cNvSpPr>
          <p:nvPr/>
        </p:nvSpPr>
        <p:spPr bwMode="auto">
          <a:xfrm rot="7822725">
            <a:off x="5464969" y="2967831"/>
            <a:ext cx="485775" cy="976313"/>
          </a:xfrm>
          <a:prstGeom prst="upArrow">
            <a:avLst>
              <a:gd name="adj1" fmla="val 50000"/>
              <a:gd name="adj2" fmla="val 50245"/>
            </a:avLst>
          </a:prstGeom>
          <a:solidFill>
            <a:schemeClr val="hlink"/>
          </a:solidFill>
          <a:ln w="9525">
            <a:solidFill>
              <a:schemeClr val="tx1"/>
            </a:solidFill>
            <a:miter lim="800000"/>
            <a:headEnd/>
            <a:tailEnd/>
          </a:ln>
        </p:spPr>
        <p:txBody>
          <a:bodyPr wrap="none" anchor="ctr"/>
          <a:lstStyle/>
          <a:p>
            <a:endParaRPr lang="vi-VN" altLang="en-US"/>
          </a:p>
        </p:txBody>
      </p:sp>
      <p:sp>
        <p:nvSpPr>
          <p:cNvPr id="108561" name="AutoShape 17"/>
          <p:cNvSpPr>
            <a:spLocks noChangeArrowheads="1"/>
          </p:cNvSpPr>
          <p:nvPr/>
        </p:nvSpPr>
        <p:spPr bwMode="auto">
          <a:xfrm rot="3415759">
            <a:off x="3088481" y="2967832"/>
            <a:ext cx="485775" cy="976312"/>
          </a:xfrm>
          <a:prstGeom prst="upArrow">
            <a:avLst>
              <a:gd name="adj1" fmla="val 50000"/>
              <a:gd name="adj2" fmla="val 50245"/>
            </a:avLst>
          </a:prstGeom>
          <a:solidFill>
            <a:schemeClr val="hlink"/>
          </a:solidFill>
          <a:ln w="9525">
            <a:solidFill>
              <a:schemeClr val="tx1"/>
            </a:solidFill>
            <a:miter lim="800000"/>
            <a:headEnd/>
            <a:tailEnd/>
          </a:ln>
        </p:spPr>
        <p:txBody>
          <a:bodyPr wrap="none" anchor="ctr"/>
          <a:lstStyle/>
          <a:p>
            <a:endParaRPr lang="vi-VN" altLang="en-US"/>
          </a:p>
        </p:txBody>
      </p:sp>
      <p:sp>
        <p:nvSpPr>
          <p:cNvPr id="28688" name="Text Box 18"/>
          <p:cNvSpPr txBox="1">
            <a:spLocks noChangeArrowheads="1"/>
          </p:cNvSpPr>
          <p:nvPr/>
        </p:nvSpPr>
        <p:spPr bwMode="auto">
          <a:xfrm>
            <a:off x="2484438" y="5949950"/>
            <a:ext cx="2686050" cy="366713"/>
          </a:xfrm>
          <a:prstGeom prst="rect">
            <a:avLst/>
          </a:prstGeom>
          <a:noFill/>
          <a:ln w="9525">
            <a:noFill/>
            <a:miter lim="800000"/>
            <a:headEnd/>
            <a:tailEnd/>
          </a:ln>
        </p:spPr>
        <p:txBody>
          <a:bodyPr wrap="none">
            <a:spAutoFit/>
          </a:bodyPr>
          <a:lstStyle/>
          <a:p>
            <a:pPr eaLnBrk="1" hangingPunct="1"/>
            <a:r>
              <a:rPr kumimoji="1" lang="vi-VN" altLang="en-US">
                <a:solidFill>
                  <a:srgbClr val="000000"/>
                </a:solidFill>
                <a:latin typeface="Arial" pitchFamily="34" charset="0"/>
                <a:ea typeface="SimSun" pitchFamily="2" charset="-122"/>
                <a:cs typeface="Arial" pitchFamily="34" charset="0"/>
              </a:rPr>
              <a:t>MLH BÊN NGOÀI QTSX</a:t>
            </a:r>
          </a:p>
        </p:txBody>
      </p:sp>
      <p:pic>
        <p:nvPicPr>
          <p:cNvPr id="108563" name="Picture 19" descr="227961"/>
          <p:cNvPicPr>
            <a:picLocks noChangeAspect="1" noChangeArrowheads="1"/>
          </p:cNvPicPr>
          <p:nvPr/>
        </p:nvPicPr>
        <p:blipFill>
          <a:blip r:embed="rId7"/>
          <a:srcRect/>
          <a:stretch>
            <a:fillRect/>
          </a:stretch>
        </p:blipFill>
        <p:spPr bwMode="auto">
          <a:xfrm>
            <a:off x="466725" y="5045075"/>
            <a:ext cx="1944688" cy="1458913"/>
          </a:xfrm>
          <a:prstGeom prst="rect">
            <a:avLst/>
          </a:prstGeom>
          <a:noFill/>
          <a:ln w="9525">
            <a:noFill/>
            <a:miter lim="800000"/>
            <a:headEnd/>
            <a:tailEnd/>
          </a:ln>
        </p:spPr>
      </p:pic>
      <p:pic>
        <p:nvPicPr>
          <p:cNvPr id="108564" name="Picture 20" descr="hoa qua"/>
          <p:cNvPicPr>
            <a:picLocks noChangeAspect="1" noChangeArrowheads="1"/>
          </p:cNvPicPr>
          <p:nvPr/>
        </p:nvPicPr>
        <p:blipFill>
          <a:blip r:embed="rId8"/>
          <a:srcRect/>
          <a:stretch>
            <a:fillRect/>
          </a:stretch>
        </p:blipFill>
        <p:spPr bwMode="auto">
          <a:xfrm>
            <a:off x="3635375" y="1916113"/>
            <a:ext cx="1800225" cy="1192212"/>
          </a:xfrm>
          <a:prstGeom prst="rect">
            <a:avLst/>
          </a:prstGeom>
          <a:noFill/>
          <a:ln w="38100">
            <a:solidFill>
              <a:srgbClr val="FF0000"/>
            </a:solidFill>
            <a:miter lim="800000"/>
            <a:headEnd/>
            <a:tailEnd/>
          </a:ln>
        </p:spPr>
      </p:pic>
      <p:pic>
        <p:nvPicPr>
          <p:cNvPr id="108565" name="Picture 21" descr="images985361_2"/>
          <p:cNvPicPr>
            <a:picLocks noChangeAspect="1" noChangeArrowheads="1"/>
          </p:cNvPicPr>
          <p:nvPr/>
        </p:nvPicPr>
        <p:blipFill>
          <a:blip r:embed="rId9"/>
          <a:srcRect/>
          <a:stretch>
            <a:fillRect/>
          </a:stretch>
        </p:blipFill>
        <p:spPr bwMode="auto">
          <a:xfrm>
            <a:off x="395288" y="1773238"/>
            <a:ext cx="2143125" cy="1576387"/>
          </a:xfrm>
          <a:prstGeom prst="rect">
            <a:avLst/>
          </a:prstGeom>
          <a:noFill/>
          <a:ln w="9525">
            <a:noFill/>
            <a:miter lim="800000"/>
            <a:headEnd/>
            <a:tailEnd/>
          </a:ln>
        </p:spPr>
      </p:pic>
      <p:sp>
        <p:nvSpPr>
          <p:cNvPr id="74772" name="TextBox 20"/>
          <p:cNvSpPr txBox="1">
            <a:spLocks noChangeArrowheads="1"/>
          </p:cNvSpPr>
          <p:nvPr/>
        </p:nvSpPr>
        <p:spPr bwMode="auto">
          <a:xfrm>
            <a:off x="304800" y="304800"/>
            <a:ext cx="8382000" cy="369888"/>
          </a:xfrm>
          <a:prstGeom prst="rect">
            <a:avLst/>
          </a:prstGeom>
          <a:noFill/>
          <a:ln w="9525">
            <a:noFill/>
            <a:miter lim="800000"/>
            <a:headEnd/>
            <a:tailEnd/>
          </a:ln>
        </p:spPr>
        <p:txBody>
          <a:bodyPr>
            <a:spAutoFit/>
          </a:bodyPr>
          <a:lstStyle/>
          <a:p>
            <a:endParaRPr lang="vi-VN" altLang="en-US">
              <a:latin typeface="Arial" pitchFamily="34" charset="0"/>
              <a:ea typeface="Cordia New" pitchFamily="34" charset="-34"/>
              <a:cs typeface="Arial" pitchFamily="34" charset="0"/>
            </a:endParaRPr>
          </a:p>
        </p:txBody>
      </p:sp>
      <p:sp>
        <p:nvSpPr>
          <p:cNvPr id="28693" name="TextBox 21"/>
          <p:cNvSpPr txBox="1">
            <a:spLocks noChangeArrowheads="1"/>
          </p:cNvSpPr>
          <p:nvPr/>
        </p:nvSpPr>
        <p:spPr bwMode="auto">
          <a:xfrm>
            <a:off x="152400" y="0"/>
            <a:ext cx="8686800" cy="1816100"/>
          </a:xfrm>
          <a:prstGeom prst="rect">
            <a:avLst/>
          </a:prstGeom>
          <a:noFill/>
          <a:ln w="9525">
            <a:noFill/>
            <a:miter lim="800000"/>
            <a:headEnd/>
            <a:tailEnd/>
          </a:ln>
        </p:spPr>
        <p:txBody>
          <a:bodyPr>
            <a:spAutoFit/>
          </a:bodyPr>
          <a:lstStyle/>
          <a:p>
            <a:pPr marL="463550" indent="-463550" algn="just"/>
            <a:r>
              <a:rPr lang="en-US" altLang="en-US" sz="2800" i="1" dirty="0">
                <a:latin typeface="Times New Roman" pitchFamily="18" charset="0"/>
                <a:ea typeface="Cordia New" pitchFamily="34" charset="-34"/>
                <a:cs typeface="Times New Roman" pitchFamily="18" charset="0"/>
              </a:rPr>
              <a:t>	</a:t>
            </a:r>
            <a:r>
              <a:rPr lang="en-US" altLang="en-US" sz="2800" i="1" dirty="0" err="1">
                <a:latin typeface="Times New Roman" pitchFamily="18" charset="0"/>
                <a:ea typeface="Cordia New" pitchFamily="34" charset="-34"/>
                <a:cs typeface="Times New Roman" pitchFamily="18" charset="0"/>
              </a:rPr>
              <a:t>Tính</a:t>
            </a:r>
            <a:r>
              <a:rPr lang="en-US" altLang="en-US" sz="2800" i="1" dirty="0">
                <a:latin typeface="Times New Roman" pitchFamily="18" charset="0"/>
                <a:ea typeface="Cordia New" pitchFamily="34" charset="-34"/>
                <a:cs typeface="Times New Roman" pitchFamily="18" charset="0"/>
              </a:rPr>
              <a:t> </a:t>
            </a:r>
            <a:r>
              <a:rPr lang="en-US" altLang="en-US" sz="2800" i="1" dirty="0" err="1">
                <a:latin typeface="Times New Roman" pitchFamily="18" charset="0"/>
                <a:ea typeface="Cordia New" pitchFamily="34" charset="-34"/>
                <a:cs typeface="Times New Roman" pitchFamily="18" charset="0"/>
              </a:rPr>
              <a:t>đa</a:t>
            </a:r>
            <a:r>
              <a:rPr lang="en-US" altLang="en-US" sz="2800" i="1" dirty="0">
                <a:latin typeface="Times New Roman" pitchFamily="18" charset="0"/>
                <a:ea typeface="Cordia New" pitchFamily="34" charset="-34"/>
                <a:cs typeface="Times New Roman" pitchFamily="18" charset="0"/>
              </a:rPr>
              <a:t> </a:t>
            </a:r>
            <a:r>
              <a:rPr lang="en-US" altLang="en-US" sz="2800" i="1" dirty="0" err="1">
                <a:latin typeface="Times New Roman" pitchFamily="18" charset="0"/>
                <a:ea typeface="Cordia New" pitchFamily="34" charset="-34"/>
                <a:cs typeface="Times New Roman" pitchFamily="18" charset="0"/>
              </a:rPr>
              <a:t>dạng</a:t>
            </a:r>
            <a:r>
              <a:rPr lang="en-US" altLang="en-US" sz="2800" i="1" dirty="0">
                <a:latin typeface="Times New Roman" pitchFamily="18" charset="0"/>
                <a:ea typeface="Cordia New" pitchFamily="34" charset="-34"/>
                <a:cs typeface="Times New Roman" pitchFamily="18" charset="0"/>
              </a:rPr>
              <a:t>, </a:t>
            </a:r>
            <a:r>
              <a:rPr lang="en-US" altLang="en-US" sz="2800" i="1" dirty="0" err="1">
                <a:latin typeface="Times New Roman" pitchFamily="18" charset="0"/>
                <a:ea typeface="Cordia New" pitchFamily="34" charset="-34"/>
                <a:cs typeface="Times New Roman" pitchFamily="18" charset="0"/>
              </a:rPr>
              <a:t>phong</a:t>
            </a:r>
            <a:r>
              <a:rPr lang="en-US" altLang="en-US" sz="2800" i="1" dirty="0">
                <a:latin typeface="Times New Roman" pitchFamily="18" charset="0"/>
                <a:ea typeface="Cordia New" pitchFamily="34" charset="-34"/>
                <a:cs typeface="Times New Roman" pitchFamily="18" charset="0"/>
              </a:rPr>
              <a:t> </a:t>
            </a:r>
            <a:r>
              <a:rPr lang="en-US" altLang="en-US" sz="2800" i="1" dirty="0" err="1">
                <a:latin typeface="Times New Roman" pitchFamily="18" charset="0"/>
                <a:ea typeface="Cordia New" pitchFamily="34" charset="-34"/>
                <a:cs typeface="Times New Roman" pitchFamily="18" charset="0"/>
              </a:rPr>
              <a:t>phú</a:t>
            </a:r>
            <a:r>
              <a:rPr lang="en-US" altLang="en-US" sz="2800" i="1" dirty="0">
                <a:latin typeface="Times New Roman" pitchFamily="18" charset="0"/>
                <a:ea typeface="Cordia New" pitchFamily="34" charset="-34"/>
                <a:cs typeface="Times New Roman" pitchFamily="18" charset="0"/>
              </a:rPr>
              <a:t>, </a:t>
            </a:r>
            <a:r>
              <a:rPr lang="en-US" altLang="en-US" sz="2800" i="1" dirty="0" err="1">
                <a:latin typeface="Times New Roman" pitchFamily="18" charset="0"/>
                <a:ea typeface="Cordia New" pitchFamily="34" charset="-34"/>
                <a:cs typeface="Times New Roman" pitchFamily="18" charset="0"/>
              </a:rPr>
              <a:t>muôn</a:t>
            </a:r>
            <a:r>
              <a:rPr lang="en-US" altLang="en-US" sz="2800" i="1" dirty="0">
                <a:latin typeface="Times New Roman" pitchFamily="18" charset="0"/>
                <a:ea typeface="Cordia New" pitchFamily="34" charset="-34"/>
                <a:cs typeface="Times New Roman" pitchFamily="18" charset="0"/>
              </a:rPr>
              <a:t> </a:t>
            </a:r>
            <a:r>
              <a:rPr lang="en-US" altLang="en-US" sz="2800" i="1" dirty="0" err="1">
                <a:latin typeface="Times New Roman" pitchFamily="18" charset="0"/>
                <a:ea typeface="Cordia New" pitchFamily="34" charset="-34"/>
                <a:cs typeface="Times New Roman" pitchFamily="18" charset="0"/>
              </a:rPr>
              <a:t>vẻ</a:t>
            </a:r>
            <a:r>
              <a:rPr lang="en-US" altLang="en-US" sz="2800" i="1" dirty="0">
                <a:latin typeface="Times New Roman" pitchFamily="18" charset="0"/>
                <a:ea typeface="Cordia New" pitchFamily="34" charset="-34"/>
                <a:cs typeface="Times New Roman" pitchFamily="18" charset="0"/>
              </a:rPr>
              <a:t> … </a:t>
            </a:r>
            <a:r>
              <a:rPr lang="en-US" altLang="en-US" sz="2800" dirty="0" err="1">
                <a:latin typeface="Times New Roman" pitchFamily="18" charset="0"/>
                <a:ea typeface="Cordia New" pitchFamily="34" charset="-34"/>
                <a:cs typeface="Times New Roman" pitchFamily="18" charset="0"/>
              </a:rPr>
              <a:t>mọi</a:t>
            </a:r>
            <a:r>
              <a:rPr lang="en-US" altLang="en-US" sz="2800" dirty="0">
                <a:latin typeface="Times New Roman" pitchFamily="18" charset="0"/>
                <a:ea typeface="Cordia New" pitchFamily="34" charset="-34"/>
                <a:cs typeface="Times New Roman" pitchFamily="18" charset="0"/>
              </a:rPr>
              <a:t> </a:t>
            </a:r>
            <a:r>
              <a:rPr lang="en-US" altLang="en-US" sz="2800" dirty="0" err="1">
                <a:latin typeface="Times New Roman" pitchFamily="18" charset="0"/>
                <a:ea typeface="Cordia New" pitchFamily="34" charset="-34"/>
                <a:cs typeface="Times New Roman" pitchFamily="18" charset="0"/>
              </a:rPr>
              <a:t>sự</a:t>
            </a:r>
            <a:r>
              <a:rPr lang="en-US" altLang="en-US" sz="2800" dirty="0">
                <a:latin typeface="Times New Roman" pitchFamily="18" charset="0"/>
                <a:ea typeface="Cordia New" pitchFamily="34" charset="-34"/>
                <a:cs typeface="Times New Roman" pitchFamily="18" charset="0"/>
              </a:rPr>
              <a:t> </a:t>
            </a:r>
            <a:r>
              <a:rPr lang="en-US" altLang="en-US" sz="2800" dirty="0" err="1">
                <a:latin typeface="Times New Roman" pitchFamily="18" charset="0"/>
                <a:ea typeface="Cordia New" pitchFamily="34" charset="-34"/>
                <a:cs typeface="Times New Roman" pitchFamily="18" charset="0"/>
              </a:rPr>
              <a:t>vật</a:t>
            </a:r>
            <a:r>
              <a:rPr lang="en-US" altLang="en-US" sz="2800" dirty="0">
                <a:latin typeface="Times New Roman" pitchFamily="18" charset="0"/>
                <a:ea typeface="Cordia New" pitchFamily="34" charset="-34"/>
                <a:cs typeface="Times New Roman" pitchFamily="18" charset="0"/>
              </a:rPr>
              <a:t>, </a:t>
            </a:r>
            <a:r>
              <a:rPr lang="en-US" altLang="en-US" sz="2800" dirty="0" err="1">
                <a:latin typeface="Times New Roman" pitchFamily="18" charset="0"/>
                <a:ea typeface="Cordia New" pitchFamily="34" charset="-34"/>
                <a:cs typeface="Times New Roman" pitchFamily="18" charset="0"/>
              </a:rPr>
              <a:t>hiện</a:t>
            </a:r>
            <a:r>
              <a:rPr lang="en-US" altLang="en-US" sz="2800" dirty="0">
                <a:latin typeface="Times New Roman" pitchFamily="18" charset="0"/>
                <a:ea typeface="Cordia New" pitchFamily="34" charset="-34"/>
                <a:cs typeface="Times New Roman" pitchFamily="18" charset="0"/>
              </a:rPr>
              <a:t> </a:t>
            </a:r>
            <a:r>
              <a:rPr lang="en-US" altLang="en-US" sz="2800" dirty="0" err="1">
                <a:latin typeface="Times New Roman" pitchFamily="18" charset="0"/>
                <a:ea typeface="Cordia New" pitchFamily="34" charset="-34"/>
                <a:cs typeface="Times New Roman" pitchFamily="18" charset="0"/>
              </a:rPr>
              <a:t>tượng</a:t>
            </a:r>
            <a:r>
              <a:rPr lang="en-US" altLang="en-US" sz="2800" dirty="0">
                <a:latin typeface="Times New Roman" pitchFamily="18" charset="0"/>
                <a:ea typeface="Cordia New" pitchFamily="34" charset="-34"/>
                <a:cs typeface="Times New Roman" pitchFamily="18" charset="0"/>
              </a:rPr>
              <a:t> </a:t>
            </a:r>
            <a:r>
              <a:rPr lang="en-US" altLang="en-US" sz="2800" dirty="0" err="1">
                <a:latin typeface="Times New Roman" pitchFamily="18" charset="0"/>
                <a:ea typeface="Cordia New" pitchFamily="34" charset="-34"/>
                <a:cs typeface="Times New Roman" pitchFamily="18" charset="0"/>
              </a:rPr>
              <a:t>đều</a:t>
            </a:r>
            <a:r>
              <a:rPr lang="en-US" altLang="en-US" sz="2800" dirty="0">
                <a:latin typeface="Times New Roman" pitchFamily="18" charset="0"/>
                <a:ea typeface="Cordia New" pitchFamily="34" charset="-34"/>
                <a:cs typeface="Times New Roman" pitchFamily="18" charset="0"/>
              </a:rPr>
              <a:t> </a:t>
            </a:r>
            <a:r>
              <a:rPr lang="en-US" altLang="en-US" sz="2800" dirty="0" err="1">
                <a:latin typeface="Times New Roman" pitchFamily="18" charset="0"/>
                <a:ea typeface="Cordia New" pitchFamily="34" charset="-34"/>
                <a:cs typeface="Times New Roman" pitchFamily="18" charset="0"/>
              </a:rPr>
              <a:t>có</a:t>
            </a:r>
            <a:r>
              <a:rPr lang="en-US" altLang="en-US" sz="2800" dirty="0">
                <a:latin typeface="Times New Roman" pitchFamily="18" charset="0"/>
                <a:ea typeface="Cordia New" pitchFamily="34" charset="-34"/>
                <a:cs typeface="Times New Roman" pitchFamily="18" charset="0"/>
              </a:rPr>
              <a:t> </a:t>
            </a:r>
            <a:r>
              <a:rPr lang="en-US" altLang="en-US" sz="2800" dirty="0" err="1">
                <a:latin typeface="Times New Roman" pitchFamily="18" charset="0"/>
                <a:ea typeface="Cordia New" pitchFamily="34" charset="-34"/>
                <a:cs typeface="Times New Roman" pitchFamily="18" charset="0"/>
              </a:rPr>
              <a:t>những</a:t>
            </a:r>
            <a:r>
              <a:rPr lang="en-US" altLang="en-US" sz="2800" dirty="0">
                <a:latin typeface="Times New Roman" pitchFamily="18" charset="0"/>
                <a:ea typeface="Cordia New" pitchFamily="34" charset="-34"/>
                <a:cs typeface="Times New Roman" pitchFamily="18" charset="0"/>
              </a:rPr>
              <a:t> </a:t>
            </a:r>
            <a:r>
              <a:rPr lang="en-US" altLang="en-US" sz="2800" dirty="0" err="1">
                <a:latin typeface="Times New Roman" pitchFamily="18" charset="0"/>
                <a:ea typeface="Cordia New" pitchFamily="34" charset="-34"/>
                <a:cs typeface="Times New Roman" pitchFamily="18" charset="0"/>
              </a:rPr>
              <a:t>mối</a:t>
            </a:r>
            <a:r>
              <a:rPr lang="en-US" altLang="en-US" sz="2800" dirty="0">
                <a:latin typeface="Times New Roman" pitchFamily="18" charset="0"/>
                <a:ea typeface="Cordia New" pitchFamily="34" charset="-34"/>
                <a:cs typeface="Times New Roman" pitchFamily="18" charset="0"/>
              </a:rPr>
              <a:t> </a:t>
            </a:r>
            <a:r>
              <a:rPr lang="en-US" altLang="en-US" sz="2800" dirty="0" err="1">
                <a:latin typeface="Times New Roman" pitchFamily="18" charset="0"/>
                <a:ea typeface="Cordia New" pitchFamily="34" charset="-34"/>
                <a:cs typeface="Times New Roman" pitchFamily="18" charset="0"/>
              </a:rPr>
              <a:t>liên</a:t>
            </a:r>
            <a:r>
              <a:rPr lang="en-US" altLang="en-US" sz="2800" dirty="0">
                <a:latin typeface="Times New Roman" pitchFamily="18" charset="0"/>
                <a:ea typeface="Cordia New" pitchFamily="34" charset="-34"/>
                <a:cs typeface="Times New Roman" pitchFamily="18" charset="0"/>
              </a:rPr>
              <a:t> </a:t>
            </a:r>
            <a:r>
              <a:rPr lang="en-US" altLang="en-US" sz="2800" dirty="0" err="1">
                <a:latin typeface="Times New Roman" pitchFamily="18" charset="0"/>
                <a:ea typeface="Cordia New" pitchFamily="34" charset="-34"/>
                <a:cs typeface="Times New Roman" pitchFamily="18" charset="0"/>
              </a:rPr>
              <a:t>hệ</a:t>
            </a:r>
            <a:r>
              <a:rPr lang="en-US" altLang="en-US" sz="2800" dirty="0">
                <a:latin typeface="Times New Roman" pitchFamily="18" charset="0"/>
                <a:ea typeface="Cordia New" pitchFamily="34" charset="-34"/>
                <a:cs typeface="Times New Roman" pitchFamily="18" charset="0"/>
              </a:rPr>
              <a:t> </a:t>
            </a:r>
            <a:r>
              <a:rPr lang="en-US" altLang="en-US" sz="2800" dirty="0" err="1">
                <a:latin typeface="Times New Roman" pitchFamily="18" charset="0"/>
                <a:ea typeface="Cordia New" pitchFamily="34" charset="-34"/>
                <a:cs typeface="Times New Roman" pitchFamily="18" charset="0"/>
              </a:rPr>
              <a:t>cụ</a:t>
            </a:r>
            <a:r>
              <a:rPr lang="en-US" altLang="en-US" sz="2800" dirty="0">
                <a:latin typeface="Times New Roman" pitchFamily="18" charset="0"/>
                <a:ea typeface="Cordia New" pitchFamily="34" charset="-34"/>
                <a:cs typeface="Times New Roman" pitchFamily="18" charset="0"/>
              </a:rPr>
              <a:t> </a:t>
            </a:r>
            <a:r>
              <a:rPr lang="en-US" altLang="en-US" sz="2800" dirty="0" err="1">
                <a:latin typeface="Times New Roman" pitchFamily="18" charset="0"/>
                <a:ea typeface="Cordia New" pitchFamily="34" charset="-34"/>
                <a:cs typeface="Times New Roman" pitchFamily="18" charset="0"/>
              </a:rPr>
              <a:t>thể</a:t>
            </a:r>
            <a:r>
              <a:rPr lang="en-US" altLang="en-US" sz="2800" dirty="0">
                <a:latin typeface="Times New Roman" pitchFamily="18" charset="0"/>
                <a:ea typeface="Cordia New" pitchFamily="34" charset="-34"/>
                <a:cs typeface="Times New Roman" pitchFamily="18" charset="0"/>
              </a:rPr>
              <a:t> </a:t>
            </a:r>
            <a:r>
              <a:rPr lang="en-US" altLang="en-US" sz="2800" dirty="0" err="1">
                <a:latin typeface="Times New Roman" pitchFamily="18" charset="0"/>
                <a:ea typeface="Cordia New" pitchFamily="34" charset="-34"/>
                <a:cs typeface="Times New Roman" pitchFamily="18" charset="0"/>
              </a:rPr>
              <a:t>và</a:t>
            </a:r>
            <a:r>
              <a:rPr lang="en-US" altLang="en-US" sz="2800" dirty="0">
                <a:latin typeface="Times New Roman" pitchFamily="18" charset="0"/>
                <a:ea typeface="Cordia New" pitchFamily="34" charset="-34"/>
                <a:cs typeface="Times New Roman" pitchFamily="18" charset="0"/>
              </a:rPr>
              <a:t> </a:t>
            </a:r>
            <a:r>
              <a:rPr lang="en-US" altLang="en-US" sz="2800" dirty="0" err="1">
                <a:latin typeface="Times New Roman" pitchFamily="18" charset="0"/>
                <a:ea typeface="Cordia New" pitchFamily="34" charset="-34"/>
                <a:cs typeface="Times New Roman" pitchFamily="18" charset="0"/>
              </a:rPr>
              <a:t>chúng</a:t>
            </a:r>
            <a:r>
              <a:rPr lang="en-US" altLang="en-US" sz="2800" dirty="0">
                <a:latin typeface="Times New Roman" pitchFamily="18" charset="0"/>
                <a:ea typeface="Cordia New" pitchFamily="34" charset="-34"/>
                <a:cs typeface="Times New Roman" pitchFamily="18" charset="0"/>
              </a:rPr>
              <a:t> </a:t>
            </a:r>
            <a:r>
              <a:rPr lang="en-US" altLang="en-US" sz="2800" dirty="0" err="1">
                <a:latin typeface="Times New Roman" pitchFamily="18" charset="0"/>
                <a:ea typeface="Cordia New" pitchFamily="34" charset="-34"/>
                <a:cs typeface="Times New Roman" pitchFamily="18" charset="0"/>
              </a:rPr>
              <a:t>có</a:t>
            </a:r>
            <a:r>
              <a:rPr lang="en-US" altLang="en-US" sz="2800" dirty="0">
                <a:latin typeface="Times New Roman" pitchFamily="18" charset="0"/>
                <a:ea typeface="Cordia New" pitchFamily="34" charset="-34"/>
                <a:cs typeface="Times New Roman" pitchFamily="18" charset="0"/>
              </a:rPr>
              <a:t> </a:t>
            </a:r>
            <a:r>
              <a:rPr lang="en-US" altLang="en-US" sz="2800" dirty="0" err="1">
                <a:latin typeface="Times New Roman" pitchFamily="18" charset="0"/>
                <a:ea typeface="Cordia New" pitchFamily="34" charset="-34"/>
                <a:cs typeface="Times New Roman" pitchFamily="18" charset="0"/>
              </a:rPr>
              <a:t>thể</a:t>
            </a:r>
            <a:r>
              <a:rPr lang="en-US" altLang="en-US" sz="2800" dirty="0">
                <a:latin typeface="Times New Roman" pitchFamily="18" charset="0"/>
                <a:ea typeface="Cordia New" pitchFamily="34" charset="-34"/>
                <a:cs typeface="Times New Roman" pitchFamily="18" charset="0"/>
              </a:rPr>
              <a:t> </a:t>
            </a:r>
            <a:r>
              <a:rPr lang="en-US" altLang="en-US" sz="2800" dirty="0" err="1">
                <a:latin typeface="Times New Roman" pitchFamily="18" charset="0"/>
                <a:ea typeface="Cordia New" pitchFamily="34" charset="-34"/>
                <a:cs typeface="Times New Roman" pitchFamily="18" charset="0"/>
              </a:rPr>
              <a:t>chuyển</a:t>
            </a:r>
            <a:r>
              <a:rPr lang="en-US" altLang="en-US" sz="2800" dirty="0">
                <a:latin typeface="Times New Roman" pitchFamily="18" charset="0"/>
                <a:ea typeface="Cordia New" pitchFamily="34" charset="-34"/>
                <a:cs typeface="Times New Roman" pitchFamily="18" charset="0"/>
              </a:rPr>
              <a:t> </a:t>
            </a:r>
            <a:r>
              <a:rPr lang="en-US" altLang="en-US" sz="2800" dirty="0" err="1">
                <a:latin typeface="Times New Roman" pitchFamily="18" charset="0"/>
                <a:ea typeface="Cordia New" pitchFamily="34" charset="-34"/>
                <a:cs typeface="Times New Roman" pitchFamily="18" charset="0"/>
              </a:rPr>
              <a:t>hóa</a:t>
            </a:r>
            <a:r>
              <a:rPr lang="en-US" altLang="en-US" sz="2800" dirty="0">
                <a:latin typeface="Times New Roman" pitchFamily="18" charset="0"/>
                <a:ea typeface="Cordia New" pitchFamily="34" charset="-34"/>
                <a:cs typeface="Times New Roman" pitchFamily="18" charset="0"/>
              </a:rPr>
              <a:t> </a:t>
            </a:r>
            <a:r>
              <a:rPr lang="en-US" altLang="en-US" sz="2800" dirty="0" err="1">
                <a:latin typeface="Times New Roman" pitchFamily="18" charset="0"/>
                <a:ea typeface="Cordia New" pitchFamily="34" charset="-34"/>
                <a:cs typeface="Times New Roman" pitchFamily="18" charset="0"/>
              </a:rPr>
              <a:t>cho</a:t>
            </a:r>
            <a:r>
              <a:rPr lang="en-US" altLang="en-US" sz="2800" dirty="0">
                <a:latin typeface="Times New Roman" pitchFamily="18" charset="0"/>
                <a:ea typeface="Cordia New" pitchFamily="34" charset="-34"/>
                <a:cs typeface="Times New Roman" pitchFamily="18" charset="0"/>
              </a:rPr>
              <a:t> </a:t>
            </a:r>
            <a:r>
              <a:rPr lang="en-US" altLang="en-US" sz="2800" dirty="0" err="1">
                <a:latin typeface="Times New Roman" pitchFamily="18" charset="0"/>
                <a:ea typeface="Cordia New" pitchFamily="34" charset="-34"/>
                <a:cs typeface="Times New Roman" pitchFamily="18" charset="0"/>
              </a:rPr>
              <a:t>nhau</a:t>
            </a:r>
            <a:r>
              <a:rPr lang="en-US" altLang="en-US" sz="2800" dirty="0">
                <a:latin typeface="Times New Roman" pitchFamily="18" charset="0"/>
                <a:ea typeface="Cordia New" pitchFamily="34" charset="-34"/>
                <a:cs typeface="Times New Roman" pitchFamily="18" charset="0"/>
              </a:rPr>
              <a:t>; ở </a:t>
            </a:r>
            <a:r>
              <a:rPr lang="en-US" altLang="en-US" sz="2800" dirty="0" err="1">
                <a:latin typeface="Times New Roman" pitchFamily="18" charset="0"/>
                <a:ea typeface="Cordia New" pitchFamily="34" charset="-34"/>
                <a:cs typeface="Times New Roman" pitchFamily="18" charset="0"/>
              </a:rPr>
              <a:t>những</a:t>
            </a:r>
            <a:r>
              <a:rPr lang="en-US" altLang="en-US" sz="2800" dirty="0">
                <a:latin typeface="Times New Roman" pitchFamily="18" charset="0"/>
                <a:ea typeface="Cordia New" pitchFamily="34" charset="-34"/>
                <a:cs typeface="Times New Roman" pitchFamily="18" charset="0"/>
              </a:rPr>
              <a:t> </a:t>
            </a:r>
            <a:r>
              <a:rPr lang="en-US" altLang="en-US" sz="2800" dirty="0" err="1">
                <a:latin typeface="Times New Roman" pitchFamily="18" charset="0"/>
                <a:ea typeface="Cordia New" pitchFamily="34" charset="-34"/>
                <a:cs typeface="Times New Roman" pitchFamily="18" charset="0"/>
              </a:rPr>
              <a:t>điều</a:t>
            </a:r>
            <a:r>
              <a:rPr lang="en-US" altLang="en-US" sz="2800" dirty="0">
                <a:latin typeface="Times New Roman" pitchFamily="18" charset="0"/>
                <a:ea typeface="Cordia New" pitchFamily="34" charset="-34"/>
                <a:cs typeface="Times New Roman" pitchFamily="18" charset="0"/>
              </a:rPr>
              <a:t> </a:t>
            </a:r>
            <a:r>
              <a:rPr lang="en-US" altLang="en-US" sz="2800" dirty="0" err="1">
                <a:latin typeface="Times New Roman" pitchFamily="18" charset="0"/>
                <a:ea typeface="Cordia New" pitchFamily="34" charset="-34"/>
                <a:cs typeface="Times New Roman" pitchFamily="18" charset="0"/>
              </a:rPr>
              <a:t>kiện</a:t>
            </a:r>
            <a:r>
              <a:rPr lang="en-US" altLang="en-US" sz="2800" dirty="0">
                <a:latin typeface="Times New Roman" pitchFamily="18" charset="0"/>
                <a:ea typeface="Cordia New" pitchFamily="34" charset="-34"/>
                <a:cs typeface="Times New Roman" pitchFamily="18" charset="0"/>
              </a:rPr>
              <a:t> </a:t>
            </a:r>
            <a:r>
              <a:rPr lang="en-US" altLang="en-US" sz="2800" dirty="0" err="1">
                <a:latin typeface="Times New Roman" pitchFamily="18" charset="0"/>
                <a:ea typeface="Cordia New" pitchFamily="34" charset="-34"/>
                <a:cs typeface="Times New Roman" pitchFamily="18" charset="0"/>
              </a:rPr>
              <a:t>khác</a:t>
            </a:r>
            <a:r>
              <a:rPr lang="en-US" altLang="en-US" sz="2800" dirty="0">
                <a:latin typeface="Times New Roman" pitchFamily="18" charset="0"/>
                <a:ea typeface="Cordia New" pitchFamily="34" charset="-34"/>
                <a:cs typeface="Times New Roman" pitchFamily="18" charset="0"/>
              </a:rPr>
              <a:t> </a:t>
            </a:r>
            <a:r>
              <a:rPr lang="en-US" altLang="en-US" sz="2800" dirty="0" err="1">
                <a:latin typeface="Times New Roman" pitchFamily="18" charset="0"/>
                <a:ea typeface="Cordia New" pitchFamily="34" charset="-34"/>
                <a:cs typeface="Times New Roman" pitchFamily="18" charset="0"/>
              </a:rPr>
              <a:t>nhau</a:t>
            </a:r>
            <a:r>
              <a:rPr lang="en-US" altLang="en-US" sz="2800" dirty="0">
                <a:latin typeface="Times New Roman" pitchFamily="18" charset="0"/>
                <a:ea typeface="Cordia New" pitchFamily="34" charset="-34"/>
                <a:cs typeface="Times New Roman" pitchFamily="18" charset="0"/>
              </a:rPr>
              <a:t> </a:t>
            </a:r>
            <a:r>
              <a:rPr lang="en-US" altLang="en-US" sz="2800" dirty="0" err="1">
                <a:latin typeface="Times New Roman" pitchFamily="18" charset="0"/>
                <a:ea typeface="Cordia New" pitchFamily="34" charset="-34"/>
                <a:cs typeface="Times New Roman" pitchFamily="18" charset="0"/>
              </a:rPr>
              <a:t>thì</a:t>
            </a:r>
            <a:r>
              <a:rPr lang="en-US" altLang="en-US" sz="2800" dirty="0">
                <a:latin typeface="Times New Roman" pitchFamily="18" charset="0"/>
                <a:ea typeface="Cordia New" pitchFamily="34" charset="-34"/>
                <a:cs typeface="Times New Roman" pitchFamily="18" charset="0"/>
              </a:rPr>
              <a:t>  </a:t>
            </a:r>
            <a:r>
              <a:rPr lang="en-US" altLang="en-US" sz="2800" dirty="0" err="1">
                <a:latin typeface="Times New Roman" pitchFamily="18" charset="0"/>
                <a:ea typeface="Cordia New" pitchFamily="34" charset="-34"/>
                <a:cs typeface="Times New Roman" pitchFamily="18" charset="0"/>
              </a:rPr>
              <a:t>mối</a:t>
            </a:r>
            <a:r>
              <a:rPr lang="en-US" altLang="en-US" sz="2800" dirty="0">
                <a:latin typeface="Times New Roman" pitchFamily="18" charset="0"/>
                <a:ea typeface="Cordia New" pitchFamily="34" charset="-34"/>
                <a:cs typeface="Times New Roman" pitchFamily="18" charset="0"/>
              </a:rPr>
              <a:t> </a:t>
            </a:r>
            <a:r>
              <a:rPr lang="en-US" altLang="en-US" sz="2800" dirty="0" err="1">
                <a:latin typeface="Times New Roman" pitchFamily="18" charset="0"/>
                <a:ea typeface="Cordia New" pitchFamily="34" charset="-34"/>
                <a:cs typeface="Times New Roman" pitchFamily="18" charset="0"/>
              </a:rPr>
              <a:t>liên</a:t>
            </a:r>
            <a:r>
              <a:rPr lang="en-US" altLang="en-US" sz="2800" dirty="0">
                <a:latin typeface="Times New Roman" pitchFamily="18" charset="0"/>
                <a:ea typeface="Cordia New" pitchFamily="34" charset="-34"/>
                <a:cs typeface="Times New Roman" pitchFamily="18" charset="0"/>
              </a:rPr>
              <a:t> </a:t>
            </a:r>
            <a:r>
              <a:rPr lang="en-US" altLang="en-US" sz="2800" dirty="0" err="1">
                <a:latin typeface="Times New Roman" pitchFamily="18" charset="0"/>
                <a:ea typeface="Cordia New" pitchFamily="34" charset="-34"/>
                <a:cs typeface="Times New Roman" pitchFamily="18" charset="0"/>
              </a:rPr>
              <a:t>hệ</a:t>
            </a:r>
            <a:r>
              <a:rPr lang="en-US" altLang="en-US" sz="2800" dirty="0">
                <a:latin typeface="Times New Roman" pitchFamily="18" charset="0"/>
                <a:ea typeface="Cordia New" pitchFamily="34" charset="-34"/>
                <a:cs typeface="Times New Roman" pitchFamily="18" charset="0"/>
              </a:rPr>
              <a:t> </a:t>
            </a:r>
            <a:r>
              <a:rPr lang="en-US" altLang="en-US" sz="2800" dirty="0" err="1">
                <a:latin typeface="Times New Roman" pitchFamily="18" charset="0"/>
                <a:ea typeface="Cordia New" pitchFamily="34" charset="-34"/>
                <a:cs typeface="Times New Roman" pitchFamily="18" charset="0"/>
              </a:rPr>
              <a:t>có</a:t>
            </a:r>
            <a:r>
              <a:rPr lang="en-US" altLang="en-US" sz="2800" dirty="0">
                <a:latin typeface="Times New Roman" pitchFamily="18" charset="0"/>
                <a:ea typeface="Cordia New" pitchFamily="34" charset="-34"/>
                <a:cs typeface="Times New Roman" pitchFamily="18" charset="0"/>
              </a:rPr>
              <a:t> </a:t>
            </a:r>
            <a:r>
              <a:rPr lang="en-US" altLang="en-US" sz="2800" dirty="0" err="1">
                <a:latin typeface="Times New Roman" pitchFamily="18" charset="0"/>
                <a:ea typeface="Cordia New" pitchFamily="34" charset="-34"/>
                <a:cs typeface="Times New Roman" pitchFamily="18" charset="0"/>
              </a:rPr>
              <a:t>tính</a:t>
            </a:r>
            <a:r>
              <a:rPr lang="en-US" altLang="en-US" sz="2800" dirty="0">
                <a:latin typeface="Times New Roman" pitchFamily="18" charset="0"/>
                <a:ea typeface="Cordia New" pitchFamily="34" charset="-34"/>
                <a:cs typeface="Times New Roman" pitchFamily="18" charset="0"/>
              </a:rPr>
              <a:t> </a:t>
            </a:r>
            <a:r>
              <a:rPr lang="en-US" altLang="en-US" sz="2800" dirty="0" err="1">
                <a:latin typeface="Times New Roman" pitchFamily="18" charset="0"/>
                <a:ea typeface="Cordia New" pitchFamily="34" charset="-34"/>
                <a:cs typeface="Times New Roman" pitchFamily="18" charset="0"/>
              </a:rPr>
              <a:t>chất</a:t>
            </a:r>
            <a:r>
              <a:rPr lang="en-US" altLang="en-US" sz="2800" dirty="0">
                <a:latin typeface="Times New Roman" pitchFamily="18" charset="0"/>
                <a:ea typeface="Cordia New" pitchFamily="34" charset="-34"/>
                <a:cs typeface="Times New Roman" pitchFamily="18" charset="0"/>
              </a:rPr>
              <a:t> </a:t>
            </a:r>
            <a:r>
              <a:rPr lang="en-US" altLang="en-US" sz="2800" dirty="0" err="1">
                <a:latin typeface="Times New Roman" pitchFamily="18" charset="0"/>
                <a:ea typeface="Cordia New" pitchFamily="34" charset="-34"/>
                <a:cs typeface="Times New Roman" pitchFamily="18" charset="0"/>
              </a:rPr>
              <a:t>và</a:t>
            </a:r>
            <a:r>
              <a:rPr lang="en-US" altLang="en-US" sz="2800" dirty="0">
                <a:latin typeface="Times New Roman" pitchFamily="18" charset="0"/>
                <a:ea typeface="Cordia New" pitchFamily="34" charset="-34"/>
                <a:cs typeface="Times New Roman" pitchFamily="18" charset="0"/>
              </a:rPr>
              <a:t> </a:t>
            </a:r>
            <a:r>
              <a:rPr lang="en-US" altLang="en-US" sz="2800" dirty="0" err="1">
                <a:latin typeface="Times New Roman" pitchFamily="18" charset="0"/>
                <a:ea typeface="Cordia New" pitchFamily="34" charset="-34"/>
                <a:cs typeface="Times New Roman" pitchFamily="18" charset="0"/>
              </a:rPr>
              <a:t>vai</a:t>
            </a:r>
            <a:r>
              <a:rPr lang="en-US" altLang="en-US" sz="2800" dirty="0">
                <a:latin typeface="Times New Roman" pitchFamily="18" charset="0"/>
                <a:ea typeface="Cordia New" pitchFamily="34" charset="-34"/>
                <a:cs typeface="Times New Roman" pitchFamily="18" charset="0"/>
              </a:rPr>
              <a:t> </a:t>
            </a:r>
            <a:r>
              <a:rPr lang="en-US" altLang="en-US" sz="2800" dirty="0" err="1">
                <a:latin typeface="Times New Roman" pitchFamily="18" charset="0"/>
                <a:ea typeface="Cordia New" pitchFamily="34" charset="-34"/>
                <a:cs typeface="Times New Roman" pitchFamily="18" charset="0"/>
              </a:rPr>
              <a:t>trò</a:t>
            </a:r>
            <a:r>
              <a:rPr lang="en-US" altLang="en-US" sz="2800" dirty="0">
                <a:latin typeface="Times New Roman" pitchFamily="18" charset="0"/>
                <a:ea typeface="Cordia New" pitchFamily="34" charset="-34"/>
                <a:cs typeface="Times New Roman" pitchFamily="18" charset="0"/>
              </a:rPr>
              <a:t> </a:t>
            </a:r>
            <a:r>
              <a:rPr lang="en-US" altLang="en-US" sz="2800" dirty="0" err="1">
                <a:latin typeface="Times New Roman" pitchFamily="18" charset="0"/>
                <a:ea typeface="Cordia New" pitchFamily="34" charset="-34"/>
                <a:cs typeface="Times New Roman" pitchFamily="18" charset="0"/>
              </a:rPr>
              <a:t>khác</a:t>
            </a:r>
            <a:r>
              <a:rPr lang="en-US" altLang="en-US" sz="2800" dirty="0">
                <a:latin typeface="Times New Roman" pitchFamily="18" charset="0"/>
                <a:ea typeface="Cordia New" pitchFamily="34" charset="-34"/>
                <a:cs typeface="Times New Roman" pitchFamily="18" charset="0"/>
              </a:rPr>
              <a:t> </a:t>
            </a:r>
            <a:r>
              <a:rPr lang="en-US" altLang="en-US" sz="2800" dirty="0" err="1">
                <a:latin typeface="Times New Roman" pitchFamily="18" charset="0"/>
                <a:ea typeface="Cordia New" pitchFamily="34" charset="-34"/>
                <a:cs typeface="Times New Roman" pitchFamily="18" charset="0"/>
              </a:rPr>
              <a:t>nhau</a:t>
            </a:r>
            <a:r>
              <a:rPr lang="en-US" altLang="en-US" sz="2800" dirty="0">
                <a:latin typeface="Times New Roman" pitchFamily="18" charset="0"/>
                <a:ea typeface="Cordia New" pitchFamily="34" charset="-34"/>
                <a:cs typeface="Times New Roman" pitchFamily="18" charset="0"/>
              </a:rPr>
              <a:t>.</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5" presetClass="entr" presetSubtype="0" fill="hold" nodeType="clickEffect">
                                  <p:stCondLst>
                                    <p:cond delay="0"/>
                                  </p:stCondLst>
                                  <p:childTnLst>
                                    <p:set>
                                      <p:cBhvr>
                                        <p:cTn id="6" dur="1" fill="hold">
                                          <p:stCondLst>
                                            <p:cond delay="0"/>
                                          </p:stCondLst>
                                        </p:cTn>
                                        <p:tgtEl>
                                          <p:spTgt spid="108550"/>
                                        </p:tgtEl>
                                        <p:attrNameLst>
                                          <p:attrName>style.visibility</p:attrName>
                                        </p:attrNameLst>
                                      </p:cBhvr>
                                      <p:to>
                                        <p:strVal val="visible"/>
                                      </p:to>
                                    </p:set>
                                    <p:anim calcmode="lin" valueType="num">
                                      <p:cBhvr>
                                        <p:cTn id="7" dur="1000" fill="hold"/>
                                        <p:tgtEl>
                                          <p:spTgt spid="108550"/>
                                        </p:tgtEl>
                                        <p:attrNameLst>
                                          <p:attrName>ppt_w</p:attrName>
                                        </p:attrNameLst>
                                      </p:cBhvr>
                                      <p:tavLst>
                                        <p:tav tm="0">
                                          <p:val>
                                            <p:strVal val="#ppt_w*0.70"/>
                                          </p:val>
                                        </p:tav>
                                        <p:tav tm="100000">
                                          <p:val>
                                            <p:strVal val="#ppt_w"/>
                                          </p:val>
                                        </p:tav>
                                      </p:tavLst>
                                    </p:anim>
                                    <p:anim calcmode="lin" valueType="num">
                                      <p:cBhvr>
                                        <p:cTn id="8" dur="1000" fill="hold"/>
                                        <p:tgtEl>
                                          <p:spTgt spid="108550"/>
                                        </p:tgtEl>
                                        <p:attrNameLst>
                                          <p:attrName>ppt_h</p:attrName>
                                        </p:attrNameLst>
                                      </p:cBhvr>
                                      <p:tavLst>
                                        <p:tav tm="0">
                                          <p:val>
                                            <p:strVal val="#ppt_h"/>
                                          </p:val>
                                        </p:tav>
                                        <p:tav tm="100000">
                                          <p:val>
                                            <p:strVal val="#ppt_h"/>
                                          </p:val>
                                        </p:tav>
                                      </p:tavLst>
                                    </p:anim>
                                    <p:animEffect transition="in" filter="fade">
                                      <p:cBhvr>
                                        <p:cTn id="9" dur="1000"/>
                                        <p:tgtEl>
                                          <p:spTgt spid="108550"/>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55" presetClass="entr" presetSubtype="0" fill="hold" nodeType="clickEffect">
                                  <p:stCondLst>
                                    <p:cond delay="0"/>
                                  </p:stCondLst>
                                  <p:childTnLst>
                                    <p:set>
                                      <p:cBhvr>
                                        <p:cTn id="13" dur="1" fill="hold">
                                          <p:stCondLst>
                                            <p:cond delay="0"/>
                                          </p:stCondLst>
                                        </p:cTn>
                                        <p:tgtEl>
                                          <p:spTgt spid="108551"/>
                                        </p:tgtEl>
                                        <p:attrNameLst>
                                          <p:attrName>style.visibility</p:attrName>
                                        </p:attrNameLst>
                                      </p:cBhvr>
                                      <p:to>
                                        <p:strVal val="visible"/>
                                      </p:to>
                                    </p:set>
                                    <p:anim calcmode="lin" valueType="num">
                                      <p:cBhvr>
                                        <p:cTn id="14" dur="1000" fill="hold"/>
                                        <p:tgtEl>
                                          <p:spTgt spid="108551"/>
                                        </p:tgtEl>
                                        <p:attrNameLst>
                                          <p:attrName>ppt_w</p:attrName>
                                        </p:attrNameLst>
                                      </p:cBhvr>
                                      <p:tavLst>
                                        <p:tav tm="0">
                                          <p:val>
                                            <p:strVal val="#ppt_w*0.70"/>
                                          </p:val>
                                        </p:tav>
                                        <p:tav tm="100000">
                                          <p:val>
                                            <p:strVal val="#ppt_w"/>
                                          </p:val>
                                        </p:tav>
                                      </p:tavLst>
                                    </p:anim>
                                    <p:anim calcmode="lin" valueType="num">
                                      <p:cBhvr>
                                        <p:cTn id="15" dur="1000" fill="hold"/>
                                        <p:tgtEl>
                                          <p:spTgt spid="108551"/>
                                        </p:tgtEl>
                                        <p:attrNameLst>
                                          <p:attrName>ppt_h</p:attrName>
                                        </p:attrNameLst>
                                      </p:cBhvr>
                                      <p:tavLst>
                                        <p:tav tm="0">
                                          <p:val>
                                            <p:strVal val="#ppt_h"/>
                                          </p:val>
                                        </p:tav>
                                        <p:tav tm="100000">
                                          <p:val>
                                            <p:strVal val="#ppt_h"/>
                                          </p:val>
                                        </p:tav>
                                      </p:tavLst>
                                    </p:anim>
                                    <p:animEffect transition="in" filter="fade">
                                      <p:cBhvr>
                                        <p:cTn id="16" dur="1000"/>
                                        <p:tgtEl>
                                          <p:spTgt spid="108551"/>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55" presetClass="entr" presetSubtype="0" fill="hold" nodeType="clickEffect">
                                  <p:stCondLst>
                                    <p:cond delay="0"/>
                                  </p:stCondLst>
                                  <p:childTnLst>
                                    <p:set>
                                      <p:cBhvr>
                                        <p:cTn id="20" dur="1" fill="hold">
                                          <p:stCondLst>
                                            <p:cond delay="0"/>
                                          </p:stCondLst>
                                        </p:cTn>
                                        <p:tgtEl>
                                          <p:spTgt spid="108564"/>
                                        </p:tgtEl>
                                        <p:attrNameLst>
                                          <p:attrName>style.visibility</p:attrName>
                                        </p:attrNameLst>
                                      </p:cBhvr>
                                      <p:to>
                                        <p:strVal val="visible"/>
                                      </p:to>
                                    </p:set>
                                    <p:anim calcmode="lin" valueType="num">
                                      <p:cBhvr>
                                        <p:cTn id="21" dur="1000" fill="hold"/>
                                        <p:tgtEl>
                                          <p:spTgt spid="108564"/>
                                        </p:tgtEl>
                                        <p:attrNameLst>
                                          <p:attrName>ppt_w</p:attrName>
                                        </p:attrNameLst>
                                      </p:cBhvr>
                                      <p:tavLst>
                                        <p:tav tm="0">
                                          <p:val>
                                            <p:strVal val="#ppt_w*0.70"/>
                                          </p:val>
                                        </p:tav>
                                        <p:tav tm="100000">
                                          <p:val>
                                            <p:strVal val="#ppt_w"/>
                                          </p:val>
                                        </p:tav>
                                      </p:tavLst>
                                    </p:anim>
                                    <p:anim calcmode="lin" valueType="num">
                                      <p:cBhvr>
                                        <p:cTn id="22" dur="1000" fill="hold"/>
                                        <p:tgtEl>
                                          <p:spTgt spid="108564"/>
                                        </p:tgtEl>
                                        <p:attrNameLst>
                                          <p:attrName>ppt_h</p:attrName>
                                        </p:attrNameLst>
                                      </p:cBhvr>
                                      <p:tavLst>
                                        <p:tav tm="0">
                                          <p:val>
                                            <p:strVal val="#ppt_h"/>
                                          </p:val>
                                        </p:tav>
                                        <p:tav tm="100000">
                                          <p:val>
                                            <p:strVal val="#ppt_h"/>
                                          </p:val>
                                        </p:tav>
                                      </p:tavLst>
                                    </p:anim>
                                    <p:animEffect transition="in" filter="fade">
                                      <p:cBhvr>
                                        <p:cTn id="23" dur="1000"/>
                                        <p:tgtEl>
                                          <p:spTgt spid="108564"/>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55" presetClass="entr" presetSubtype="0" fill="hold" nodeType="clickEffect">
                                  <p:stCondLst>
                                    <p:cond delay="0"/>
                                  </p:stCondLst>
                                  <p:childTnLst>
                                    <p:set>
                                      <p:cBhvr>
                                        <p:cTn id="27" dur="1" fill="hold">
                                          <p:stCondLst>
                                            <p:cond delay="0"/>
                                          </p:stCondLst>
                                        </p:cTn>
                                        <p:tgtEl>
                                          <p:spTgt spid="108549"/>
                                        </p:tgtEl>
                                        <p:attrNameLst>
                                          <p:attrName>style.visibility</p:attrName>
                                        </p:attrNameLst>
                                      </p:cBhvr>
                                      <p:to>
                                        <p:strVal val="visible"/>
                                      </p:to>
                                    </p:set>
                                    <p:anim calcmode="lin" valueType="num">
                                      <p:cBhvr>
                                        <p:cTn id="28" dur="1000" fill="hold"/>
                                        <p:tgtEl>
                                          <p:spTgt spid="108549"/>
                                        </p:tgtEl>
                                        <p:attrNameLst>
                                          <p:attrName>ppt_w</p:attrName>
                                        </p:attrNameLst>
                                      </p:cBhvr>
                                      <p:tavLst>
                                        <p:tav tm="0">
                                          <p:val>
                                            <p:strVal val="#ppt_w*0.70"/>
                                          </p:val>
                                        </p:tav>
                                        <p:tav tm="100000">
                                          <p:val>
                                            <p:strVal val="#ppt_w"/>
                                          </p:val>
                                        </p:tav>
                                      </p:tavLst>
                                    </p:anim>
                                    <p:anim calcmode="lin" valueType="num">
                                      <p:cBhvr>
                                        <p:cTn id="29" dur="1000" fill="hold"/>
                                        <p:tgtEl>
                                          <p:spTgt spid="108549"/>
                                        </p:tgtEl>
                                        <p:attrNameLst>
                                          <p:attrName>ppt_h</p:attrName>
                                        </p:attrNameLst>
                                      </p:cBhvr>
                                      <p:tavLst>
                                        <p:tav tm="0">
                                          <p:val>
                                            <p:strVal val="#ppt_h"/>
                                          </p:val>
                                        </p:tav>
                                        <p:tav tm="100000">
                                          <p:val>
                                            <p:strVal val="#ppt_h"/>
                                          </p:val>
                                        </p:tav>
                                      </p:tavLst>
                                    </p:anim>
                                    <p:animEffect transition="in" filter="fade">
                                      <p:cBhvr>
                                        <p:cTn id="30" dur="1000"/>
                                        <p:tgtEl>
                                          <p:spTgt spid="108549"/>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29" presetClass="entr" presetSubtype="0" fill="hold" nodeType="clickEffect">
                                  <p:stCondLst>
                                    <p:cond delay="0"/>
                                  </p:stCondLst>
                                  <p:childTnLst>
                                    <p:set>
                                      <p:cBhvr>
                                        <p:cTn id="34" dur="1" fill="hold">
                                          <p:stCondLst>
                                            <p:cond delay="0"/>
                                          </p:stCondLst>
                                        </p:cTn>
                                        <p:tgtEl>
                                          <p:spTgt spid="108563"/>
                                        </p:tgtEl>
                                        <p:attrNameLst>
                                          <p:attrName>style.visibility</p:attrName>
                                        </p:attrNameLst>
                                      </p:cBhvr>
                                      <p:to>
                                        <p:strVal val="visible"/>
                                      </p:to>
                                    </p:set>
                                    <p:anim calcmode="lin" valueType="num">
                                      <p:cBhvr>
                                        <p:cTn id="35" dur="1000" fill="hold"/>
                                        <p:tgtEl>
                                          <p:spTgt spid="108563"/>
                                        </p:tgtEl>
                                        <p:attrNameLst>
                                          <p:attrName>ppt_x</p:attrName>
                                        </p:attrNameLst>
                                      </p:cBhvr>
                                      <p:tavLst>
                                        <p:tav tm="0">
                                          <p:val>
                                            <p:strVal val="#ppt_x-.2"/>
                                          </p:val>
                                        </p:tav>
                                        <p:tav tm="100000">
                                          <p:val>
                                            <p:strVal val="#ppt_x"/>
                                          </p:val>
                                        </p:tav>
                                      </p:tavLst>
                                    </p:anim>
                                    <p:anim calcmode="lin" valueType="num">
                                      <p:cBhvr>
                                        <p:cTn id="36" dur="1000" fill="hold"/>
                                        <p:tgtEl>
                                          <p:spTgt spid="108563"/>
                                        </p:tgtEl>
                                        <p:attrNameLst>
                                          <p:attrName>ppt_y</p:attrName>
                                        </p:attrNameLst>
                                      </p:cBhvr>
                                      <p:tavLst>
                                        <p:tav tm="0">
                                          <p:val>
                                            <p:strVal val="#ppt_y"/>
                                          </p:val>
                                        </p:tav>
                                        <p:tav tm="100000">
                                          <p:val>
                                            <p:strVal val="#ppt_y"/>
                                          </p:val>
                                        </p:tav>
                                      </p:tavLst>
                                    </p:anim>
                                    <p:animEffect transition="in" filter="wipe(right)" prLst="gradientSize: 0.1">
                                      <p:cBhvr>
                                        <p:cTn id="37" dur="1000"/>
                                        <p:tgtEl>
                                          <p:spTgt spid="108563"/>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9" presetClass="entr" presetSubtype="0" fill="hold" nodeType="clickEffect">
                                  <p:stCondLst>
                                    <p:cond delay="0"/>
                                  </p:stCondLst>
                                  <p:childTnLst>
                                    <p:set>
                                      <p:cBhvr>
                                        <p:cTn id="41" dur="1" fill="hold">
                                          <p:stCondLst>
                                            <p:cond delay="0"/>
                                          </p:stCondLst>
                                        </p:cTn>
                                        <p:tgtEl>
                                          <p:spTgt spid="108565"/>
                                        </p:tgtEl>
                                        <p:attrNameLst>
                                          <p:attrName>style.visibility</p:attrName>
                                        </p:attrNameLst>
                                      </p:cBhvr>
                                      <p:to>
                                        <p:strVal val="visible"/>
                                      </p:to>
                                    </p:set>
                                    <p:anim calcmode="lin" valueType="num">
                                      <p:cBhvr>
                                        <p:cTn id="42" dur="1000" fill="hold"/>
                                        <p:tgtEl>
                                          <p:spTgt spid="108565"/>
                                        </p:tgtEl>
                                        <p:attrNameLst>
                                          <p:attrName>ppt_x</p:attrName>
                                        </p:attrNameLst>
                                      </p:cBhvr>
                                      <p:tavLst>
                                        <p:tav tm="0">
                                          <p:val>
                                            <p:strVal val="#ppt_x-.2"/>
                                          </p:val>
                                        </p:tav>
                                        <p:tav tm="100000">
                                          <p:val>
                                            <p:strVal val="#ppt_x"/>
                                          </p:val>
                                        </p:tav>
                                      </p:tavLst>
                                    </p:anim>
                                    <p:anim calcmode="lin" valueType="num">
                                      <p:cBhvr>
                                        <p:cTn id="43" dur="1000" fill="hold"/>
                                        <p:tgtEl>
                                          <p:spTgt spid="108565"/>
                                        </p:tgtEl>
                                        <p:attrNameLst>
                                          <p:attrName>ppt_y</p:attrName>
                                        </p:attrNameLst>
                                      </p:cBhvr>
                                      <p:tavLst>
                                        <p:tav tm="0">
                                          <p:val>
                                            <p:strVal val="#ppt_y"/>
                                          </p:val>
                                        </p:tav>
                                        <p:tav tm="100000">
                                          <p:val>
                                            <p:strVal val="#ppt_y"/>
                                          </p:val>
                                        </p:tav>
                                      </p:tavLst>
                                    </p:anim>
                                    <p:animEffect transition="in" filter="wipe(right)" prLst="gradientSize: 0.1">
                                      <p:cBhvr>
                                        <p:cTn id="44" dur="1000"/>
                                        <p:tgtEl>
                                          <p:spTgt spid="108565"/>
                                        </p:tgtEl>
                                      </p:cBhvr>
                                    </p:animEffect>
                                  </p:childTnLst>
                                </p:cTn>
                              </p:par>
                            </p:childTnLst>
                          </p:cTn>
                        </p:par>
                      </p:childTnLst>
                    </p:cTn>
                  </p:par>
                  <p:par>
                    <p:cTn id="45" fill="hold" nodeType="clickPar">
                      <p:stCondLst>
                        <p:cond delay="indefinite"/>
                      </p:stCondLst>
                      <p:childTnLst>
                        <p:par>
                          <p:cTn id="46" fill="hold" nodeType="withGroup">
                            <p:stCondLst>
                              <p:cond delay="0"/>
                            </p:stCondLst>
                            <p:childTnLst>
                              <p:par>
                                <p:cTn id="47" presetID="29" presetClass="entr" presetSubtype="0" fill="hold" nodeType="clickEffect">
                                  <p:stCondLst>
                                    <p:cond delay="0"/>
                                  </p:stCondLst>
                                  <p:childTnLst>
                                    <p:set>
                                      <p:cBhvr>
                                        <p:cTn id="48" dur="1" fill="hold">
                                          <p:stCondLst>
                                            <p:cond delay="0"/>
                                          </p:stCondLst>
                                        </p:cTn>
                                        <p:tgtEl>
                                          <p:spTgt spid="108552"/>
                                        </p:tgtEl>
                                        <p:attrNameLst>
                                          <p:attrName>style.visibility</p:attrName>
                                        </p:attrNameLst>
                                      </p:cBhvr>
                                      <p:to>
                                        <p:strVal val="visible"/>
                                      </p:to>
                                    </p:set>
                                    <p:anim calcmode="lin" valueType="num">
                                      <p:cBhvr>
                                        <p:cTn id="49" dur="1000" fill="hold"/>
                                        <p:tgtEl>
                                          <p:spTgt spid="108552"/>
                                        </p:tgtEl>
                                        <p:attrNameLst>
                                          <p:attrName>ppt_x</p:attrName>
                                        </p:attrNameLst>
                                      </p:cBhvr>
                                      <p:tavLst>
                                        <p:tav tm="0">
                                          <p:val>
                                            <p:strVal val="#ppt_x-.2"/>
                                          </p:val>
                                        </p:tav>
                                        <p:tav tm="100000">
                                          <p:val>
                                            <p:strVal val="#ppt_x"/>
                                          </p:val>
                                        </p:tav>
                                      </p:tavLst>
                                    </p:anim>
                                    <p:anim calcmode="lin" valueType="num">
                                      <p:cBhvr>
                                        <p:cTn id="50" dur="1000" fill="hold"/>
                                        <p:tgtEl>
                                          <p:spTgt spid="108552"/>
                                        </p:tgtEl>
                                        <p:attrNameLst>
                                          <p:attrName>ppt_y</p:attrName>
                                        </p:attrNameLst>
                                      </p:cBhvr>
                                      <p:tavLst>
                                        <p:tav tm="0">
                                          <p:val>
                                            <p:strVal val="#ppt_y"/>
                                          </p:val>
                                        </p:tav>
                                        <p:tav tm="100000">
                                          <p:val>
                                            <p:strVal val="#ppt_y"/>
                                          </p:val>
                                        </p:tav>
                                      </p:tavLst>
                                    </p:anim>
                                    <p:animEffect transition="in" filter="wipe(right)" prLst="gradientSize: 0.1">
                                      <p:cBhvr>
                                        <p:cTn id="51" dur="1000"/>
                                        <p:tgtEl>
                                          <p:spTgt spid="108552"/>
                                        </p:tgtEl>
                                      </p:cBhvr>
                                    </p:animEffect>
                                  </p:childTnLst>
                                </p:cTn>
                              </p:par>
                            </p:childTnLst>
                          </p:cTn>
                        </p:par>
                      </p:childTnLst>
                    </p:cTn>
                  </p:par>
                  <p:par>
                    <p:cTn id="52" fill="hold" nodeType="clickPar">
                      <p:stCondLst>
                        <p:cond delay="indefinite"/>
                      </p:stCondLst>
                      <p:childTnLst>
                        <p:par>
                          <p:cTn id="53" fill="hold" nodeType="withGroup">
                            <p:stCondLst>
                              <p:cond delay="0"/>
                            </p:stCondLst>
                            <p:childTnLst>
                              <p:par>
                                <p:cTn id="54" presetID="29" presetClass="entr" presetSubtype="0" fill="hold" nodeType="clickEffect">
                                  <p:stCondLst>
                                    <p:cond delay="0"/>
                                  </p:stCondLst>
                                  <p:childTnLst>
                                    <p:set>
                                      <p:cBhvr>
                                        <p:cTn id="55" dur="1" fill="hold">
                                          <p:stCondLst>
                                            <p:cond delay="0"/>
                                          </p:stCondLst>
                                        </p:cTn>
                                        <p:tgtEl>
                                          <p:spTgt spid="108553"/>
                                        </p:tgtEl>
                                        <p:attrNameLst>
                                          <p:attrName>style.visibility</p:attrName>
                                        </p:attrNameLst>
                                      </p:cBhvr>
                                      <p:to>
                                        <p:strVal val="visible"/>
                                      </p:to>
                                    </p:set>
                                    <p:anim calcmode="lin" valueType="num">
                                      <p:cBhvr>
                                        <p:cTn id="56" dur="1000" fill="hold"/>
                                        <p:tgtEl>
                                          <p:spTgt spid="108553"/>
                                        </p:tgtEl>
                                        <p:attrNameLst>
                                          <p:attrName>ppt_x</p:attrName>
                                        </p:attrNameLst>
                                      </p:cBhvr>
                                      <p:tavLst>
                                        <p:tav tm="0">
                                          <p:val>
                                            <p:strVal val="#ppt_x-.2"/>
                                          </p:val>
                                        </p:tav>
                                        <p:tav tm="100000">
                                          <p:val>
                                            <p:strVal val="#ppt_x"/>
                                          </p:val>
                                        </p:tav>
                                      </p:tavLst>
                                    </p:anim>
                                    <p:anim calcmode="lin" valueType="num">
                                      <p:cBhvr>
                                        <p:cTn id="57" dur="1000" fill="hold"/>
                                        <p:tgtEl>
                                          <p:spTgt spid="108553"/>
                                        </p:tgtEl>
                                        <p:attrNameLst>
                                          <p:attrName>ppt_y</p:attrName>
                                        </p:attrNameLst>
                                      </p:cBhvr>
                                      <p:tavLst>
                                        <p:tav tm="0">
                                          <p:val>
                                            <p:strVal val="#ppt_y"/>
                                          </p:val>
                                        </p:tav>
                                        <p:tav tm="100000">
                                          <p:val>
                                            <p:strVal val="#ppt_y"/>
                                          </p:val>
                                        </p:tav>
                                      </p:tavLst>
                                    </p:anim>
                                    <p:animEffect transition="in" filter="wipe(right)" prLst="gradientSize: 0.1">
                                      <p:cBhvr>
                                        <p:cTn id="58" dur="1000"/>
                                        <p:tgtEl>
                                          <p:spTgt spid="108553"/>
                                        </p:tgtEl>
                                      </p:cBhvr>
                                    </p:animEffect>
                                  </p:childTnLst>
                                </p:cTn>
                              </p:par>
                            </p:childTnLst>
                          </p:cTn>
                        </p:par>
                      </p:childTnLst>
                    </p:cTn>
                  </p:par>
                  <p:par>
                    <p:cTn id="59" fill="hold" nodeType="clickPar">
                      <p:stCondLst>
                        <p:cond delay="indefinite"/>
                      </p:stCondLst>
                      <p:childTnLst>
                        <p:par>
                          <p:cTn id="60" fill="hold" nodeType="withGroup">
                            <p:stCondLst>
                              <p:cond delay="0"/>
                            </p:stCondLst>
                            <p:childTnLst>
                              <p:par>
                                <p:cTn id="61" presetID="55" presetClass="entr" presetSubtype="0" fill="hold" grpId="0" nodeType="clickEffect">
                                  <p:stCondLst>
                                    <p:cond delay="0"/>
                                  </p:stCondLst>
                                  <p:childTnLst>
                                    <p:set>
                                      <p:cBhvr>
                                        <p:cTn id="62" dur="1" fill="hold">
                                          <p:stCondLst>
                                            <p:cond delay="0"/>
                                          </p:stCondLst>
                                        </p:cTn>
                                        <p:tgtEl>
                                          <p:spTgt spid="108560"/>
                                        </p:tgtEl>
                                        <p:attrNameLst>
                                          <p:attrName>style.visibility</p:attrName>
                                        </p:attrNameLst>
                                      </p:cBhvr>
                                      <p:to>
                                        <p:strVal val="visible"/>
                                      </p:to>
                                    </p:set>
                                    <p:anim calcmode="lin" valueType="num">
                                      <p:cBhvr>
                                        <p:cTn id="63" dur="1000" fill="hold"/>
                                        <p:tgtEl>
                                          <p:spTgt spid="108560"/>
                                        </p:tgtEl>
                                        <p:attrNameLst>
                                          <p:attrName>ppt_w</p:attrName>
                                        </p:attrNameLst>
                                      </p:cBhvr>
                                      <p:tavLst>
                                        <p:tav tm="0">
                                          <p:val>
                                            <p:strVal val="#ppt_w*0.70"/>
                                          </p:val>
                                        </p:tav>
                                        <p:tav tm="100000">
                                          <p:val>
                                            <p:strVal val="#ppt_w"/>
                                          </p:val>
                                        </p:tav>
                                      </p:tavLst>
                                    </p:anim>
                                    <p:anim calcmode="lin" valueType="num">
                                      <p:cBhvr>
                                        <p:cTn id="64" dur="1000" fill="hold"/>
                                        <p:tgtEl>
                                          <p:spTgt spid="108560"/>
                                        </p:tgtEl>
                                        <p:attrNameLst>
                                          <p:attrName>ppt_h</p:attrName>
                                        </p:attrNameLst>
                                      </p:cBhvr>
                                      <p:tavLst>
                                        <p:tav tm="0">
                                          <p:val>
                                            <p:strVal val="#ppt_h"/>
                                          </p:val>
                                        </p:tav>
                                        <p:tav tm="100000">
                                          <p:val>
                                            <p:strVal val="#ppt_h"/>
                                          </p:val>
                                        </p:tav>
                                      </p:tavLst>
                                    </p:anim>
                                    <p:animEffect transition="in" filter="fade">
                                      <p:cBhvr>
                                        <p:cTn id="65" dur="1000"/>
                                        <p:tgtEl>
                                          <p:spTgt spid="108560"/>
                                        </p:tgtEl>
                                      </p:cBhvr>
                                    </p:animEffect>
                                  </p:childTnLst>
                                </p:cTn>
                              </p:par>
                            </p:childTnLst>
                          </p:cTn>
                        </p:par>
                      </p:childTnLst>
                    </p:cTn>
                  </p:par>
                  <p:par>
                    <p:cTn id="66" fill="hold" nodeType="clickPar">
                      <p:stCondLst>
                        <p:cond delay="indefinite"/>
                      </p:stCondLst>
                      <p:childTnLst>
                        <p:par>
                          <p:cTn id="67" fill="hold" nodeType="withGroup">
                            <p:stCondLst>
                              <p:cond delay="0"/>
                            </p:stCondLst>
                            <p:childTnLst>
                              <p:par>
                                <p:cTn id="68" presetID="55" presetClass="entr" presetSubtype="0" fill="hold" grpId="0" nodeType="clickEffect">
                                  <p:stCondLst>
                                    <p:cond delay="0"/>
                                  </p:stCondLst>
                                  <p:childTnLst>
                                    <p:set>
                                      <p:cBhvr>
                                        <p:cTn id="69" dur="1" fill="hold">
                                          <p:stCondLst>
                                            <p:cond delay="0"/>
                                          </p:stCondLst>
                                        </p:cTn>
                                        <p:tgtEl>
                                          <p:spTgt spid="108561"/>
                                        </p:tgtEl>
                                        <p:attrNameLst>
                                          <p:attrName>style.visibility</p:attrName>
                                        </p:attrNameLst>
                                      </p:cBhvr>
                                      <p:to>
                                        <p:strVal val="visible"/>
                                      </p:to>
                                    </p:set>
                                    <p:anim calcmode="lin" valueType="num">
                                      <p:cBhvr>
                                        <p:cTn id="70" dur="1000" fill="hold"/>
                                        <p:tgtEl>
                                          <p:spTgt spid="108561"/>
                                        </p:tgtEl>
                                        <p:attrNameLst>
                                          <p:attrName>ppt_w</p:attrName>
                                        </p:attrNameLst>
                                      </p:cBhvr>
                                      <p:tavLst>
                                        <p:tav tm="0">
                                          <p:val>
                                            <p:strVal val="#ppt_w*0.70"/>
                                          </p:val>
                                        </p:tav>
                                        <p:tav tm="100000">
                                          <p:val>
                                            <p:strVal val="#ppt_w"/>
                                          </p:val>
                                        </p:tav>
                                      </p:tavLst>
                                    </p:anim>
                                    <p:anim calcmode="lin" valueType="num">
                                      <p:cBhvr>
                                        <p:cTn id="71" dur="1000" fill="hold"/>
                                        <p:tgtEl>
                                          <p:spTgt spid="108561"/>
                                        </p:tgtEl>
                                        <p:attrNameLst>
                                          <p:attrName>ppt_h</p:attrName>
                                        </p:attrNameLst>
                                      </p:cBhvr>
                                      <p:tavLst>
                                        <p:tav tm="0">
                                          <p:val>
                                            <p:strVal val="#ppt_h"/>
                                          </p:val>
                                        </p:tav>
                                        <p:tav tm="100000">
                                          <p:val>
                                            <p:strVal val="#ppt_h"/>
                                          </p:val>
                                        </p:tav>
                                      </p:tavLst>
                                    </p:anim>
                                    <p:animEffect transition="in" filter="fade">
                                      <p:cBhvr>
                                        <p:cTn id="72" dur="1000"/>
                                        <p:tgtEl>
                                          <p:spTgt spid="108561"/>
                                        </p:tgtEl>
                                      </p:cBhvr>
                                    </p:animEffect>
                                  </p:childTnLst>
                                </p:cTn>
                              </p:par>
                            </p:childTnLst>
                          </p:cTn>
                        </p:par>
                      </p:childTnLst>
                    </p:cTn>
                  </p:par>
                  <p:par>
                    <p:cTn id="73" fill="hold" nodeType="clickPar">
                      <p:stCondLst>
                        <p:cond delay="indefinite"/>
                      </p:stCondLst>
                      <p:childTnLst>
                        <p:par>
                          <p:cTn id="74" fill="hold" nodeType="withGroup">
                            <p:stCondLst>
                              <p:cond delay="0"/>
                            </p:stCondLst>
                            <p:childTnLst>
                              <p:par>
                                <p:cTn id="75" presetID="55" presetClass="entr" presetSubtype="0" fill="hold" grpId="0" nodeType="clickEffect">
                                  <p:stCondLst>
                                    <p:cond delay="0"/>
                                  </p:stCondLst>
                                  <p:childTnLst>
                                    <p:set>
                                      <p:cBhvr>
                                        <p:cTn id="76" dur="1" fill="hold">
                                          <p:stCondLst>
                                            <p:cond delay="0"/>
                                          </p:stCondLst>
                                        </p:cTn>
                                        <p:tgtEl>
                                          <p:spTgt spid="108559"/>
                                        </p:tgtEl>
                                        <p:attrNameLst>
                                          <p:attrName>style.visibility</p:attrName>
                                        </p:attrNameLst>
                                      </p:cBhvr>
                                      <p:to>
                                        <p:strVal val="visible"/>
                                      </p:to>
                                    </p:set>
                                    <p:anim calcmode="lin" valueType="num">
                                      <p:cBhvr>
                                        <p:cTn id="77" dur="1000" fill="hold"/>
                                        <p:tgtEl>
                                          <p:spTgt spid="108559"/>
                                        </p:tgtEl>
                                        <p:attrNameLst>
                                          <p:attrName>ppt_w</p:attrName>
                                        </p:attrNameLst>
                                      </p:cBhvr>
                                      <p:tavLst>
                                        <p:tav tm="0">
                                          <p:val>
                                            <p:strVal val="#ppt_w*0.70"/>
                                          </p:val>
                                        </p:tav>
                                        <p:tav tm="100000">
                                          <p:val>
                                            <p:strVal val="#ppt_w"/>
                                          </p:val>
                                        </p:tav>
                                      </p:tavLst>
                                    </p:anim>
                                    <p:anim calcmode="lin" valueType="num">
                                      <p:cBhvr>
                                        <p:cTn id="78" dur="1000" fill="hold"/>
                                        <p:tgtEl>
                                          <p:spTgt spid="108559"/>
                                        </p:tgtEl>
                                        <p:attrNameLst>
                                          <p:attrName>ppt_h</p:attrName>
                                        </p:attrNameLst>
                                      </p:cBhvr>
                                      <p:tavLst>
                                        <p:tav tm="0">
                                          <p:val>
                                            <p:strVal val="#ppt_h"/>
                                          </p:val>
                                        </p:tav>
                                        <p:tav tm="100000">
                                          <p:val>
                                            <p:strVal val="#ppt_h"/>
                                          </p:val>
                                        </p:tav>
                                      </p:tavLst>
                                    </p:anim>
                                    <p:animEffect transition="in" filter="fade">
                                      <p:cBhvr>
                                        <p:cTn id="79" dur="1000"/>
                                        <p:tgtEl>
                                          <p:spTgt spid="108559"/>
                                        </p:tgtEl>
                                      </p:cBhvr>
                                    </p:animEffect>
                                  </p:childTnLst>
                                </p:cTn>
                              </p:par>
                            </p:childTnLst>
                          </p:cTn>
                        </p:par>
                      </p:childTnLst>
                    </p:cTn>
                  </p:par>
                  <p:par>
                    <p:cTn id="80" fill="hold" nodeType="clickPar">
                      <p:stCondLst>
                        <p:cond delay="indefinite"/>
                      </p:stCondLst>
                      <p:childTnLst>
                        <p:par>
                          <p:cTn id="81" fill="hold" nodeType="withGroup">
                            <p:stCondLst>
                              <p:cond delay="0"/>
                            </p:stCondLst>
                            <p:childTnLst>
                              <p:par>
                                <p:cTn id="82" presetID="55" presetClass="entr" presetSubtype="0" fill="hold" grpId="0" nodeType="clickEffect">
                                  <p:stCondLst>
                                    <p:cond delay="0"/>
                                  </p:stCondLst>
                                  <p:childTnLst>
                                    <p:set>
                                      <p:cBhvr>
                                        <p:cTn id="83" dur="1" fill="hold">
                                          <p:stCondLst>
                                            <p:cond delay="0"/>
                                          </p:stCondLst>
                                        </p:cTn>
                                        <p:tgtEl>
                                          <p:spTgt spid="108557"/>
                                        </p:tgtEl>
                                        <p:attrNameLst>
                                          <p:attrName>style.visibility</p:attrName>
                                        </p:attrNameLst>
                                      </p:cBhvr>
                                      <p:to>
                                        <p:strVal val="visible"/>
                                      </p:to>
                                    </p:set>
                                    <p:anim calcmode="lin" valueType="num">
                                      <p:cBhvr>
                                        <p:cTn id="84" dur="1000" fill="hold"/>
                                        <p:tgtEl>
                                          <p:spTgt spid="108557"/>
                                        </p:tgtEl>
                                        <p:attrNameLst>
                                          <p:attrName>ppt_w</p:attrName>
                                        </p:attrNameLst>
                                      </p:cBhvr>
                                      <p:tavLst>
                                        <p:tav tm="0">
                                          <p:val>
                                            <p:strVal val="#ppt_w*0.70"/>
                                          </p:val>
                                        </p:tav>
                                        <p:tav tm="100000">
                                          <p:val>
                                            <p:strVal val="#ppt_w"/>
                                          </p:val>
                                        </p:tav>
                                      </p:tavLst>
                                    </p:anim>
                                    <p:anim calcmode="lin" valueType="num">
                                      <p:cBhvr>
                                        <p:cTn id="85" dur="1000" fill="hold"/>
                                        <p:tgtEl>
                                          <p:spTgt spid="108557"/>
                                        </p:tgtEl>
                                        <p:attrNameLst>
                                          <p:attrName>ppt_h</p:attrName>
                                        </p:attrNameLst>
                                      </p:cBhvr>
                                      <p:tavLst>
                                        <p:tav tm="0">
                                          <p:val>
                                            <p:strVal val="#ppt_h"/>
                                          </p:val>
                                        </p:tav>
                                        <p:tav tm="100000">
                                          <p:val>
                                            <p:strVal val="#ppt_h"/>
                                          </p:val>
                                        </p:tav>
                                      </p:tavLst>
                                    </p:anim>
                                    <p:animEffect transition="in" filter="fade">
                                      <p:cBhvr>
                                        <p:cTn id="86" dur="1000"/>
                                        <p:tgtEl>
                                          <p:spTgt spid="108557"/>
                                        </p:tgtEl>
                                      </p:cBhvr>
                                    </p:animEffect>
                                  </p:childTnLst>
                                </p:cTn>
                              </p:par>
                            </p:childTnLst>
                          </p:cTn>
                        </p:par>
                      </p:childTnLst>
                    </p:cTn>
                  </p:par>
                  <p:par>
                    <p:cTn id="87" fill="hold" nodeType="clickPar">
                      <p:stCondLst>
                        <p:cond delay="indefinite"/>
                      </p:stCondLst>
                      <p:childTnLst>
                        <p:par>
                          <p:cTn id="88" fill="hold" nodeType="withGroup">
                            <p:stCondLst>
                              <p:cond delay="0"/>
                            </p:stCondLst>
                            <p:childTnLst>
                              <p:par>
                                <p:cTn id="89" presetID="55" presetClass="entr" presetSubtype="0" fill="hold" grpId="0" nodeType="clickEffect">
                                  <p:stCondLst>
                                    <p:cond delay="0"/>
                                  </p:stCondLst>
                                  <p:childTnLst>
                                    <p:set>
                                      <p:cBhvr>
                                        <p:cTn id="90" dur="1" fill="hold">
                                          <p:stCondLst>
                                            <p:cond delay="0"/>
                                          </p:stCondLst>
                                        </p:cTn>
                                        <p:tgtEl>
                                          <p:spTgt spid="108556"/>
                                        </p:tgtEl>
                                        <p:attrNameLst>
                                          <p:attrName>style.visibility</p:attrName>
                                        </p:attrNameLst>
                                      </p:cBhvr>
                                      <p:to>
                                        <p:strVal val="visible"/>
                                      </p:to>
                                    </p:set>
                                    <p:anim calcmode="lin" valueType="num">
                                      <p:cBhvr>
                                        <p:cTn id="91" dur="1000" fill="hold"/>
                                        <p:tgtEl>
                                          <p:spTgt spid="108556"/>
                                        </p:tgtEl>
                                        <p:attrNameLst>
                                          <p:attrName>ppt_w</p:attrName>
                                        </p:attrNameLst>
                                      </p:cBhvr>
                                      <p:tavLst>
                                        <p:tav tm="0">
                                          <p:val>
                                            <p:strVal val="#ppt_w*0.70"/>
                                          </p:val>
                                        </p:tav>
                                        <p:tav tm="100000">
                                          <p:val>
                                            <p:strVal val="#ppt_w"/>
                                          </p:val>
                                        </p:tav>
                                      </p:tavLst>
                                    </p:anim>
                                    <p:anim calcmode="lin" valueType="num">
                                      <p:cBhvr>
                                        <p:cTn id="92" dur="1000" fill="hold"/>
                                        <p:tgtEl>
                                          <p:spTgt spid="108556"/>
                                        </p:tgtEl>
                                        <p:attrNameLst>
                                          <p:attrName>ppt_h</p:attrName>
                                        </p:attrNameLst>
                                      </p:cBhvr>
                                      <p:tavLst>
                                        <p:tav tm="0">
                                          <p:val>
                                            <p:strVal val="#ppt_h"/>
                                          </p:val>
                                        </p:tav>
                                        <p:tav tm="100000">
                                          <p:val>
                                            <p:strVal val="#ppt_h"/>
                                          </p:val>
                                        </p:tav>
                                      </p:tavLst>
                                    </p:anim>
                                    <p:animEffect transition="in" filter="fade">
                                      <p:cBhvr>
                                        <p:cTn id="93" dur="1000"/>
                                        <p:tgtEl>
                                          <p:spTgt spid="108556"/>
                                        </p:tgtEl>
                                      </p:cBhvr>
                                    </p:animEffect>
                                  </p:childTnLst>
                                </p:cTn>
                              </p:par>
                            </p:childTnLst>
                          </p:cTn>
                        </p:par>
                      </p:childTnLst>
                    </p:cTn>
                  </p:par>
                  <p:par>
                    <p:cTn id="94" fill="hold" nodeType="clickPar">
                      <p:stCondLst>
                        <p:cond delay="indefinite"/>
                      </p:stCondLst>
                      <p:childTnLst>
                        <p:par>
                          <p:cTn id="95" fill="hold" nodeType="withGroup">
                            <p:stCondLst>
                              <p:cond delay="0"/>
                            </p:stCondLst>
                            <p:childTnLst>
                              <p:par>
                                <p:cTn id="96" presetID="55" presetClass="entr" presetSubtype="0" fill="hold" grpId="0" nodeType="clickEffect">
                                  <p:stCondLst>
                                    <p:cond delay="0"/>
                                  </p:stCondLst>
                                  <p:childTnLst>
                                    <p:set>
                                      <p:cBhvr>
                                        <p:cTn id="97" dur="1" fill="hold">
                                          <p:stCondLst>
                                            <p:cond delay="0"/>
                                          </p:stCondLst>
                                        </p:cTn>
                                        <p:tgtEl>
                                          <p:spTgt spid="108555"/>
                                        </p:tgtEl>
                                        <p:attrNameLst>
                                          <p:attrName>style.visibility</p:attrName>
                                        </p:attrNameLst>
                                      </p:cBhvr>
                                      <p:to>
                                        <p:strVal val="visible"/>
                                      </p:to>
                                    </p:set>
                                    <p:anim calcmode="lin" valueType="num">
                                      <p:cBhvr>
                                        <p:cTn id="98" dur="1000" fill="hold"/>
                                        <p:tgtEl>
                                          <p:spTgt spid="108555"/>
                                        </p:tgtEl>
                                        <p:attrNameLst>
                                          <p:attrName>ppt_w</p:attrName>
                                        </p:attrNameLst>
                                      </p:cBhvr>
                                      <p:tavLst>
                                        <p:tav tm="0">
                                          <p:val>
                                            <p:strVal val="#ppt_w*0.70"/>
                                          </p:val>
                                        </p:tav>
                                        <p:tav tm="100000">
                                          <p:val>
                                            <p:strVal val="#ppt_w"/>
                                          </p:val>
                                        </p:tav>
                                      </p:tavLst>
                                    </p:anim>
                                    <p:anim calcmode="lin" valueType="num">
                                      <p:cBhvr>
                                        <p:cTn id="99" dur="1000" fill="hold"/>
                                        <p:tgtEl>
                                          <p:spTgt spid="108555"/>
                                        </p:tgtEl>
                                        <p:attrNameLst>
                                          <p:attrName>ppt_h</p:attrName>
                                        </p:attrNameLst>
                                      </p:cBhvr>
                                      <p:tavLst>
                                        <p:tav tm="0">
                                          <p:val>
                                            <p:strVal val="#ppt_h"/>
                                          </p:val>
                                        </p:tav>
                                        <p:tav tm="100000">
                                          <p:val>
                                            <p:strVal val="#ppt_h"/>
                                          </p:val>
                                        </p:tav>
                                      </p:tavLst>
                                    </p:anim>
                                    <p:animEffect transition="in" filter="fade">
                                      <p:cBhvr>
                                        <p:cTn id="100" dur="1000"/>
                                        <p:tgtEl>
                                          <p:spTgt spid="108555"/>
                                        </p:tgtEl>
                                      </p:cBhvr>
                                    </p:animEffect>
                                  </p:childTnLst>
                                </p:cTn>
                              </p:par>
                            </p:childTnLst>
                          </p:cTn>
                        </p:par>
                      </p:childTnLst>
                    </p:cTn>
                  </p:par>
                  <p:par>
                    <p:cTn id="101" fill="hold" nodeType="clickPar">
                      <p:stCondLst>
                        <p:cond delay="indefinite"/>
                      </p:stCondLst>
                      <p:childTnLst>
                        <p:par>
                          <p:cTn id="102" fill="hold" nodeType="withGroup">
                            <p:stCondLst>
                              <p:cond delay="0"/>
                            </p:stCondLst>
                            <p:childTnLst>
                              <p:par>
                                <p:cTn id="103" presetID="55" presetClass="entr" presetSubtype="0" fill="hold" grpId="0" nodeType="clickEffect">
                                  <p:stCondLst>
                                    <p:cond delay="0"/>
                                  </p:stCondLst>
                                  <p:childTnLst>
                                    <p:set>
                                      <p:cBhvr>
                                        <p:cTn id="104" dur="1" fill="hold">
                                          <p:stCondLst>
                                            <p:cond delay="0"/>
                                          </p:stCondLst>
                                        </p:cTn>
                                        <p:tgtEl>
                                          <p:spTgt spid="108554"/>
                                        </p:tgtEl>
                                        <p:attrNameLst>
                                          <p:attrName>style.visibility</p:attrName>
                                        </p:attrNameLst>
                                      </p:cBhvr>
                                      <p:to>
                                        <p:strVal val="visible"/>
                                      </p:to>
                                    </p:set>
                                    <p:anim calcmode="lin" valueType="num">
                                      <p:cBhvr>
                                        <p:cTn id="105" dur="1000" fill="hold"/>
                                        <p:tgtEl>
                                          <p:spTgt spid="108554"/>
                                        </p:tgtEl>
                                        <p:attrNameLst>
                                          <p:attrName>ppt_w</p:attrName>
                                        </p:attrNameLst>
                                      </p:cBhvr>
                                      <p:tavLst>
                                        <p:tav tm="0">
                                          <p:val>
                                            <p:strVal val="#ppt_w*0.70"/>
                                          </p:val>
                                        </p:tav>
                                        <p:tav tm="100000">
                                          <p:val>
                                            <p:strVal val="#ppt_w"/>
                                          </p:val>
                                        </p:tav>
                                      </p:tavLst>
                                    </p:anim>
                                    <p:anim calcmode="lin" valueType="num">
                                      <p:cBhvr>
                                        <p:cTn id="106" dur="1000" fill="hold"/>
                                        <p:tgtEl>
                                          <p:spTgt spid="108554"/>
                                        </p:tgtEl>
                                        <p:attrNameLst>
                                          <p:attrName>ppt_h</p:attrName>
                                        </p:attrNameLst>
                                      </p:cBhvr>
                                      <p:tavLst>
                                        <p:tav tm="0">
                                          <p:val>
                                            <p:strVal val="#ppt_h"/>
                                          </p:val>
                                        </p:tav>
                                        <p:tav tm="100000">
                                          <p:val>
                                            <p:strVal val="#ppt_h"/>
                                          </p:val>
                                        </p:tav>
                                      </p:tavLst>
                                    </p:anim>
                                    <p:animEffect transition="in" filter="fade">
                                      <p:cBhvr>
                                        <p:cTn id="107" dur="1000"/>
                                        <p:tgtEl>
                                          <p:spTgt spid="108554"/>
                                        </p:tgtEl>
                                      </p:cBhvr>
                                    </p:animEffect>
                                  </p:childTnLst>
                                </p:cTn>
                              </p:par>
                            </p:childTnLst>
                          </p:cTn>
                        </p:par>
                      </p:childTnLst>
                    </p:cTn>
                  </p:par>
                  <p:par>
                    <p:cTn id="108" fill="hold" nodeType="clickPar">
                      <p:stCondLst>
                        <p:cond delay="indefinite"/>
                      </p:stCondLst>
                      <p:childTnLst>
                        <p:par>
                          <p:cTn id="109" fill="hold" nodeType="withGroup">
                            <p:stCondLst>
                              <p:cond delay="0"/>
                            </p:stCondLst>
                            <p:childTnLst>
                              <p:par>
                                <p:cTn id="110" presetID="3" presetClass="entr" presetSubtype="10" fill="hold" grpId="0" nodeType="clickEffect">
                                  <p:stCondLst>
                                    <p:cond delay="0"/>
                                  </p:stCondLst>
                                  <p:childTnLst>
                                    <p:set>
                                      <p:cBhvr>
                                        <p:cTn id="111" dur="1" fill="hold">
                                          <p:stCondLst>
                                            <p:cond delay="0"/>
                                          </p:stCondLst>
                                        </p:cTn>
                                        <p:tgtEl>
                                          <p:spTgt spid="28684"/>
                                        </p:tgtEl>
                                        <p:attrNameLst>
                                          <p:attrName>style.visibility</p:attrName>
                                        </p:attrNameLst>
                                      </p:cBhvr>
                                      <p:to>
                                        <p:strVal val="visible"/>
                                      </p:to>
                                    </p:set>
                                    <p:animEffect transition="in" filter="blinds(horizontal)">
                                      <p:cBhvr>
                                        <p:cTn id="112" dur="500"/>
                                        <p:tgtEl>
                                          <p:spTgt spid="28684"/>
                                        </p:tgtEl>
                                      </p:cBhvr>
                                    </p:animEffect>
                                  </p:childTnLst>
                                </p:cTn>
                              </p:par>
                            </p:childTnLst>
                          </p:cTn>
                        </p:par>
                      </p:childTnLst>
                    </p:cTn>
                  </p:par>
                  <p:par>
                    <p:cTn id="113" fill="hold" nodeType="clickPar">
                      <p:stCondLst>
                        <p:cond delay="indefinite"/>
                      </p:stCondLst>
                      <p:childTnLst>
                        <p:par>
                          <p:cTn id="114" fill="hold" nodeType="withGroup">
                            <p:stCondLst>
                              <p:cond delay="0"/>
                            </p:stCondLst>
                            <p:childTnLst>
                              <p:par>
                                <p:cTn id="115" presetID="4" presetClass="entr" presetSubtype="16" fill="hold" grpId="0" nodeType="clickEffect">
                                  <p:stCondLst>
                                    <p:cond delay="0"/>
                                  </p:stCondLst>
                                  <p:childTnLst>
                                    <p:set>
                                      <p:cBhvr>
                                        <p:cTn id="116" dur="1" fill="hold">
                                          <p:stCondLst>
                                            <p:cond delay="0"/>
                                          </p:stCondLst>
                                        </p:cTn>
                                        <p:tgtEl>
                                          <p:spTgt spid="28674"/>
                                        </p:tgtEl>
                                        <p:attrNameLst>
                                          <p:attrName>style.visibility</p:attrName>
                                        </p:attrNameLst>
                                      </p:cBhvr>
                                      <p:to>
                                        <p:strVal val="visible"/>
                                      </p:to>
                                    </p:set>
                                    <p:animEffect transition="in" filter="box(in)">
                                      <p:cBhvr>
                                        <p:cTn id="117" dur="500"/>
                                        <p:tgtEl>
                                          <p:spTgt spid="28674"/>
                                        </p:tgtEl>
                                      </p:cBhvr>
                                    </p:animEffect>
                                  </p:childTnLst>
                                </p:cTn>
                              </p:par>
                            </p:childTnLst>
                          </p:cTn>
                        </p:par>
                      </p:childTnLst>
                    </p:cTn>
                  </p:par>
                  <p:par>
                    <p:cTn id="118" fill="hold" nodeType="clickPar">
                      <p:stCondLst>
                        <p:cond delay="indefinite"/>
                      </p:stCondLst>
                      <p:childTnLst>
                        <p:par>
                          <p:cTn id="119" fill="hold" nodeType="withGroup">
                            <p:stCondLst>
                              <p:cond delay="0"/>
                            </p:stCondLst>
                            <p:childTnLst>
                              <p:par>
                                <p:cTn id="120" presetID="4" presetClass="entr" presetSubtype="16" fill="hold" grpId="0" nodeType="clickEffect">
                                  <p:stCondLst>
                                    <p:cond delay="0"/>
                                  </p:stCondLst>
                                  <p:childTnLst>
                                    <p:set>
                                      <p:cBhvr>
                                        <p:cTn id="121" dur="1" fill="hold">
                                          <p:stCondLst>
                                            <p:cond delay="0"/>
                                          </p:stCondLst>
                                        </p:cTn>
                                        <p:tgtEl>
                                          <p:spTgt spid="28688"/>
                                        </p:tgtEl>
                                        <p:attrNameLst>
                                          <p:attrName>style.visibility</p:attrName>
                                        </p:attrNameLst>
                                      </p:cBhvr>
                                      <p:to>
                                        <p:strVal val="visible"/>
                                      </p:to>
                                    </p:set>
                                    <p:animEffect transition="in" filter="box(in)">
                                      <p:cBhvr>
                                        <p:cTn id="122" dur="500"/>
                                        <p:tgtEl>
                                          <p:spTgt spid="28688"/>
                                        </p:tgtEl>
                                      </p:cBhvr>
                                    </p:animEffect>
                                  </p:childTnLst>
                                </p:cTn>
                              </p:par>
                            </p:childTnLst>
                          </p:cTn>
                        </p:par>
                      </p:childTnLst>
                    </p:cTn>
                  </p:par>
                  <p:par>
                    <p:cTn id="123" fill="hold" nodeType="clickPar">
                      <p:stCondLst>
                        <p:cond delay="indefinite"/>
                      </p:stCondLst>
                      <p:childTnLst>
                        <p:par>
                          <p:cTn id="124" fill="hold" nodeType="withGroup">
                            <p:stCondLst>
                              <p:cond delay="0"/>
                            </p:stCondLst>
                            <p:childTnLst>
                              <p:par>
                                <p:cTn id="125" presetID="4" presetClass="entr" presetSubtype="16" fill="hold" grpId="0" nodeType="clickEffect">
                                  <p:stCondLst>
                                    <p:cond delay="0"/>
                                  </p:stCondLst>
                                  <p:childTnLst>
                                    <p:set>
                                      <p:cBhvr>
                                        <p:cTn id="126" dur="1" fill="hold">
                                          <p:stCondLst>
                                            <p:cond delay="0"/>
                                          </p:stCondLst>
                                        </p:cTn>
                                        <p:tgtEl>
                                          <p:spTgt spid="28693"/>
                                        </p:tgtEl>
                                        <p:attrNameLst>
                                          <p:attrName>style.visibility</p:attrName>
                                        </p:attrNameLst>
                                      </p:cBhvr>
                                      <p:to>
                                        <p:strVal val="visible"/>
                                      </p:to>
                                    </p:set>
                                    <p:animEffect transition="in" filter="box(in)">
                                      <p:cBhvr>
                                        <p:cTn id="127" dur="500"/>
                                        <p:tgtEl>
                                          <p:spTgt spid="286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74" grpId="0" animBg="1"/>
      <p:bldP spid="108554" grpId="0" animBg="1"/>
      <p:bldP spid="108555" grpId="0" animBg="1"/>
      <p:bldP spid="108556" grpId="0" animBg="1"/>
      <p:bldP spid="108557" grpId="0" animBg="1"/>
      <p:bldP spid="28684" grpId="0" animBg="1"/>
      <p:bldP spid="108559" grpId="0" animBg="1"/>
      <p:bldP spid="108560" grpId="0" animBg="1"/>
      <p:bldP spid="108561" grpId="0" animBg="1"/>
      <p:bldP spid="28688" grpId="0"/>
      <p:bldP spid="28693"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Title 1"/>
          <p:cNvSpPr>
            <a:spLocks noGrp="1"/>
          </p:cNvSpPr>
          <p:nvPr>
            <p:ph type="title"/>
          </p:nvPr>
        </p:nvSpPr>
        <p:spPr/>
        <p:txBody>
          <a:bodyPr/>
          <a:lstStyle/>
          <a:p>
            <a:endParaRPr lang="en-US" altLang="en-US"/>
          </a:p>
        </p:txBody>
      </p:sp>
      <p:sp>
        <p:nvSpPr>
          <p:cNvPr id="75779" name="Content Placeholder 2"/>
          <p:cNvSpPr>
            <a:spLocks noGrp="1"/>
          </p:cNvSpPr>
          <p:nvPr>
            <p:ph idx="4294967295"/>
          </p:nvPr>
        </p:nvSpPr>
        <p:spPr>
          <a:xfrm>
            <a:off x="457200" y="1600200"/>
            <a:ext cx="8229600" cy="4525963"/>
          </a:xfrm>
          <a:prstGeom prst="rect">
            <a:avLst/>
          </a:prstGeom>
        </p:spPr>
        <p:txBody>
          <a:bodyPr/>
          <a:lstStyle/>
          <a:p>
            <a:endParaRPr lang="en-US" altLang="en-US"/>
          </a:p>
        </p:txBody>
      </p:sp>
      <p:pic>
        <p:nvPicPr>
          <p:cNvPr id="75780" name="Picture 3"/>
          <p:cNvPicPr>
            <a:picLocks noChangeAspect="1"/>
          </p:cNvPicPr>
          <p:nvPr/>
        </p:nvPicPr>
        <p:blipFill>
          <a:blip r:embed="rId3"/>
          <a:srcRect/>
          <a:stretch>
            <a:fillRect/>
          </a:stretch>
        </p:blipFill>
        <p:spPr bwMode="auto">
          <a:xfrm>
            <a:off x="0" y="0"/>
            <a:ext cx="9144000" cy="6858000"/>
          </a:xfrm>
          <a:prstGeom prst="rect">
            <a:avLst/>
          </a:prstGeom>
          <a:noFill/>
          <a:ln w="9525">
            <a:noFill/>
            <a:miter lim="800000"/>
            <a:headEnd/>
            <a:tailEnd/>
          </a:ln>
        </p:spPr>
      </p:pic>
      <p:sp>
        <p:nvSpPr>
          <p:cNvPr id="75782" name="Rectangle 2"/>
          <p:cNvSpPr txBox="1">
            <a:spLocks noChangeArrowheads="1"/>
          </p:cNvSpPr>
          <p:nvPr/>
        </p:nvSpPr>
        <p:spPr bwMode="auto">
          <a:xfrm>
            <a:off x="1657350" y="274638"/>
            <a:ext cx="4541838" cy="422275"/>
          </a:xfrm>
          <a:prstGeom prst="rect">
            <a:avLst/>
          </a:prstGeom>
          <a:noFill/>
          <a:ln w="9525">
            <a:noFill/>
            <a:miter lim="800000"/>
            <a:headEnd/>
            <a:tailEnd/>
          </a:ln>
        </p:spPr>
        <p:txBody>
          <a:bodyPr/>
          <a:lstStyle/>
          <a:p>
            <a:pPr algn="ctr" defTabSz="684213"/>
            <a:endParaRPr lang="en-US" altLang="en-US" sz="2400" b="1">
              <a:solidFill>
                <a:srgbClr val="FFFFFF"/>
              </a:solidFill>
              <a:latin typeface="Times New Roman" pitchFamily="18" charset="0"/>
              <a:ea typeface="Cordia New" pitchFamily="34" charset="-34"/>
              <a:cs typeface="Times New Roman" pitchFamily="18" charset="0"/>
            </a:endParaRPr>
          </a:p>
        </p:txBody>
      </p:sp>
      <p:sp>
        <p:nvSpPr>
          <p:cNvPr id="75783" name="Rectangle 2"/>
          <p:cNvSpPr txBox="1">
            <a:spLocks noChangeArrowheads="1"/>
          </p:cNvSpPr>
          <p:nvPr/>
        </p:nvSpPr>
        <p:spPr bwMode="auto">
          <a:xfrm>
            <a:off x="652463" y="366713"/>
            <a:ext cx="6551612" cy="422275"/>
          </a:xfrm>
          <a:prstGeom prst="rect">
            <a:avLst/>
          </a:prstGeom>
          <a:noFill/>
          <a:ln w="9525">
            <a:noFill/>
            <a:miter lim="800000"/>
            <a:headEnd/>
            <a:tailEnd/>
          </a:ln>
        </p:spPr>
        <p:txBody>
          <a:bodyPr/>
          <a:lstStyle/>
          <a:p>
            <a:pPr algn="ctr" defTabSz="684213"/>
            <a:endParaRPr lang="en-US" altLang="en-US" sz="2800" b="1">
              <a:solidFill>
                <a:srgbClr val="FFFFFF"/>
              </a:solidFill>
              <a:latin typeface="Times New Roman" pitchFamily="18" charset="0"/>
              <a:ea typeface="Cordia New" pitchFamily="34" charset="-34"/>
              <a:cs typeface="Times New Roman" pitchFamily="18" charset="0"/>
            </a:endParaRPr>
          </a:p>
        </p:txBody>
      </p:sp>
      <p:sp>
        <p:nvSpPr>
          <p:cNvPr id="10" name="Rounded Rectangle 9"/>
          <p:cNvSpPr/>
          <p:nvPr/>
        </p:nvSpPr>
        <p:spPr>
          <a:xfrm>
            <a:off x="652463" y="1143000"/>
            <a:ext cx="7958137" cy="587375"/>
          </a:xfrm>
          <a:prstGeom prst="roundRect">
            <a:avLst/>
          </a:prstGeom>
        </p:spPr>
        <p:style>
          <a:lnRef idx="3">
            <a:schemeClr val="lt1"/>
          </a:lnRef>
          <a:fillRef idx="1">
            <a:schemeClr val="accent6"/>
          </a:fillRef>
          <a:effectRef idx="1">
            <a:schemeClr val="accent6"/>
          </a:effectRef>
          <a:fontRef idx="minor">
            <a:schemeClr val="lt1"/>
          </a:fontRef>
        </p:style>
        <p:txBody>
          <a:bodyPr anchor="ctr"/>
          <a:lstStyle/>
          <a:p>
            <a:pPr algn="ctr" eaLnBrk="1" hangingPunct="1"/>
            <a:r>
              <a:rPr lang="en-US" sz="2800" b="1">
                <a:solidFill>
                  <a:srgbClr val="000000"/>
                </a:solidFill>
                <a:latin typeface="Times New Roman" pitchFamily="18" charset="0"/>
                <a:cs typeface="Times New Roman" pitchFamily="18" charset="0"/>
              </a:rPr>
              <a:t>Nội dung của quan điểm toàn diện </a:t>
            </a:r>
          </a:p>
        </p:txBody>
      </p:sp>
      <p:sp>
        <p:nvSpPr>
          <p:cNvPr id="11" name="Rounded Rectangle 10"/>
          <p:cNvSpPr/>
          <p:nvPr/>
        </p:nvSpPr>
        <p:spPr>
          <a:xfrm>
            <a:off x="0" y="2362200"/>
            <a:ext cx="2286000" cy="4279900"/>
          </a:xfrm>
          <a:prstGeom prst="roundRect">
            <a:avLst/>
          </a:prstGeom>
          <a:solidFill>
            <a:srgbClr val="CCFF66"/>
          </a:solidFill>
        </p:spPr>
        <p:style>
          <a:lnRef idx="1">
            <a:schemeClr val="accent3"/>
          </a:lnRef>
          <a:fillRef idx="2">
            <a:schemeClr val="accent3"/>
          </a:fillRef>
          <a:effectRef idx="1">
            <a:schemeClr val="accent3"/>
          </a:effectRef>
          <a:fontRef idx="minor">
            <a:schemeClr val="dk1"/>
          </a:fontRef>
        </p:style>
        <p:txBody>
          <a:bodyPr anchor="ctr"/>
          <a:lstStyle/>
          <a:p>
            <a:pPr algn="ctr" eaLnBrk="1" hangingPunct="1"/>
            <a:r>
              <a:rPr lang="en-US" sz="2400">
                <a:solidFill>
                  <a:srgbClr val="000000"/>
                </a:solidFill>
                <a:latin typeface="Times New Roman" pitchFamily="18" charset="0"/>
                <a:cs typeface="Times New Roman" pitchFamily="18" charset="0"/>
              </a:rPr>
              <a:t>Nhận thức</a:t>
            </a:r>
            <a:br>
              <a:rPr lang="en-US" sz="2400">
                <a:solidFill>
                  <a:srgbClr val="000000"/>
                </a:solidFill>
                <a:latin typeface="Times New Roman" pitchFamily="18" charset="0"/>
                <a:cs typeface="Times New Roman" pitchFamily="18" charset="0"/>
              </a:rPr>
            </a:br>
            <a:r>
              <a:rPr lang="en-US" sz="2400">
                <a:solidFill>
                  <a:srgbClr val="000000"/>
                </a:solidFill>
                <a:latin typeface="Times New Roman" pitchFamily="18" charset="0"/>
                <a:cs typeface="Times New Roman" pitchFamily="18" charset="0"/>
              </a:rPr>
              <a:t>sự vật trong mối liên hệ giữa các yếu tố, các mặt của chính sự vật và trong sự tác động  giữa sự vật đó với các sự vật khác</a:t>
            </a:r>
            <a:endParaRPr lang="en-US" sz="1400">
              <a:solidFill>
                <a:srgbClr val="000000"/>
              </a:solidFill>
              <a:latin typeface="Calibri" pitchFamily="34" charset="0"/>
              <a:cs typeface="Cordia New" pitchFamily="34" charset="-34"/>
            </a:endParaRPr>
          </a:p>
        </p:txBody>
      </p:sp>
      <p:sp>
        <p:nvSpPr>
          <p:cNvPr id="16" name="Rounded Rectangle 15"/>
          <p:cNvSpPr/>
          <p:nvPr/>
        </p:nvSpPr>
        <p:spPr>
          <a:xfrm>
            <a:off x="2514600" y="2362200"/>
            <a:ext cx="2057400" cy="4279900"/>
          </a:xfrm>
          <a:prstGeom prst="roundRect">
            <a:avLst/>
          </a:prstGeom>
        </p:spPr>
        <p:style>
          <a:lnRef idx="1">
            <a:schemeClr val="accent5"/>
          </a:lnRef>
          <a:fillRef idx="2">
            <a:schemeClr val="accent5"/>
          </a:fillRef>
          <a:effectRef idx="1">
            <a:schemeClr val="accent5"/>
          </a:effectRef>
          <a:fontRef idx="minor">
            <a:schemeClr val="dk1"/>
          </a:fontRef>
        </p:style>
        <p:txBody>
          <a:bodyPr anchor="ctr"/>
          <a:lstStyle/>
          <a:p>
            <a:pPr algn="ctr" eaLnBrk="1" hangingPunct="1"/>
            <a:r>
              <a:rPr lang="vi-VN" sz="2400">
                <a:solidFill>
                  <a:srgbClr val="000000"/>
                </a:solidFill>
                <a:latin typeface="Times New Roman" pitchFamily="18" charset="0"/>
                <a:cs typeface="Times New Roman" pitchFamily="18" charset="0"/>
              </a:rPr>
              <a:t>Biết phân loại từng mối liên hệ, xem xét có trọng tâm, trọng điểm, làm nổi bật cái cơ bản nhất của sự vật, hiện tượng </a:t>
            </a:r>
          </a:p>
        </p:txBody>
      </p:sp>
      <p:sp>
        <p:nvSpPr>
          <p:cNvPr id="17" name="Rounded Rectangle 16"/>
          <p:cNvSpPr/>
          <p:nvPr/>
        </p:nvSpPr>
        <p:spPr>
          <a:xfrm>
            <a:off x="4724400" y="2286000"/>
            <a:ext cx="2286000" cy="4356100"/>
          </a:xfrm>
          <a:prstGeom prst="roundRect">
            <a:avLst/>
          </a:prstGeom>
        </p:spPr>
        <p:style>
          <a:lnRef idx="1">
            <a:schemeClr val="accent2"/>
          </a:lnRef>
          <a:fillRef idx="2">
            <a:schemeClr val="accent2"/>
          </a:fillRef>
          <a:effectRef idx="1">
            <a:schemeClr val="accent2"/>
          </a:effectRef>
          <a:fontRef idx="minor">
            <a:schemeClr val="dk1"/>
          </a:fontRef>
        </p:style>
        <p:txBody>
          <a:bodyPr anchor="ctr"/>
          <a:lstStyle/>
          <a:p>
            <a:pPr algn="ctr" eaLnBrk="1" hangingPunct="1"/>
            <a:r>
              <a:rPr lang="en-US" sz="2400" dirty="0" err="1">
                <a:solidFill>
                  <a:srgbClr val="000000"/>
                </a:solidFill>
                <a:latin typeface="Times New Roman" pitchFamily="18" charset="0"/>
                <a:cs typeface="Times New Roman" pitchFamily="18" charset="0"/>
              </a:rPr>
              <a:t>Từ</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việc</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rút</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ra</a:t>
            </a:r>
            <a:r>
              <a:rPr lang="en-US" sz="2400" dirty="0">
                <a:solidFill>
                  <a:srgbClr val="000000"/>
                </a:solidFill>
                <a:latin typeface="Times New Roman" pitchFamily="18" charset="0"/>
                <a:cs typeface="Times New Roman" pitchFamily="18" charset="0"/>
              </a:rPr>
              <a:t> MLH </a:t>
            </a:r>
            <a:r>
              <a:rPr lang="en-US" sz="2400" dirty="0" err="1">
                <a:solidFill>
                  <a:srgbClr val="000000"/>
                </a:solidFill>
                <a:latin typeface="Times New Roman" pitchFamily="18" charset="0"/>
                <a:cs typeface="Times New Roman" pitchFamily="18" charset="0"/>
              </a:rPr>
              <a:t>bản</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chất</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của</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sự</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vật</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ta</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lại</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đặt</a:t>
            </a:r>
            <a:r>
              <a:rPr lang="en-US" sz="2400" dirty="0">
                <a:solidFill>
                  <a:srgbClr val="000000"/>
                </a:solidFill>
                <a:latin typeface="Times New Roman" pitchFamily="18" charset="0"/>
                <a:cs typeface="Times New Roman" pitchFamily="18" charset="0"/>
              </a:rPr>
              <a:t> MLH </a:t>
            </a:r>
            <a:r>
              <a:rPr lang="en-US" sz="2400" dirty="0" err="1">
                <a:solidFill>
                  <a:srgbClr val="000000"/>
                </a:solidFill>
                <a:latin typeface="Times New Roman" pitchFamily="18" charset="0"/>
                <a:cs typeface="Times New Roman" pitchFamily="18" charset="0"/>
              </a:rPr>
              <a:t>bản</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chất</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đó</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trong</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tổng</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thể</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các</a:t>
            </a:r>
            <a:r>
              <a:rPr lang="en-US" sz="2400" dirty="0">
                <a:solidFill>
                  <a:srgbClr val="000000"/>
                </a:solidFill>
                <a:latin typeface="Times New Roman" pitchFamily="18" charset="0"/>
                <a:cs typeface="Times New Roman" pitchFamily="18" charset="0"/>
              </a:rPr>
              <a:t> MLH </a:t>
            </a:r>
            <a:r>
              <a:rPr lang="en-US" sz="2400" dirty="0" err="1">
                <a:solidFill>
                  <a:srgbClr val="000000"/>
                </a:solidFill>
                <a:latin typeface="Times New Roman" pitchFamily="18" charset="0"/>
                <a:cs typeface="Times New Roman" pitchFamily="18" charset="0"/>
              </a:rPr>
              <a:t>của</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sự</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vật</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xem</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xét</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cụ</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thể</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trong</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từng</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giai</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đoạn</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lịch</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sử</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cụ</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thể</a:t>
            </a:r>
            <a:endParaRPr lang="en-US" sz="2400" dirty="0">
              <a:solidFill>
                <a:srgbClr val="000000"/>
              </a:solidFill>
              <a:latin typeface="Times New Roman" pitchFamily="18" charset="0"/>
              <a:cs typeface="Times New Roman" pitchFamily="18" charset="0"/>
            </a:endParaRPr>
          </a:p>
        </p:txBody>
      </p:sp>
      <p:cxnSp>
        <p:nvCxnSpPr>
          <p:cNvPr id="19" name="Straight Arrow Connector 18"/>
          <p:cNvCxnSpPr>
            <a:stCxn id="10" idx="2"/>
            <a:endCxn id="11" idx="0"/>
          </p:cNvCxnSpPr>
          <p:nvPr/>
        </p:nvCxnSpPr>
        <p:spPr>
          <a:xfrm flipH="1">
            <a:off x="1143000" y="1730375"/>
            <a:ext cx="3487738" cy="6318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10" idx="2"/>
            <a:endCxn id="16" idx="0"/>
          </p:cNvCxnSpPr>
          <p:nvPr/>
        </p:nvCxnSpPr>
        <p:spPr>
          <a:xfrm flipH="1">
            <a:off x="3543300" y="1730375"/>
            <a:ext cx="1087438" cy="6318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stCxn id="10" idx="2"/>
            <a:endCxn id="17" idx="0"/>
          </p:cNvCxnSpPr>
          <p:nvPr/>
        </p:nvCxnSpPr>
        <p:spPr>
          <a:xfrm>
            <a:off x="4630738" y="1730375"/>
            <a:ext cx="1236662" cy="5556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5791" name="Rectangle 11"/>
          <p:cNvSpPr>
            <a:spLocks noChangeArrowheads="1"/>
          </p:cNvSpPr>
          <p:nvPr/>
        </p:nvSpPr>
        <p:spPr bwMode="auto">
          <a:xfrm>
            <a:off x="995363" y="388938"/>
            <a:ext cx="5938837" cy="646112"/>
          </a:xfrm>
          <a:prstGeom prst="rect">
            <a:avLst/>
          </a:prstGeom>
          <a:noFill/>
          <a:ln w="9525">
            <a:noFill/>
            <a:miter lim="800000"/>
            <a:headEnd/>
            <a:tailEnd/>
          </a:ln>
        </p:spPr>
        <p:txBody>
          <a:bodyPr>
            <a:spAutoFit/>
          </a:bodyPr>
          <a:lstStyle/>
          <a:p>
            <a:pPr eaLnBrk="1" hangingPunct="1"/>
            <a:r>
              <a:rPr lang="en-US" altLang="en-US" sz="3600" b="1" i="1">
                <a:solidFill>
                  <a:srgbClr val="000000"/>
                </a:solidFill>
                <a:latin typeface="Times New Roman" pitchFamily="18" charset="0"/>
                <a:ea typeface="Cordia New" pitchFamily="34" charset="-34"/>
                <a:cs typeface="Times New Roman" pitchFamily="18" charset="0"/>
              </a:rPr>
              <a:t>Ý nghĩa phương pháp luận</a:t>
            </a:r>
            <a:endParaRPr lang="vi-VN" altLang="en-US" sz="3600" i="1">
              <a:ea typeface="Cordia New" pitchFamily="34" charset="-34"/>
              <a:cs typeface="Times New Roman" pitchFamily="18" charset="0"/>
            </a:endParaRPr>
          </a:p>
        </p:txBody>
      </p:sp>
      <p:cxnSp>
        <p:nvCxnSpPr>
          <p:cNvPr id="61" name="Straight Arrow Connector 60"/>
          <p:cNvCxnSpPr>
            <a:endCxn id="66" idx="0"/>
          </p:cNvCxnSpPr>
          <p:nvPr/>
        </p:nvCxnSpPr>
        <p:spPr>
          <a:xfrm>
            <a:off x="4800600" y="1774825"/>
            <a:ext cx="3314700" cy="5873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6" name="Rounded Rectangle 65"/>
          <p:cNvSpPr/>
          <p:nvPr/>
        </p:nvSpPr>
        <p:spPr>
          <a:xfrm>
            <a:off x="7086600" y="2362200"/>
            <a:ext cx="2057400" cy="4279900"/>
          </a:xfrm>
          <a:prstGeom prst="roundRect">
            <a:avLst/>
          </a:prstGeom>
          <a:solidFill>
            <a:srgbClr val="FF6600"/>
          </a:solidFill>
        </p:spPr>
        <p:style>
          <a:lnRef idx="1">
            <a:schemeClr val="accent2"/>
          </a:lnRef>
          <a:fillRef idx="2">
            <a:schemeClr val="accent2"/>
          </a:fillRef>
          <a:effectRef idx="1">
            <a:schemeClr val="accent2"/>
          </a:effectRef>
          <a:fontRef idx="minor">
            <a:schemeClr val="dk1"/>
          </a:fontRef>
        </p:style>
        <p:txBody>
          <a:bodyPr anchor="ctr"/>
          <a:lstStyle/>
          <a:p>
            <a:pPr algn="ctr" eaLnBrk="1" hangingPunct="1"/>
            <a:r>
              <a:rPr lang="en-US" sz="2800">
                <a:solidFill>
                  <a:srgbClr val="000000"/>
                </a:solidFill>
                <a:latin typeface="Times New Roman" pitchFamily="18" charset="0"/>
                <a:cs typeface="Times New Roman" pitchFamily="18" charset="0"/>
              </a:rPr>
              <a:t>Cần tránh phiến diện siêu hình và chiết trung, ngụy biện</a:t>
            </a: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checkerboard(across)">
                                      <p:cBhvr>
                                        <p:cTn id="12" dur="500"/>
                                        <p:tgtEl>
                                          <p:spTgt spid="19"/>
                                        </p:tgtEl>
                                      </p:cBhvr>
                                    </p:animEffect>
                                  </p:childTnLst>
                                </p:cTn>
                              </p:par>
                              <p:par>
                                <p:cTn id="13" presetID="5" presetClass="entr" presetSubtype="1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checkerboard(across)">
                                      <p:cBhvr>
                                        <p:cTn id="15" dur="500"/>
                                        <p:tgtEl>
                                          <p:spTgt spid="11"/>
                                        </p:tgtEl>
                                      </p:cBhvr>
                                    </p:animEffect>
                                  </p:childTnLst>
                                </p:cTn>
                              </p:par>
                            </p:childTnLst>
                          </p:cTn>
                        </p:par>
                      </p:childTnLst>
                    </p:cTn>
                  </p:par>
                  <p:par>
                    <p:cTn id="16" fill="hold">
                      <p:stCondLst>
                        <p:cond delay="indefinite"/>
                      </p:stCondLst>
                      <p:childTnLst>
                        <p:par>
                          <p:cTn id="17" fill="hold">
                            <p:stCondLst>
                              <p:cond delay="0"/>
                            </p:stCondLst>
                            <p:childTnLst>
                              <p:par>
                                <p:cTn id="18" presetID="13" presetClass="entr" presetSubtype="16" fill="hold" nodeType="clickEffect">
                                  <p:stCondLst>
                                    <p:cond delay="0"/>
                                  </p:stCondLst>
                                  <p:childTnLst>
                                    <p:set>
                                      <p:cBhvr>
                                        <p:cTn id="19" dur="1" fill="hold">
                                          <p:stCondLst>
                                            <p:cond delay="0"/>
                                          </p:stCondLst>
                                        </p:cTn>
                                        <p:tgtEl>
                                          <p:spTgt spid="23"/>
                                        </p:tgtEl>
                                        <p:attrNameLst>
                                          <p:attrName>style.visibility</p:attrName>
                                        </p:attrNameLst>
                                      </p:cBhvr>
                                      <p:to>
                                        <p:strVal val="visible"/>
                                      </p:to>
                                    </p:set>
                                    <p:animEffect transition="in" filter="plus(in)">
                                      <p:cBhvr>
                                        <p:cTn id="20" dur="2000"/>
                                        <p:tgtEl>
                                          <p:spTgt spid="23"/>
                                        </p:tgtEl>
                                      </p:cBhvr>
                                    </p:animEffect>
                                  </p:childTnLst>
                                </p:cTn>
                              </p:par>
                              <p:par>
                                <p:cTn id="21" presetID="13" presetClass="entr" presetSubtype="16"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plus(in)">
                                      <p:cBhvr>
                                        <p:cTn id="23" dur="2000"/>
                                        <p:tgtEl>
                                          <p:spTgt spid="16"/>
                                        </p:tgtEl>
                                      </p:cBhvr>
                                    </p:animEffect>
                                  </p:childTnLst>
                                </p:cTn>
                              </p:par>
                            </p:childTnLst>
                          </p:cTn>
                        </p:par>
                      </p:childTnLst>
                    </p:cTn>
                  </p:par>
                  <p:par>
                    <p:cTn id="24" fill="hold">
                      <p:stCondLst>
                        <p:cond delay="indefinite"/>
                      </p:stCondLst>
                      <p:childTnLst>
                        <p:par>
                          <p:cTn id="25" fill="hold">
                            <p:stCondLst>
                              <p:cond delay="0"/>
                            </p:stCondLst>
                            <p:childTnLst>
                              <p:par>
                                <p:cTn id="26" presetID="50" presetClass="entr" presetSubtype="0" decel="100000" fill="hold" nodeType="clickEffect">
                                  <p:stCondLst>
                                    <p:cond delay="0"/>
                                  </p:stCondLst>
                                  <p:childTnLst>
                                    <p:set>
                                      <p:cBhvr>
                                        <p:cTn id="27" dur="1" fill="hold">
                                          <p:stCondLst>
                                            <p:cond delay="0"/>
                                          </p:stCondLst>
                                        </p:cTn>
                                        <p:tgtEl>
                                          <p:spTgt spid="26"/>
                                        </p:tgtEl>
                                        <p:attrNameLst>
                                          <p:attrName>style.visibility</p:attrName>
                                        </p:attrNameLst>
                                      </p:cBhvr>
                                      <p:to>
                                        <p:strVal val="visible"/>
                                      </p:to>
                                    </p:set>
                                    <p:anim calcmode="lin" valueType="num">
                                      <p:cBhvr>
                                        <p:cTn id="28" dur="1000" fill="hold"/>
                                        <p:tgtEl>
                                          <p:spTgt spid="26"/>
                                        </p:tgtEl>
                                        <p:attrNameLst>
                                          <p:attrName>ppt_w</p:attrName>
                                        </p:attrNameLst>
                                      </p:cBhvr>
                                      <p:tavLst>
                                        <p:tav tm="0">
                                          <p:val>
                                            <p:strVal val="#ppt_w+.3"/>
                                          </p:val>
                                        </p:tav>
                                        <p:tav tm="100000">
                                          <p:val>
                                            <p:strVal val="#ppt_w"/>
                                          </p:val>
                                        </p:tav>
                                      </p:tavLst>
                                    </p:anim>
                                    <p:anim calcmode="lin" valueType="num">
                                      <p:cBhvr>
                                        <p:cTn id="29" dur="1000" fill="hold"/>
                                        <p:tgtEl>
                                          <p:spTgt spid="26"/>
                                        </p:tgtEl>
                                        <p:attrNameLst>
                                          <p:attrName>ppt_h</p:attrName>
                                        </p:attrNameLst>
                                      </p:cBhvr>
                                      <p:tavLst>
                                        <p:tav tm="0">
                                          <p:val>
                                            <p:strVal val="#ppt_h"/>
                                          </p:val>
                                        </p:tav>
                                        <p:tav tm="100000">
                                          <p:val>
                                            <p:strVal val="#ppt_h"/>
                                          </p:val>
                                        </p:tav>
                                      </p:tavLst>
                                    </p:anim>
                                    <p:animEffect transition="in" filter="fade">
                                      <p:cBhvr>
                                        <p:cTn id="30" dur="1000"/>
                                        <p:tgtEl>
                                          <p:spTgt spid="26"/>
                                        </p:tgtEl>
                                      </p:cBhvr>
                                    </p:animEffect>
                                  </p:childTnLst>
                                </p:cTn>
                              </p:par>
                              <p:par>
                                <p:cTn id="31" presetID="50" presetClass="entr" presetSubtype="0" decel="100000" fill="hold" grpId="0" nodeType="withEffect">
                                  <p:stCondLst>
                                    <p:cond delay="0"/>
                                  </p:stCondLst>
                                  <p:childTnLst>
                                    <p:set>
                                      <p:cBhvr>
                                        <p:cTn id="32" dur="1" fill="hold">
                                          <p:stCondLst>
                                            <p:cond delay="0"/>
                                          </p:stCondLst>
                                        </p:cTn>
                                        <p:tgtEl>
                                          <p:spTgt spid="17"/>
                                        </p:tgtEl>
                                        <p:attrNameLst>
                                          <p:attrName>style.visibility</p:attrName>
                                        </p:attrNameLst>
                                      </p:cBhvr>
                                      <p:to>
                                        <p:strVal val="visible"/>
                                      </p:to>
                                    </p:set>
                                    <p:anim calcmode="lin" valueType="num">
                                      <p:cBhvr>
                                        <p:cTn id="33" dur="1000" fill="hold"/>
                                        <p:tgtEl>
                                          <p:spTgt spid="17"/>
                                        </p:tgtEl>
                                        <p:attrNameLst>
                                          <p:attrName>ppt_w</p:attrName>
                                        </p:attrNameLst>
                                      </p:cBhvr>
                                      <p:tavLst>
                                        <p:tav tm="0">
                                          <p:val>
                                            <p:strVal val="#ppt_w+.3"/>
                                          </p:val>
                                        </p:tav>
                                        <p:tav tm="100000">
                                          <p:val>
                                            <p:strVal val="#ppt_w"/>
                                          </p:val>
                                        </p:tav>
                                      </p:tavLst>
                                    </p:anim>
                                    <p:anim calcmode="lin" valueType="num">
                                      <p:cBhvr>
                                        <p:cTn id="34" dur="1000" fill="hold"/>
                                        <p:tgtEl>
                                          <p:spTgt spid="17"/>
                                        </p:tgtEl>
                                        <p:attrNameLst>
                                          <p:attrName>ppt_h</p:attrName>
                                        </p:attrNameLst>
                                      </p:cBhvr>
                                      <p:tavLst>
                                        <p:tav tm="0">
                                          <p:val>
                                            <p:strVal val="#ppt_h"/>
                                          </p:val>
                                        </p:tav>
                                        <p:tav tm="100000">
                                          <p:val>
                                            <p:strVal val="#ppt_h"/>
                                          </p:val>
                                        </p:tav>
                                      </p:tavLst>
                                    </p:anim>
                                    <p:animEffect transition="in" filter="fade">
                                      <p:cBhvr>
                                        <p:cTn id="35" dur="1000"/>
                                        <p:tgtEl>
                                          <p:spTgt spid="17"/>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nodeType="clickEffect">
                                  <p:stCondLst>
                                    <p:cond delay="0"/>
                                  </p:stCondLst>
                                  <p:childTnLst>
                                    <p:set>
                                      <p:cBhvr>
                                        <p:cTn id="39" dur="1" fill="hold">
                                          <p:stCondLst>
                                            <p:cond delay="0"/>
                                          </p:stCondLst>
                                        </p:cTn>
                                        <p:tgtEl>
                                          <p:spTgt spid="61"/>
                                        </p:tgtEl>
                                        <p:attrNameLst>
                                          <p:attrName>style.visibility</p:attrName>
                                        </p:attrNameLst>
                                      </p:cBhvr>
                                      <p:to>
                                        <p:strVal val="visible"/>
                                      </p:to>
                                    </p:set>
                                    <p:animEffect transition="in" filter="dissolve">
                                      <p:cBhvr>
                                        <p:cTn id="40" dur="500"/>
                                        <p:tgtEl>
                                          <p:spTgt spid="61"/>
                                        </p:tgtEl>
                                      </p:cBhvr>
                                    </p:animEffect>
                                  </p:childTnLst>
                                </p:cTn>
                              </p:par>
                              <p:par>
                                <p:cTn id="41" presetID="9" presetClass="entr" presetSubtype="0" fill="hold" grpId="0" nodeType="withEffect">
                                  <p:stCondLst>
                                    <p:cond delay="0"/>
                                  </p:stCondLst>
                                  <p:childTnLst>
                                    <p:set>
                                      <p:cBhvr>
                                        <p:cTn id="42" dur="1" fill="hold">
                                          <p:stCondLst>
                                            <p:cond delay="0"/>
                                          </p:stCondLst>
                                        </p:cTn>
                                        <p:tgtEl>
                                          <p:spTgt spid="66"/>
                                        </p:tgtEl>
                                        <p:attrNameLst>
                                          <p:attrName>style.visibility</p:attrName>
                                        </p:attrNameLst>
                                      </p:cBhvr>
                                      <p:to>
                                        <p:strVal val="visible"/>
                                      </p:to>
                                    </p:set>
                                    <p:animEffect transition="in" filter="dissolve">
                                      <p:cBhvr>
                                        <p:cTn id="43" dur="5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6" grpId="0" animBg="1"/>
      <p:bldP spid="17" grpId="0" animBg="1"/>
      <p:bldP spid="66"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Title 1"/>
          <p:cNvSpPr>
            <a:spLocks noGrp="1"/>
          </p:cNvSpPr>
          <p:nvPr>
            <p:ph type="title"/>
          </p:nvPr>
        </p:nvSpPr>
        <p:spPr>
          <a:xfrm>
            <a:off x="361950" y="103188"/>
            <a:ext cx="8553450" cy="811212"/>
          </a:xfrm>
        </p:spPr>
        <p:txBody>
          <a:bodyPr/>
          <a:lstStyle/>
          <a:p>
            <a:r>
              <a:rPr lang="en-US" altLang="en-US" sz="3600">
                <a:latin typeface="Times New Roman" pitchFamily="18" charset="0"/>
                <a:cs typeface="Times New Roman" pitchFamily="18" charset="0"/>
              </a:rPr>
              <a:t>	</a:t>
            </a:r>
          </a:p>
        </p:txBody>
      </p:sp>
      <p:sp>
        <p:nvSpPr>
          <p:cNvPr id="15" name="Rectangle 14"/>
          <p:cNvSpPr/>
          <p:nvPr/>
        </p:nvSpPr>
        <p:spPr>
          <a:xfrm>
            <a:off x="381000" y="1066800"/>
            <a:ext cx="4572000" cy="584200"/>
          </a:xfrm>
          <a:prstGeom prst="rect">
            <a:avLst/>
          </a:prstGeom>
        </p:spPr>
        <p:txBody>
          <a:bodyPr>
            <a:spAutoFit/>
          </a:bodyPr>
          <a:lstStyle/>
          <a:p>
            <a:pPr eaLnBrk="1" hangingPunct="1"/>
            <a:r>
              <a:rPr lang="en-US" sz="3200" b="1" i="1">
                <a:solidFill>
                  <a:srgbClr val="000000"/>
                </a:solidFill>
                <a:latin typeface="Times New Roman" pitchFamily="18" charset="0"/>
                <a:cs typeface="Times New Roman" pitchFamily="18" charset="0"/>
              </a:rPr>
              <a:t>Khái niệm phát triển</a:t>
            </a:r>
          </a:p>
        </p:txBody>
      </p:sp>
      <p:graphicFrame>
        <p:nvGraphicFramePr>
          <p:cNvPr id="12" name="Content Placeholder 3"/>
          <p:cNvGraphicFramePr>
            <a:graphicFrameLocks/>
          </p:cNvGraphicFramePr>
          <p:nvPr/>
        </p:nvGraphicFramePr>
        <p:xfrm>
          <a:off x="533400" y="1803400"/>
          <a:ext cx="8153400" cy="4902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Rectangle 7"/>
          <p:cNvSpPr/>
          <p:nvPr/>
        </p:nvSpPr>
        <p:spPr>
          <a:xfrm>
            <a:off x="1219200" y="231775"/>
            <a:ext cx="5984875" cy="646113"/>
          </a:xfrm>
          <a:prstGeom prst="rect">
            <a:avLst/>
          </a:prstGeom>
        </p:spPr>
        <p:txBody>
          <a:bodyPr>
            <a:spAutoFit/>
          </a:bodyPr>
          <a:lstStyle/>
          <a:p>
            <a:r>
              <a:rPr lang="en-US" sz="3600" b="1">
                <a:solidFill>
                  <a:srgbClr val="000066"/>
                </a:solidFill>
                <a:latin typeface="Times New Roman" pitchFamily="18" charset="0"/>
                <a:cs typeface="Times New Roman" pitchFamily="18" charset="0"/>
              </a:rPr>
              <a:t>Nguyên lý về sự phát triển</a:t>
            </a: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box(in)">
                                      <p:cBhvr>
                                        <p:cTn id="7" dur="500"/>
                                        <p:tgtEl>
                                          <p:spTgt spid="1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1000"/>
                                        <p:tgtEl>
                                          <p:spTgt spid="12"/>
                                        </p:tgtEl>
                                      </p:cBhvr>
                                    </p:animEffect>
                                    <p:anim calcmode="lin" valueType="num">
                                      <p:cBhvr>
                                        <p:cTn id="13" dur="1000" fill="hold"/>
                                        <p:tgtEl>
                                          <p:spTgt spid="12"/>
                                        </p:tgtEl>
                                        <p:attrNameLst>
                                          <p:attrName>ppt_x</p:attrName>
                                        </p:attrNameLst>
                                      </p:cBhvr>
                                      <p:tavLst>
                                        <p:tav tm="0">
                                          <p:val>
                                            <p:strVal val="#ppt_x"/>
                                          </p:val>
                                        </p:tav>
                                        <p:tav tm="100000">
                                          <p:val>
                                            <p:strVal val="#ppt_x"/>
                                          </p:val>
                                        </p:tav>
                                      </p:tavLst>
                                    </p:anim>
                                    <p:anim calcmode="lin" valueType="num">
                                      <p:cBhvr>
                                        <p:cTn id="14"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Graphic spid="12" grpId="0">
        <p:bldAsOne/>
      </p:bldGraphic>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Title 1"/>
          <p:cNvSpPr>
            <a:spLocks noGrp="1"/>
          </p:cNvSpPr>
          <p:nvPr>
            <p:ph type="title"/>
          </p:nvPr>
        </p:nvSpPr>
        <p:spPr/>
        <p:txBody>
          <a:bodyPr/>
          <a:lstStyle/>
          <a:p>
            <a:endParaRPr lang="en-US" altLang="en-US"/>
          </a:p>
        </p:txBody>
      </p:sp>
      <p:sp>
        <p:nvSpPr>
          <p:cNvPr id="79875" name="Content Placeholder 2"/>
          <p:cNvSpPr>
            <a:spLocks noGrp="1"/>
          </p:cNvSpPr>
          <p:nvPr>
            <p:ph idx="4294967295"/>
          </p:nvPr>
        </p:nvSpPr>
        <p:spPr>
          <a:xfrm>
            <a:off x="457200" y="1600200"/>
            <a:ext cx="8229600" cy="4525963"/>
          </a:xfrm>
          <a:prstGeom prst="rect">
            <a:avLst/>
          </a:prstGeom>
        </p:spPr>
        <p:txBody>
          <a:bodyPr/>
          <a:lstStyle/>
          <a:p>
            <a:endParaRPr lang="en-US" altLang="en-US"/>
          </a:p>
        </p:txBody>
      </p:sp>
      <p:pic>
        <p:nvPicPr>
          <p:cNvPr id="4" name="Picture 3"/>
          <p:cNvPicPr>
            <a:picLocks noChangeAspect="1"/>
          </p:cNvPicPr>
          <p:nvPr/>
        </p:nvPicPr>
        <p:blipFill>
          <a:blip r:embed="rId3"/>
          <a:stretch>
            <a:fillRect/>
          </a:stretch>
        </p:blipFill>
        <p:spPr>
          <a:xfrm>
            <a:off x="228600" y="-279400"/>
            <a:ext cx="9144000" cy="6858000"/>
          </a:xfrm>
          <a:prstGeom prst="rect">
            <a:avLst/>
          </a:prstGeom>
        </p:spPr>
        <p:style>
          <a:lnRef idx="1">
            <a:schemeClr val="accent3"/>
          </a:lnRef>
          <a:fillRef idx="2">
            <a:schemeClr val="accent3"/>
          </a:fillRef>
          <a:effectRef idx="1">
            <a:schemeClr val="accent3"/>
          </a:effectRef>
          <a:fontRef idx="minor">
            <a:schemeClr val="dk1"/>
          </a:fontRef>
        </p:style>
      </p:pic>
      <p:sp>
        <p:nvSpPr>
          <p:cNvPr id="79878" name="Rectangle 2"/>
          <p:cNvSpPr txBox="1">
            <a:spLocks noChangeArrowheads="1"/>
          </p:cNvSpPr>
          <p:nvPr/>
        </p:nvSpPr>
        <p:spPr bwMode="auto">
          <a:xfrm>
            <a:off x="1657350" y="274638"/>
            <a:ext cx="4541838" cy="422275"/>
          </a:xfrm>
          <a:prstGeom prst="rect">
            <a:avLst/>
          </a:prstGeom>
          <a:noFill/>
          <a:ln w="9525">
            <a:noFill/>
            <a:miter lim="800000"/>
            <a:headEnd/>
            <a:tailEnd/>
          </a:ln>
        </p:spPr>
        <p:txBody>
          <a:bodyPr/>
          <a:lstStyle/>
          <a:p>
            <a:pPr algn="ctr" defTabSz="684213"/>
            <a:endParaRPr lang="en-US" altLang="en-US" sz="2400" b="1">
              <a:solidFill>
                <a:srgbClr val="FFFFFF"/>
              </a:solidFill>
              <a:latin typeface="Times New Roman" pitchFamily="18" charset="0"/>
              <a:ea typeface="Cordia New" pitchFamily="34" charset="-34"/>
              <a:cs typeface="Times New Roman" pitchFamily="18" charset="0"/>
            </a:endParaRPr>
          </a:p>
        </p:txBody>
      </p:sp>
      <p:sp>
        <p:nvSpPr>
          <p:cNvPr id="79879" name="Rectangle 2"/>
          <p:cNvSpPr txBox="1">
            <a:spLocks noChangeArrowheads="1"/>
          </p:cNvSpPr>
          <p:nvPr/>
        </p:nvSpPr>
        <p:spPr bwMode="auto">
          <a:xfrm>
            <a:off x="574675" y="47625"/>
            <a:ext cx="6551613" cy="422275"/>
          </a:xfrm>
          <a:prstGeom prst="rect">
            <a:avLst/>
          </a:prstGeom>
          <a:noFill/>
          <a:ln w="9525">
            <a:noFill/>
            <a:miter lim="800000"/>
            <a:headEnd/>
            <a:tailEnd/>
          </a:ln>
        </p:spPr>
        <p:txBody>
          <a:bodyPr/>
          <a:lstStyle/>
          <a:p>
            <a:pPr algn="ctr" defTabSz="684213"/>
            <a:r>
              <a:rPr lang="en-US" altLang="en-US" sz="3600" b="1">
                <a:latin typeface="Times New Roman" pitchFamily="18" charset="0"/>
                <a:ea typeface="Cordia New" pitchFamily="34" charset="-34"/>
                <a:cs typeface="Times New Roman" pitchFamily="18" charset="0"/>
              </a:rPr>
              <a:t>Nguyên lý về sự phát triển</a:t>
            </a:r>
            <a:r>
              <a:rPr lang="en-US" altLang="en-US" sz="3600" b="1">
                <a:solidFill>
                  <a:srgbClr val="FFFFFF"/>
                </a:solidFill>
                <a:latin typeface="Times New Roman" pitchFamily="18" charset="0"/>
                <a:ea typeface="Cordia New" pitchFamily="34" charset="-34"/>
                <a:cs typeface="Times New Roman" pitchFamily="18" charset="0"/>
              </a:rPr>
              <a:t> </a:t>
            </a:r>
          </a:p>
        </p:txBody>
      </p:sp>
      <p:sp>
        <p:nvSpPr>
          <p:cNvPr id="15" name="Rectangle 14"/>
          <p:cNvSpPr/>
          <p:nvPr/>
        </p:nvSpPr>
        <p:spPr>
          <a:xfrm>
            <a:off x="361950" y="919163"/>
            <a:ext cx="4438650" cy="584200"/>
          </a:xfrm>
          <a:prstGeom prst="rect">
            <a:avLst/>
          </a:prstGeom>
        </p:spPr>
        <p:txBody>
          <a:bodyPr>
            <a:spAutoFit/>
          </a:bodyPr>
          <a:lstStyle/>
          <a:p>
            <a:pPr eaLnBrk="1" hangingPunct="1"/>
            <a:r>
              <a:rPr lang="en-US" sz="3200" b="1" i="1">
                <a:solidFill>
                  <a:srgbClr val="000000"/>
                </a:solidFill>
                <a:latin typeface="Times New Roman" pitchFamily="18" charset="0"/>
                <a:cs typeface="Times New Roman" pitchFamily="18" charset="0"/>
              </a:rPr>
              <a:t>Khái niệm phát triển</a:t>
            </a:r>
          </a:p>
        </p:txBody>
      </p:sp>
      <p:pic>
        <p:nvPicPr>
          <p:cNvPr id="16" name="Picture 3" descr="Thien_hoc_hay_la_triet_ly_cua_su_im_lang">
            <a:hlinkClick r:id="rId4" action="ppaction://hlinkfile"/>
          </p:cNvPr>
          <p:cNvPicPr>
            <a:picLocks noChangeAspect="1" noChangeArrowheads="1"/>
          </p:cNvPicPr>
          <p:nvPr/>
        </p:nvPicPr>
        <p:blipFill>
          <a:blip r:embed="rId5"/>
          <a:srcRect/>
          <a:stretch>
            <a:fillRect/>
          </a:stretch>
        </p:blipFill>
        <p:spPr bwMode="auto">
          <a:xfrm>
            <a:off x="7029450" y="1600200"/>
            <a:ext cx="2114550" cy="2438400"/>
          </a:xfrm>
          <a:prstGeom prst="rect">
            <a:avLst/>
          </a:prstGeom>
          <a:noFill/>
          <a:ln w="9525">
            <a:noFill/>
            <a:miter lim="800000"/>
            <a:headEnd/>
            <a:tailEnd/>
          </a:ln>
        </p:spPr>
      </p:pic>
      <p:sp>
        <p:nvSpPr>
          <p:cNvPr id="17" name="AutoShape 4">
            <a:hlinkClick r:id="" action="ppaction://noaction" highlightClick="1"/>
          </p:cNvPr>
          <p:cNvSpPr>
            <a:spLocks noChangeArrowheads="1"/>
          </p:cNvSpPr>
          <p:nvPr/>
        </p:nvSpPr>
        <p:spPr bwMode="auto">
          <a:xfrm>
            <a:off x="1841500" y="3581400"/>
            <a:ext cx="4171950" cy="685800"/>
          </a:xfrm>
          <a:prstGeom prst="actionButtonHelp">
            <a:avLst/>
          </a:prstGeom>
          <a:ln>
            <a:headEnd/>
            <a:tailEnd/>
          </a:ln>
        </p:spPr>
        <p:style>
          <a:lnRef idx="1">
            <a:schemeClr val="accent3"/>
          </a:lnRef>
          <a:fillRef idx="2">
            <a:schemeClr val="accent3"/>
          </a:fillRef>
          <a:effectRef idx="1">
            <a:schemeClr val="accent3"/>
          </a:effectRef>
          <a:fontRef idx="minor">
            <a:schemeClr val="dk1"/>
          </a:fontRef>
        </p:style>
        <p:txBody>
          <a:bodyPr wrap="none" anchor="ctr"/>
          <a:lstStyle/>
          <a:p>
            <a:pPr algn="ctr" eaLnBrk="1" hangingPunct="1"/>
            <a:r>
              <a:rPr lang="en-US" sz="2800">
                <a:solidFill>
                  <a:srgbClr val="000000"/>
                </a:solidFill>
                <a:latin typeface="Times New Roman" pitchFamily="18" charset="0"/>
                <a:cs typeface="Times New Roman" pitchFamily="18" charset="0"/>
              </a:rPr>
              <a:t>Phân biệt tiến hóa và tiến bộ</a:t>
            </a:r>
          </a:p>
        </p:txBody>
      </p:sp>
      <p:sp>
        <p:nvSpPr>
          <p:cNvPr id="18" name="Rectangle 6"/>
          <p:cNvSpPr>
            <a:spLocks noChangeArrowheads="1"/>
          </p:cNvSpPr>
          <p:nvPr/>
        </p:nvSpPr>
        <p:spPr bwMode="auto">
          <a:xfrm>
            <a:off x="0" y="4518025"/>
            <a:ext cx="4572000" cy="2214563"/>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a:lstStyle/>
          <a:p>
            <a:pPr marL="285750" indent="-285750" algn="just" eaLnBrk="1" hangingPunct="1">
              <a:spcBef>
                <a:spcPct val="20000"/>
              </a:spcBef>
              <a:buClr>
                <a:srgbClr val="0000FF"/>
              </a:buClr>
              <a:buSzPct val="80000"/>
            </a:pPr>
            <a:r>
              <a:rPr lang="en-GB" sz="2800">
                <a:solidFill>
                  <a:srgbClr val="000000"/>
                </a:solidFill>
                <a:latin typeface="Times New Roman" pitchFamily="18" charset="0"/>
                <a:cs typeface="Times New Roman" pitchFamily="18" charset="0"/>
              </a:rPr>
              <a:t>Tiến hóa là một dạng của phát triển, diễn ra từ từ; là sự biến đổi hình thức của tồn tại từ đơn giản đến phức tạp</a:t>
            </a:r>
            <a:endParaRPr lang="en-US" sz="2800">
              <a:solidFill>
                <a:srgbClr val="000000"/>
              </a:solidFill>
              <a:latin typeface="Times New Roman" pitchFamily="18" charset="0"/>
              <a:cs typeface="Times New Roman" pitchFamily="18" charset="0"/>
            </a:endParaRPr>
          </a:p>
        </p:txBody>
      </p:sp>
      <p:sp>
        <p:nvSpPr>
          <p:cNvPr id="19" name="Rectangle 7"/>
          <p:cNvSpPr>
            <a:spLocks noChangeArrowheads="1"/>
          </p:cNvSpPr>
          <p:nvPr/>
        </p:nvSpPr>
        <p:spPr bwMode="auto">
          <a:xfrm>
            <a:off x="5029200" y="4495800"/>
            <a:ext cx="4343400" cy="2339975"/>
          </a:xfrm>
          <a:prstGeom prst="rect">
            <a:avLst/>
          </a:prstGeom>
          <a:ln>
            <a:headEnd/>
            <a:tailEnd/>
          </a:ln>
        </p:spPr>
        <p:style>
          <a:lnRef idx="1">
            <a:schemeClr val="accent4"/>
          </a:lnRef>
          <a:fillRef idx="2">
            <a:schemeClr val="accent4"/>
          </a:fillRef>
          <a:effectRef idx="1">
            <a:schemeClr val="accent4"/>
          </a:effectRef>
          <a:fontRef idx="minor">
            <a:schemeClr val="dk1"/>
          </a:fontRef>
        </p:style>
        <p:txBody>
          <a:bodyPr/>
          <a:lstStyle/>
          <a:p>
            <a:pPr marL="285750" indent="-285750" algn="just" eaLnBrk="1" hangingPunct="1">
              <a:lnSpc>
                <a:spcPct val="105000"/>
              </a:lnSpc>
              <a:spcBef>
                <a:spcPct val="20000"/>
              </a:spcBef>
              <a:buClr>
                <a:srgbClr val="0000FF"/>
              </a:buClr>
              <a:buSzPct val="80000"/>
            </a:pPr>
            <a:r>
              <a:rPr lang="en-GB" sz="2800">
                <a:solidFill>
                  <a:srgbClr val="000000"/>
                </a:solidFill>
                <a:latin typeface="Times New Roman" pitchFamily="18" charset="0"/>
                <a:cs typeface="Times New Roman" pitchFamily="18" charset="0"/>
              </a:rPr>
              <a:t>	Tiến bộ là một quá trình biến đổi hướng tới cải thiện thực trạng xã hội từ chỗ chưa hoàn thiện đến hoàn thiện hơn </a:t>
            </a:r>
            <a:endParaRPr lang="en-US" sz="2800">
              <a:solidFill>
                <a:srgbClr val="000000"/>
              </a:solidFill>
              <a:latin typeface="Times New Roman" pitchFamily="18" charset="0"/>
              <a:cs typeface="Times New Roman" pitchFamily="18" charset="0"/>
            </a:endParaRPr>
          </a:p>
        </p:txBody>
      </p:sp>
      <p:sp>
        <p:nvSpPr>
          <p:cNvPr id="20" name="Line 8"/>
          <p:cNvSpPr>
            <a:spLocks noChangeShapeType="1"/>
          </p:cNvSpPr>
          <p:nvPr/>
        </p:nvSpPr>
        <p:spPr bwMode="auto">
          <a:xfrm flipH="1">
            <a:off x="2581275" y="4302125"/>
            <a:ext cx="800100" cy="215900"/>
          </a:xfrm>
          <a:prstGeom prst="line">
            <a:avLst/>
          </a:prstGeom>
          <a:noFill/>
          <a:ln w="19050">
            <a:solidFill>
              <a:schemeClr val="tx2"/>
            </a:solidFill>
            <a:round/>
            <a:headEnd/>
            <a:tailEnd/>
          </a:ln>
          <a:extLst>
            <a:ext uri="{909E8E84-426E-40DD-AFC4-6F175D3DCCD1}">
              <a14:hiddenFill xmlns:a14="http://schemas.microsoft.com/office/drawing/2010/main">
                <a:noFill/>
              </a14:hiddenFill>
            </a:ext>
          </a:extLst>
        </p:spPr>
        <p:txBody>
          <a:bodyPr wrap="none" anchor="ctr"/>
          <a:lstStyle/>
          <a:p>
            <a:pPr eaLnBrk="1" fontAlgn="auto" hangingPunct="1">
              <a:spcBef>
                <a:spcPts val="0"/>
              </a:spcBef>
              <a:spcAft>
                <a:spcPts val="0"/>
              </a:spcAft>
              <a:defRPr/>
            </a:pPr>
            <a:endParaRPr lang="en-US" sz="1800">
              <a:solidFill>
                <a:prstClr val="black"/>
              </a:solidFill>
              <a:latin typeface="Calibri"/>
              <a:cs typeface="+mn-cs"/>
            </a:endParaRPr>
          </a:p>
        </p:txBody>
      </p:sp>
      <p:sp>
        <p:nvSpPr>
          <p:cNvPr id="21" name="Line 9"/>
          <p:cNvSpPr>
            <a:spLocks noChangeShapeType="1"/>
          </p:cNvSpPr>
          <p:nvPr/>
        </p:nvSpPr>
        <p:spPr bwMode="auto">
          <a:xfrm flipH="1" flipV="1">
            <a:off x="4929188" y="4270375"/>
            <a:ext cx="1143000" cy="161925"/>
          </a:xfrm>
          <a:prstGeom prst="line">
            <a:avLst/>
          </a:prstGeom>
          <a:noFill/>
          <a:ln w="19050">
            <a:solidFill>
              <a:schemeClr val="tx2"/>
            </a:solidFill>
            <a:round/>
            <a:headEnd/>
            <a:tailEnd/>
          </a:ln>
          <a:extLst>
            <a:ext uri="{909E8E84-426E-40DD-AFC4-6F175D3DCCD1}">
              <a14:hiddenFill xmlns:a14="http://schemas.microsoft.com/office/drawing/2010/main">
                <a:noFill/>
              </a14:hiddenFill>
            </a:ext>
          </a:extLst>
        </p:spPr>
        <p:txBody>
          <a:bodyPr wrap="none" anchor="ctr"/>
          <a:lstStyle/>
          <a:p>
            <a:pPr eaLnBrk="1" fontAlgn="auto" hangingPunct="1">
              <a:spcBef>
                <a:spcPts val="0"/>
              </a:spcBef>
              <a:spcAft>
                <a:spcPts val="0"/>
              </a:spcAft>
              <a:defRPr/>
            </a:pPr>
            <a:endParaRPr lang="en-US" sz="1800">
              <a:solidFill>
                <a:prstClr val="black"/>
              </a:solidFill>
              <a:latin typeface="Calibri"/>
              <a:cs typeface="+mn-cs"/>
            </a:endParaRPr>
          </a:p>
        </p:txBody>
      </p:sp>
      <p:sp>
        <p:nvSpPr>
          <p:cNvPr id="8" name="Rounded Rectangle 7"/>
          <p:cNvSpPr/>
          <p:nvPr/>
        </p:nvSpPr>
        <p:spPr>
          <a:xfrm>
            <a:off x="133350" y="1585913"/>
            <a:ext cx="6781800" cy="1778000"/>
          </a:xfrm>
          <a:prstGeom prst="roundRect">
            <a:avLst/>
          </a:prstGeom>
        </p:spPr>
        <p:style>
          <a:lnRef idx="1">
            <a:schemeClr val="accent1"/>
          </a:lnRef>
          <a:fillRef idx="2">
            <a:schemeClr val="accent1"/>
          </a:fillRef>
          <a:effectRef idx="1">
            <a:schemeClr val="accent1"/>
          </a:effectRef>
          <a:fontRef idx="minor">
            <a:schemeClr val="dk1"/>
          </a:fontRef>
        </p:style>
        <p:txBody>
          <a:bodyPr anchor="ctr"/>
          <a:lstStyle/>
          <a:p>
            <a:pPr algn="just" eaLnBrk="1" hangingPunct="1"/>
            <a:r>
              <a:rPr lang="vi-VN" altLang="en-US" sz="2400">
                <a:solidFill>
                  <a:srgbClr val="000000"/>
                </a:solidFill>
                <a:latin typeface="Times New Roman" pitchFamily="18" charset="0"/>
                <a:cs typeface="Cordia New" pitchFamily="34" charset="-34"/>
              </a:rPr>
              <a:t>Phát triển là một phạm trù triết học dùng để chỉ quá tr</a:t>
            </a:r>
            <a:r>
              <a:rPr lang="en-US" altLang="en-US" sz="2400">
                <a:solidFill>
                  <a:srgbClr val="000000"/>
                </a:solidFill>
                <a:latin typeface="Calibri" pitchFamily="34" charset="0"/>
                <a:cs typeface="Cordia New" pitchFamily="34" charset="-34"/>
              </a:rPr>
              <a:t>ì</a:t>
            </a:r>
            <a:r>
              <a:rPr lang="vi-VN" altLang="en-US" sz="2400">
                <a:solidFill>
                  <a:srgbClr val="000000"/>
                </a:solidFill>
                <a:latin typeface="Times New Roman" pitchFamily="18" charset="0"/>
                <a:cs typeface="Cordia New" pitchFamily="34" charset="-34"/>
              </a:rPr>
              <a:t>nh vận động của sự vật theo khuynh hướng đi lên từ thấp đến cao, từ đơn giản đến phức tạp, từ kém hoàn thiện đến hoàn thiện hơn.</a:t>
            </a: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box(in)">
                                      <p:cBhvr>
                                        <p:cTn id="7" dur="500"/>
                                        <p:tgtEl>
                                          <p:spTgt spid="1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1" presetClass="entr" presetSubtype="4"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heel(4)">
                                      <p:cBhvr>
                                        <p:cTn id="12" dur="2000"/>
                                        <p:tgtEl>
                                          <p:spTgt spid="1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9"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anim calcmode="lin" valueType="num">
                                      <p:cBhvr>
                                        <p:cTn id="17" dur="1000" fill="hold"/>
                                        <p:tgtEl>
                                          <p:spTgt spid="17"/>
                                        </p:tgtEl>
                                        <p:attrNameLst>
                                          <p:attrName>ppt_x</p:attrName>
                                        </p:attrNameLst>
                                      </p:cBhvr>
                                      <p:tavLst>
                                        <p:tav tm="0">
                                          <p:val>
                                            <p:strVal val="#ppt_x-.2"/>
                                          </p:val>
                                        </p:tav>
                                        <p:tav tm="100000">
                                          <p:val>
                                            <p:strVal val="#ppt_x"/>
                                          </p:val>
                                        </p:tav>
                                      </p:tavLst>
                                    </p:anim>
                                    <p:anim calcmode="lin" valueType="num">
                                      <p:cBhvr>
                                        <p:cTn id="18" dur="1000" fill="hold"/>
                                        <p:tgtEl>
                                          <p:spTgt spid="17"/>
                                        </p:tgtEl>
                                        <p:attrNameLst>
                                          <p:attrName>ppt_y</p:attrName>
                                        </p:attrNameLst>
                                      </p:cBhvr>
                                      <p:tavLst>
                                        <p:tav tm="0">
                                          <p:val>
                                            <p:strVal val="#ppt_y"/>
                                          </p:val>
                                        </p:tav>
                                        <p:tav tm="100000">
                                          <p:val>
                                            <p:strVal val="#ppt_y"/>
                                          </p:val>
                                        </p:tav>
                                      </p:tavLst>
                                    </p:anim>
                                    <p:animEffect transition="in" filter="wipe(right)" prLst="gradientSize: 0.1">
                                      <p:cBhvr>
                                        <p:cTn id="19" dur="1000"/>
                                        <p:tgtEl>
                                          <p:spTgt spid="17"/>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3" presetClass="entr" presetSubtype="10" fill="hold" nodeType="click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blinds(horizontal)">
                                      <p:cBhvr>
                                        <p:cTn id="24" dur="500"/>
                                        <p:tgtEl>
                                          <p:spTgt spid="20"/>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27" presetClass="entr" presetSubtype="0" fill="hold" grpId="0" nodeType="clickEffect">
                                  <p:stCondLst>
                                    <p:cond delay="0"/>
                                  </p:stCondLst>
                                  <p:iterate type="lt">
                                    <p:tmPct val="50000"/>
                                  </p:iterate>
                                  <p:childTnLst>
                                    <p:set>
                                      <p:cBhvr>
                                        <p:cTn id="28" dur="1" fill="hold">
                                          <p:stCondLst>
                                            <p:cond delay="0"/>
                                          </p:stCondLst>
                                        </p:cTn>
                                        <p:tgtEl>
                                          <p:spTgt spid="18"/>
                                        </p:tgtEl>
                                        <p:attrNameLst>
                                          <p:attrName>style.visibility</p:attrName>
                                        </p:attrNameLst>
                                      </p:cBhvr>
                                      <p:to>
                                        <p:strVal val="visible"/>
                                      </p:to>
                                    </p:set>
                                    <p:anim calcmode="discrete" valueType="clr">
                                      <p:cBhvr override="childStyle">
                                        <p:cTn id="29" dur="80"/>
                                        <p:tgtEl>
                                          <p:spTgt spid="18"/>
                                        </p:tgtEl>
                                        <p:attrNameLst>
                                          <p:attrName>style.color</p:attrName>
                                        </p:attrNameLst>
                                      </p:cBhvr>
                                      <p:tavLst>
                                        <p:tav tm="0">
                                          <p:val>
                                            <p:clrVal>
                                              <a:schemeClr val="accent2"/>
                                            </p:clrVal>
                                          </p:val>
                                        </p:tav>
                                        <p:tav tm="50000">
                                          <p:val>
                                            <p:clrVal>
                                              <a:schemeClr val="hlink"/>
                                            </p:clrVal>
                                          </p:val>
                                        </p:tav>
                                      </p:tavLst>
                                    </p:anim>
                                    <p:anim calcmode="discrete" valueType="clr">
                                      <p:cBhvr>
                                        <p:cTn id="30" dur="80"/>
                                        <p:tgtEl>
                                          <p:spTgt spid="18"/>
                                        </p:tgtEl>
                                        <p:attrNameLst>
                                          <p:attrName>fillcolor</p:attrName>
                                        </p:attrNameLst>
                                      </p:cBhvr>
                                      <p:tavLst>
                                        <p:tav tm="0">
                                          <p:val>
                                            <p:clrVal>
                                              <a:schemeClr val="accent2"/>
                                            </p:clrVal>
                                          </p:val>
                                        </p:tav>
                                        <p:tav tm="50000">
                                          <p:val>
                                            <p:clrVal>
                                              <a:schemeClr val="hlink"/>
                                            </p:clrVal>
                                          </p:val>
                                        </p:tav>
                                      </p:tavLst>
                                    </p:anim>
                                    <p:set>
                                      <p:cBhvr>
                                        <p:cTn id="31" dur="80"/>
                                        <p:tgtEl>
                                          <p:spTgt spid="18"/>
                                        </p:tgtEl>
                                        <p:attrNameLst>
                                          <p:attrName>fill.type</p:attrName>
                                        </p:attrNameLst>
                                      </p:cBhvr>
                                      <p:to>
                                        <p:strVal val="solid"/>
                                      </p:to>
                                    </p:set>
                                  </p:childTnLst>
                                </p:cTn>
                              </p:par>
                            </p:childTnLst>
                          </p:cTn>
                        </p:par>
                      </p:childTnLst>
                    </p:cTn>
                  </p:par>
                  <p:par>
                    <p:cTn id="32" fill="hold" nodeType="clickPar">
                      <p:stCondLst>
                        <p:cond delay="indefinite"/>
                      </p:stCondLst>
                      <p:childTnLst>
                        <p:par>
                          <p:cTn id="33" fill="hold" nodeType="withGroup">
                            <p:stCondLst>
                              <p:cond delay="0"/>
                            </p:stCondLst>
                            <p:childTnLst>
                              <p:par>
                                <p:cTn id="34" presetID="3" presetClass="entr" presetSubtype="10" fill="hold" nodeType="clickEffect">
                                  <p:stCondLst>
                                    <p:cond delay="0"/>
                                  </p:stCondLst>
                                  <p:childTnLst>
                                    <p:set>
                                      <p:cBhvr>
                                        <p:cTn id="35" dur="1" fill="hold">
                                          <p:stCondLst>
                                            <p:cond delay="0"/>
                                          </p:stCondLst>
                                        </p:cTn>
                                        <p:tgtEl>
                                          <p:spTgt spid="21"/>
                                        </p:tgtEl>
                                        <p:attrNameLst>
                                          <p:attrName>style.visibility</p:attrName>
                                        </p:attrNameLst>
                                      </p:cBhvr>
                                      <p:to>
                                        <p:strVal val="visible"/>
                                      </p:to>
                                    </p:set>
                                    <p:animEffect transition="in" filter="blinds(horizontal)">
                                      <p:cBhvr>
                                        <p:cTn id="36" dur="500"/>
                                        <p:tgtEl>
                                          <p:spTgt spid="21"/>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27" presetClass="entr" presetSubtype="0" fill="hold" grpId="0" nodeType="clickEffect">
                                  <p:stCondLst>
                                    <p:cond delay="0"/>
                                  </p:stCondLst>
                                  <p:iterate type="lt">
                                    <p:tmPct val="50000"/>
                                  </p:iterate>
                                  <p:childTnLst>
                                    <p:set>
                                      <p:cBhvr>
                                        <p:cTn id="40" dur="1" fill="hold">
                                          <p:stCondLst>
                                            <p:cond delay="0"/>
                                          </p:stCondLst>
                                        </p:cTn>
                                        <p:tgtEl>
                                          <p:spTgt spid="19"/>
                                        </p:tgtEl>
                                        <p:attrNameLst>
                                          <p:attrName>style.visibility</p:attrName>
                                        </p:attrNameLst>
                                      </p:cBhvr>
                                      <p:to>
                                        <p:strVal val="visible"/>
                                      </p:to>
                                    </p:set>
                                    <p:anim calcmode="discrete" valueType="clr">
                                      <p:cBhvr override="childStyle">
                                        <p:cTn id="41" dur="80"/>
                                        <p:tgtEl>
                                          <p:spTgt spid="19"/>
                                        </p:tgtEl>
                                        <p:attrNameLst>
                                          <p:attrName>style.color</p:attrName>
                                        </p:attrNameLst>
                                      </p:cBhvr>
                                      <p:tavLst>
                                        <p:tav tm="0">
                                          <p:val>
                                            <p:clrVal>
                                              <a:schemeClr val="accent2"/>
                                            </p:clrVal>
                                          </p:val>
                                        </p:tav>
                                        <p:tav tm="50000">
                                          <p:val>
                                            <p:clrVal>
                                              <a:schemeClr val="hlink"/>
                                            </p:clrVal>
                                          </p:val>
                                        </p:tav>
                                      </p:tavLst>
                                    </p:anim>
                                    <p:anim calcmode="discrete" valueType="clr">
                                      <p:cBhvr>
                                        <p:cTn id="42" dur="80"/>
                                        <p:tgtEl>
                                          <p:spTgt spid="19"/>
                                        </p:tgtEl>
                                        <p:attrNameLst>
                                          <p:attrName>fillcolor</p:attrName>
                                        </p:attrNameLst>
                                      </p:cBhvr>
                                      <p:tavLst>
                                        <p:tav tm="0">
                                          <p:val>
                                            <p:clrVal>
                                              <a:schemeClr val="accent2"/>
                                            </p:clrVal>
                                          </p:val>
                                        </p:tav>
                                        <p:tav tm="50000">
                                          <p:val>
                                            <p:clrVal>
                                              <a:schemeClr val="hlink"/>
                                            </p:clrVal>
                                          </p:val>
                                        </p:tav>
                                      </p:tavLst>
                                    </p:anim>
                                    <p:set>
                                      <p:cBhvr>
                                        <p:cTn id="43" dur="80"/>
                                        <p:tgtEl>
                                          <p:spTgt spid="19"/>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7" grpId="0" animBg="1"/>
      <p:bldP spid="18" grpId="0" animBg="1"/>
      <p:bldP spid="19"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57200" y="152400"/>
            <a:ext cx="8229600" cy="990600"/>
          </a:xfrm>
        </p:spPr>
        <p:txBody>
          <a:bodyPr/>
          <a:lstStyle/>
          <a:p>
            <a:r>
              <a:rPr lang="en-US" altLang="en-US" sz="3600" i="1">
                <a:solidFill>
                  <a:srgbClr val="000000"/>
                </a:solidFill>
                <a:latin typeface="Times New Roman" pitchFamily="18" charset="0"/>
                <a:cs typeface="Times New Roman" pitchFamily="18" charset="0"/>
              </a:rPr>
              <a:t>Tính chất của sự phát triển</a:t>
            </a:r>
            <a:endParaRPr lang="en-US" altLang="en-US" sz="3600">
              <a:latin typeface="Times New Roman" pitchFamily="18" charset="0"/>
              <a:cs typeface="Times New Roman" pitchFamily="18" charset="0"/>
            </a:endParaRPr>
          </a:p>
        </p:txBody>
      </p:sp>
      <p:pic>
        <p:nvPicPr>
          <p:cNvPr id="163842" name="Picture 2" descr="E:\Bich Thuy\bí mật\images (8).jpg"/>
          <p:cNvPicPr>
            <a:picLocks noGrp="1" noChangeAspect="1" noChangeArrowheads="1"/>
          </p:cNvPicPr>
          <p:nvPr>
            <p:ph idx="4294967295"/>
          </p:nvPr>
        </p:nvPicPr>
        <p:blipFill>
          <a:blip r:embed="rId2"/>
          <a:srcRect/>
          <a:stretch>
            <a:fillRect/>
          </a:stretch>
        </p:blipFill>
        <p:spPr bwMode="auto">
          <a:xfrm>
            <a:off x="4495800" y="2286000"/>
            <a:ext cx="4495800" cy="4572000"/>
          </a:xfrm>
          <a:prstGeom prst="rect">
            <a:avLst/>
          </a:prstGeom>
        </p:spPr>
      </p:pic>
      <p:pic>
        <p:nvPicPr>
          <p:cNvPr id="163843" name="Picture 3" descr="E:\Bich Thuy\bí mật\images (9).jpg"/>
          <p:cNvPicPr>
            <a:picLocks noChangeAspect="1" noChangeArrowheads="1"/>
          </p:cNvPicPr>
          <p:nvPr/>
        </p:nvPicPr>
        <p:blipFill>
          <a:blip r:embed="rId3"/>
          <a:srcRect/>
          <a:stretch>
            <a:fillRect/>
          </a:stretch>
        </p:blipFill>
        <p:spPr bwMode="auto">
          <a:xfrm>
            <a:off x="0" y="2286000"/>
            <a:ext cx="4495800" cy="4572000"/>
          </a:xfrm>
          <a:prstGeom prst="rect">
            <a:avLst/>
          </a:prstGeom>
          <a:noFill/>
          <a:ln w="9525">
            <a:noFill/>
            <a:miter lim="800000"/>
            <a:headEnd/>
            <a:tailEnd/>
          </a:ln>
        </p:spPr>
      </p:pic>
      <p:sp>
        <p:nvSpPr>
          <p:cNvPr id="10" name="TextBox 9"/>
          <p:cNvSpPr txBox="1">
            <a:spLocks noChangeArrowheads="1"/>
          </p:cNvSpPr>
          <p:nvPr/>
        </p:nvSpPr>
        <p:spPr bwMode="auto">
          <a:xfrm>
            <a:off x="0" y="1066800"/>
            <a:ext cx="9144000" cy="1570038"/>
          </a:xfrm>
          <a:prstGeom prst="rect">
            <a:avLst/>
          </a:prstGeom>
          <a:noFill/>
          <a:ln w="9525">
            <a:noFill/>
            <a:miter lim="800000"/>
            <a:headEnd/>
            <a:tailEnd/>
          </a:ln>
        </p:spPr>
        <p:txBody>
          <a:bodyPr>
            <a:spAutoFit/>
          </a:bodyPr>
          <a:lstStyle/>
          <a:p>
            <a:r>
              <a:rPr lang="en-US" altLang="en-US" sz="3200" b="1">
                <a:solidFill>
                  <a:srgbClr val="000000"/>
                </a:solidFill>
                <a:latin typeface="Times New Roman" pitchFamily="18" charset="0"/>
              </a:rPr>
              <a:t>Tính khách quan</a:t>
            </a:r>
            <a:r>
              <a:rPr lang="en-US" altLang="en-US" sz="3200">
                <a:latin typeface=".VnTime" pitchFamily="34" charset="0"/>
                <a:ea typeface="Cordia New" pitchFamily="34" charset="-34"/>
                <a:cs typeface="Arial" pitchFamily="34" charset="0"/>
              </a:rPr>
              <a:t>: </a:t>
            </a:r>
            <a:r>
              <a:rPr lang="en-US" altLang="en-US" sz="3200">
                <a:latin typeface="Times New Roman" pitchFamily="18" charset="0"/>
                <a:ea typeface="Cordia New" pitchFamily="34" charset="-34"/>
                <a:cs typeface="Times New Roman" pitchFamily="18" charset="0"/>
              </a:rPr>
              <a:t>nguồn gốc của sự phát triển do các Q</a:t>
            </a:r>
            <a:r>
              <a:rPr lang="en-US" altLang="en-US" sz="3200">
                <a:latin typeface="Times New Roman" pitchFamily="18" charset="0"/>
                <a:ea typeface="Cordia New" pitchFamily="34" charset="-34"/>
                <a:cs typeface="Arial" pitchFamily="34" charset="0"/>
              </a:rPr>
              <a:t>L khách quan chi phối mà cơ bản nhất là QLMT</a:t>
            </a:r>
          </a:p>
          <a:p>
            <a:endParaRPr lang="en-US" altLang="en-US" sz="3200">
              <a:latin typeface="Arial" pitchFamily="34" charset="0"/>
              <a:ea typeface="Cordia New" pitchFamily="34" charset="-34"/>
              <a:cs typeface="Arial" pitchFamily="34"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ox(in)">
                                      <p:cBhvr>
                                        <p:cTn id="7" dur="500"/>
                                        <p:tgtEl>
                                          <p:spTgt spid="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nodeType="clickEffect">
                                  <p:stCondLst>
                                    <p:cond delay="0"/>
                                  </p:stCondLst>
                                  <p:childTnLst>
                                    <p:set>
                                      <p:cBhvr>
                                        <p:cTn id="11" dur="1" fill="hold">
                                          <p:stCondLst>
                                            <p:cond delay="0"/>
                                          </p:stCondLst>
                                        </p:cTn>
                                        <p:tgtEl>
                                          <p:spTgt spid="163843"/>
                                        </p:tgtEl>
                                        <p:attrNameLst>
                                          <p:attrName>style.visibility</p:attrName>
                                        </p:attrNameLst>
                                      </p:cBhvr>
                                      <p:to>
                                        <p:strVal val="visible"/>
                                      </p:to>
                                    </p:set>
                                    <p:animEffect transition="in" filter="box(in)">
                                      <p:cBhvr>
                                        <p:cTn id="12" dur="500"/>
                                        <p:tgtEl>
                                          <p:spTgt spid="16384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16" fill="hold" nodeType="clickEffect">
                                  <p:stCondLst>
                                    <p:cond delay="0"/>
                                  </p:stCondLst>
                                  <p:childTnLst>
                                    <p:set>
                                      <p:cBhvr>
                                        <p:cTn id="16" dur="1" fill="hold">
                                          <p:stCondLst>
                                            <p:cond delay="0"/>
                                          </p:stCondLst>
                                        </p:cTn>
                                        <p:tgtEl>
                                          <p:spTgt spid="163842"/>
                                        </p:tgtEl>
                                        <p:attrNameLst>
                                          <p:attrName>style.visibility</p:attrName>
                                        </p:attrNameLst>
                                      </p:cBhvr>
                                      <p:to>
                                        <p:strVal val="visible"/>
                                      </p:to>
                                    </p:set>
                                    <p:animEffect transition="in" filter="box(in)">
                                      <p:cBhvr>
                                        <p:cTn id="17" dur="500"/>
                                        <p:tgtEl>
                                          <p:spTgt spid="163842"/>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box(in)">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5" name="Text Placeholder 4"/>
          <p:cNvSpPr>
            <a:spLocks noGrp="1"/>
          </p:cNvSpPr>
          <p:nvPr>
            <p:ph type="body" sz="half" idx="1"/>
          </p:nvPr>
        </p:nvSpPr>
        <p:spPr>
          <a:xfrm>
            <a:off x="0" y="228600"/>
            <a:ext cx="4572000" cy="3276600"/>
          </a:xfrm>
        </p:spPr>
        <p:txBody>
          <a:bodyPr/>
          <a:lstStyle/>
          <a:p>
            <a:pPr algn="just" eaLnBrk="1" hangingPunct="1">
              <a:buFontTx/>
              <a:buNone/>
            </a:pPr>
            <a:r>
              <a:rPr lang="en-US" altLang="en-US" sz="2800" dirty="0">
                <a:latin typeface=".VnTime" pitchFamily="34" charset="0"/>
              </a:rPr>
              <a:t>	</a:t>
            </a:r>
            <a:r>
              <a:rPr lang="en-US" altLang="en-US" b="1" dirty="0">
                <a:solidFill>
                  <a:srgbClr val="000000"/>
                </a:solidFill>
                <a:latin typeface="Times New Roman" pitchFamily="18" charset="0"/>
              </a:rPr>
              <a:t> </a:t>
            </a:r>
            <a:r>
              <a:rPr lang="en-US" altLang="en-US" b="1" dirty="0" err="1">
                <a:solidFill>
                  <a:srgbClr val="000000"/>
                </a:solidFill>
                <a:latin typeface="Times New Roman" pitchFamily="18" charset="0"/>
              </a:rPr>
              <a:t>Tính</a:t>
            </a:r>
            <a:r>
              <a:rPr lang="en-US" altLang="en-US" b="1" dirty="0">
                <a:solidFill>
                  <a:srgbClr val="000000"/>
                </a:solidFill>
                <a:latin typeface="Times New Roman" pitchFamily="18" charset="0"/>
              </a:rPr>
              <a:t> </a:t>
            </a:r>
            <a:r>
              <a:rPr lang="en-US" altLang="en-US" b="1" dirty="0" err="1">
                <a:solidFill>
                  <a:srgbClr val="000000"/>
                </a:solidFill>
                <a:latin typeface="Times New Roman" pitchFamily="18" charset="0"/>
              </a:rPr>
              <a:t>phổ</a:t>
            </a:r>
            <a:r>
              <a:rPr lang="en-US" altLang="en-US" b="1" dirty="0">
                <a:solidFill>
                  <a:srgbClr val="000000"/>
                </a:solidFill>
                <a:latin typeface="Times New Roman" pitchFamily="18" charset="0"/>
              </a:rPr>
              <a:t> </a:t>
            </a:r>
            <a:r>
              <a:rPr lang="en-US" altLang="en-US" b="1" dirty="0" err="1">
                <a:solidFill>
                  <a:srgbClr val="000000"/>
                </a:solidFill>
                <a:latin typeface="Times New Roman" pitchFamily="18" charset="0"/>
              </a:rPr>
              <a:t>biến</a:t>
            </a:r>
            <a:r>
              <a:rPr lang="en-US" altLang="en-US" b="1" dirty="0">
                <a:solidFill>
                  <a:srgbClr val="000000"/>
                </a:solidFill>
                <a:latin typeface="Times New Roman" pitchFamily="18" charset="0"/>
              </a:rPr>
              <a:t>:</a:t>
            </a:r>
            <a:r>
              <a:rPr lang="en-US" altLang="en-US" dirty="0">
                <a:latin typeface=".VnTime" pitchFamily="34" charset="0"/>
              </a:rPr>
              <a:t> </a:t>
            </a:r>
            <a:r>
              <a:rPr lang="en-US" altLang="en-US" dirty="0" err="1">
                <a:latin typeface="Times New Roman" pitchFamily="18" charset="0"/>
                <a:cs typeface="Times New Roman" pitchFamily="18" charset="0"/>
              </a:rPr>
              <a:t>Sự</a:t>
            </a:r>
            <a:r>
              <a:rPr lang="en-US" altLang="en-US" dirty="0">
                <a:latin typeface="Times New Roman" pitchFamily="18" charset="0"/>
                <a:cs typeface="Times New Roman" pitchFamily="18" charset="0"/>
              </a:rPr>
              <a:t> </a:t>
            </a:r>
            <a:r>
              <a:rPr lang="en-US" altLang="en-US" dirty="0" err="1">
                <a:latin typeface="Times New Roman" pitchFamily="18" charset="0"/>
                <a:cs typeface="Times New Roman" pitchFamily="18" charset="0"/>
              </a:rPr>
              <a:t>phát</a:t>
            </a:r>
            <a:r>
              <a:rPr lang="en-US" altLang="en-US" dirty="0">
                <a:latin typeface="Times New Roman" pitchFamily="18" charset="0"/>
                <a:cs typeface="Times New Roman" pitchFamily="18" charset="0"/>
              </a:rPr>
              <a:t> </a:t>
            </a:r>
            <a:r>
              <a:rPr lang="en-US" altLang="en-US" dirty="0" err="1">
                <a:latin typeface="Times New Roman" pitchFamily="18" charset="0"/>
                <a:cs typeface="Times New Roman" pitchFamily="18" charset="0"/>
              </a:rPr>
              <a:t>triển</a:t>
            </a:r>
            <a:r>
              <a:rPr lang="en-US" altLang="en-US" dirty="0">
                <a:latin typeface="Times New Roman" pitchFamily="18" charset="0"/>
                <a:cs typeface="Times New Roman" pitchFamily="18" charset="0"/>
              </a:rPr>
              <a:t> </a:t>
            </a:r>
            <a:r>
              <a:rPr lang="en-US" altLang="en-US" dirty="0" err="1">
                <a:latin typeface="Times New Roman" pitchFamily="18" charset="0"/>
                <a:cs typeface="Times New Roman" pitchFamily="18" charset="0"/>
              </a:rPr>
              <a:t>diễn</a:t>
            </a:r>
            <a:r>
              <a:rPr lang="en-US" altLang="en-US" dirty="0">
                <a:latin typeface="Times New Roman" pitchFamily="18" charset="0"/>
                <a:cs typeface="Times New Roman" pitchFamily="18" charset="0"/>
              </a:rPr>
              <a:t> </a:t>
            </a:r>
            <a:r>
              <a:rPr lang="en-US" altLang="en-US" dirty="0" err="1">
                <a:latin typeface="Times New Roman" pitchFamily="18" charset="0"/>
                <a:cs typeface="Times New Roman" pitchFamily="18" charset="0"/>
              </a:rPr>
              <a:t>ra</a:t>
            </a:r>
            <a:r>
              <a:rPr lang="en-US" altLang="en-US" dirty="0">
                <a:latin typeface="Times New Roman" pitchFamily="18" charset="0"/>
                <a:cs typeface="Times New Roman" pitchFamily="18" charset="0"/>
              </a:rPr>
              <a:t> ở </a:t>
            </a:r>
            <a:r>
              <a:rPr lang="en-US" altLang="en-US" dirty="0" err="1">
                <a:latin typeface="Times New Roman" pitchFamily="18" charset="0"/>
                <a:cs typeface="Times New Roman" pitchFamily="18" charset="0"/>
              </a:rPr>
              <a:t>trong</a:t>
            </a:r>
            <a:r>
              <a:rPr lang="en-US" altLang="en-US" dirty="0">
                <a:latin typeface="Times New Roman" pitchFamily="18" charset="0"/>
                <a:cs typeface="Times New Roman" pitchFamily="18" charset="0"/>
              </a:rPr>
              <a:t>  </a:t>
            </a:r>
            <a:r>
              <a:rPr lang="en-US" altLang="en-US" dirty="0" err="1">
                <a:latin typeface="Times New Roman" pitchFamily="18" charset="0"/>
                <a:cs typeface="Times New Roman" pitchFamily="18" charset="0"/>
              </a:rPr>
              <a:t>mọi</a:t>
            </a:r>
            <a:r>
              <a:rPr lang="en-US" altLang="en-US" dirty="0">
                <a:latin typeface="Times New Roman" pitchFamily="18" charset="0"/>
                <a:cs typeface="Times New Roman" pitchFamily="18" charset="0"/>
              </a:rPr>
              <a:t> </a:t>
            </a:r>
            <a:r>
              <a:rPr lang="en-US" altLang="en-US" dirty="0" err="1">
                <a:latin typeface="Times New Roman" pitchFamily="18" charset="0"/>
                <a:cs typeface="Times New Roman" pitchFamily="18" charset="0"/>
              </a:rPr>
              <a:t>lĩnh</a:t>
            </a:r>
            <a:r>
              <a:rPr lang="en-US" altLang="en-US" dirty="0">
                <a:latin typeface="Times New Roman" pitchFamily="18" charset="0"/>
                <a:cs typeface="Times New Roman" pitchFamily="18" charset="0"/>
              </a:rPr>
              <a:t> </a:t>
            </a:r>
            <a:r>
              <a:rPr lang="en-US" altLang="en-US" dirty="0" err="1">
                <a:latin typeface="Times New Roman" pitchFamily="18" charset="0"/>
                <a:cs typeface="Times New Roman" pitchFamily="18" charset="0"/>
              </a:rPr>
              <a:t>vực</a:t>
            </a:r>
            <a:r>
              <a:rPr lang="en-US" altLang="en-US" dirty="0">
                <a:latin typeface="Times New Roman" pitchFamily="18" charset="0"/>
                <a:cs typeface="Times New Roman" pitchFamily="18" charset="0"/>
              </a:rPr>
              <a:t>, </a:t>
            </a:r>
            <a:r>
              <a:rPr lang="en-US" altLang="en-US" dirty="0" err="1">
                <a:latin typeface="Times New Roman" pitchFamily="18" charset="0"/>
                <a:cs typeface="Times New Roman" pitchFamily="18" charset="0"/>
              </a:rPr>
              <a:t>mọi</a:t>
            </a:r>
            <a:r>
              <a:rPr lang="en-US" altLang="en-US" dirty="0">
                <a:latin typeface="Times New Roman" pitchFamily="18" charset="0"/>
                <a:cs typeface="Times New Roman" pitchFamily="18" charset="0"/>
              </a:rPr>
              <a:t> </a:t>
            </a:r>
            <a:r>
              <a:rPr lang="en-US" altLang="en-US" dirty="0" err="1">
                <a:latin typeface="Times New Roman" pitchFamily="18" charset="0"/>
                <a:cs typeface="Times New Roman" pitchFamily="18" charset="0"/>
              </a:rPr>
              <a:t>sự</a:t>
            </a:r>
            <a:r>
              <a:rPr lang="en-US" altLang="en-US" dirty="0">
                <a:latin typeface="Times New Roman" pitchFamily="18" charset="0"/>
                <a:cs typeface="Times New Roman" pitchFamily="18" charset="0"/>
              </a:rPr>
              <a:t> </a:t>
            </a:r>
            <a:r>
              <a:rPr lang="en-US" altLang="en-US" dirty="0" err="1">
                <a:latin typeface="Times New Roman" pitchFamily="18" charset="0"/>
                <a:cs typeface="Times New Roman" pitchFamily="18" charset="0"/>
              </a:rPr>
              <a:t>vật</a:t>
            </a:r>
            <a:r>
              <a:rPr lang="en-US" altLang="en-US" dirty="0">
                <a:latin typeface="Times New Roman" pitchFamily="18" charset="0"/>
                <a:cs typeface="Times New Roman" pitchFamily="18" charset="0"/>
              </a:rPr>
              <a:t>, </a:t>
            </a:r>
            <a:r>
              <a:rPr lang="en-US" altLang="en-US" dirty="0" err="1">
                <a:latin typeface="Times New Roman" pitchFamily="18" charset="0"/>
                <a:cs typeface="Times New Roman" pitchFamily="18" charset="0"/>
              </a:rPr>
              <a:t>hiện</a:t>
            </a:r>
            <a:r>
              <a:rPr lang="en-US" altLang="en-US" dirty="0">
                <a:latin typeface="Times New Roman" pitchFamily="18" charset="0"/>
                <a:cs typeface="Times New Roman" pitchFamily="18" charset="0"/>
              </a:rPr>
              <a:t> </a:t>
            </a:r>
            <a:r>
              <a:rPr lang="en-US" altLang="en-US" dirty="0" err="1">
                <a:latin typeface="Times New Roman" pitchFamily="18" charset="0"/>
                <a:cs typeface="Times New Roman" pitchFamily="18" charset="0"/>
              </a:rPr>
              <a:t>tượng</a:t>
            </a:r>
            <a:r>
              <a:rPr lang="en-US" altLang="en-US" dirty="0">
                <a:latin typeface="Times New Roman" pitchFamily="18" charset="0"/>
                <a:cs typeface="Times New Roman" pitchFamily="18" charset="0"/>
              </a:rPr>
              <a:t>, </a:t>
            </a:r>
            <a:r>
              <a:rPr lang="en-US" altLang="en-US" dirty="0" err="1">
                <a:latin typeface="Times New Roman" pitchFamily="18" charset="0"/>
                <a:cs typeface="Times New Roman" pitchFamily="18" charset="0"/>
              </a:rPr>
              <a:t>mọi</a:t>
            </a:r>
            <a:r>
              <a:rPr lang="en-US" altLang="en-US" dirty="0">
                <a:latin typeface="Times New Roman" pitchFamily="18" charset="0"/>
                <a:cs typeface="Times New Roman" pitchFamily="18" charset="0"/>
              </a:rPr>
              <a:t> </a:t>
            </a:r>
            <a:r>
              <a:rPr lang="en-US" altLang="en-US" dirty="0" err="1">
                <a:latin typeface="Times New Roman" pitchFamily="18" charset="0"/>
                <a:cs typeface="Times New Roman" pitchFamily="18" charset="0"/>
              </a:rPr>
              <a:t>quá</a:t>
            </a:r>
            <a:r>
              <a:rPr lang="en-US" altLang="en-US" dirty="0">
                <a:latin typeface="Times New Roman" pitchFamily="18" charset="0"/>
                <a:cs typeface="Times New Roman" pitchFamily="18" charset="0"/>
              </a:rPr>
              <a:t> </a:t>
            </a:r>
            <a:r>
              <a:rPr lang="en-US" altLang="en-US" dirty="0" err="1">
                <a:latin typeface="Times New Roman" pitchFamily="18" charset="0"/>
                <a:cs typeface="Times New Roman" pitchFamily="18" charset="0"/>
              </a:rPr>
              <a:t>trình</a:t>
            </a:r>
            <a:r>
              <a:rPr lang="en-US" altLang="en-US" dirty="0">
                <a:latin typeface="Times New Roman" pitchFamily="18" charset="0"/>
                <a:cs typeface="Times New Roman" pitchFamily="18" charset="0"/>
              </a:rPr>
              <a:t> </a:t>
            </a:r>
            <a:r>
              <a:rPr lang="en-US" altLang="en-US" dirty="0" err="1">
                <a:latin typeface="Times New Roman" pitchFamily="18" charset="0"/>
                <a:cs typeface="Times New Roman" pitchFamily="18" charset="0"/>
              </a:rPr>
              <a:t>và</a:t>
            </a:r>
            <a:r>
              <a:rPr lang="en-US" altLang="en-US" dirty="0">
                <a:latin typeface="Times New Roman" pitchFamily="18" charset="0"/>
                <a:cs typeface="Times New Roman" pitchFamily="18" charset="0"/>
              </a:rPr>
              <a:t> </a:t>
            </a:r>
            <a:r>
              <a:rPr lang="en-US" altLang="en-US" dirty="0" err="1">
                <a:latin typeface="Times New Roman" pitchFamily="18" charset="0"/>
                <a:cs typeface="Times New Roman" pitchFamily="18" charset="0"/>
              </a:rPr>
              <a:t>giai</a:t>
            </a:r>
            <a:r>
              <a:rPr lang="en-US" altLang="en-US" dirty="0">
                <a:latin typeface="Times New Roman" pitchFamily="18" charset="0"/>
                <a:cs typeface="Times New Roman" pitchFamily="18" charset="0"/>
              </a:rPr>
              <a:t> </a:t>
            </a:r>
            <a:r>
              <a:rPr lang="en-US" altLang="en-US" dirty="0" err="1">
                <a:latin typeface="Times New Roman" pitchFamily="18" charset="0"/>
                <a:cs typeface="Times New Roman" pitchFamily="18" charset="0"/>
              </a:rPr>
              <a:t>đoạn</a:t>
            </a:r>
            <a:r>
              <a:rPr lang="en-US" altLang="en-US" dirty="0">
                <a:latin typeface="Times New Roman" pitchFamily="18" charset="0"/>
                <a:cs typeface="Times New Roman" pitchFamily="18" charset="0"/>
              </a:rPr>
              <a:t> </a:t>
            </a:r>
            <a:r>
              <a:rPr lang="en-US" altLang="en-US" dirty="0" err="1">
                <a:latin typeface="Times New Roman" pitchFamily="18" charset="0"/>
                <a:cs typeface="Times New Roman" pitchFamily="18" charset="0"/>
              </a:rPr>
              <a:t>của</a:t>
            </a:r>
            <a:r>
              <a:rPr lang="en-US" altLang="en-US" dirty="0">
                <a:latin typeface="Times New Roman" pitchFamily="18" charset="0"/>
                <a:cs typeface="Times New Roman" pitchFamily="18" charset="0"/>
              </a:rPr>
              <a:t> </a:t>
            </a:r>
            <a:r>
              <a:rPr lang="en-US" altLang="en-US" dirty="0" err="1">
                <a:latin typeface="Times New Roman" pitchFamily="18" charset="0"/>
                <a:cs typeface="Times New Roman" pitchFamily="18" charset="0"/>
              </a:rPr>
              <a:t>chúng</a:t>
            </a:r>
            <a:r>
              <a:rPr lang="en-US" altLang="en-US" dirty="0">
                <a:latin typeface="Times New Roman" pitchFamily="18" charset="0"/>
                <a:cs typeface="Times New Roman" pitchFamily="18" charset="0"/>
              </a:rPr>
              <a:t> </a:t>
            </a:r>
            <a:r>
              <a:rPr lang="en-US" altLang="en-US" dirty="0" err="1">
                <a:latin typeface="Times New Roman" pitchFamily="18" charset="0"/>
                <a:cs typeface="Times New Roman" pitchFamily="18" charset="0"/>
              </a:rPr>
              <a:t>và</a:t>
            </a:r>
            <a:r>
              <a:rPr lang="en-US" altLang="en-US" dirty="0">
                <a:latin typeface="Times New Roman" pitchFamily="18" charset="0"/>
                <a:cs typeface="Times New Roman" pitchFamily="18" charset="0"/>
              </a:rPr>
              <a:t> </a:t>
            </a:r>
            <a:r>
              <a:rPr lang="en-US" altLang="en-US" dirty="0" err="1">
                <a:latin typeface="Times New Roman" pitchFamily="18" charset="0"/>
                <a:cs typeface="Times New Roman" pitchFamily="18" charset="0"/>
              </a:rPr>
              <a:t>kết</a:t>
            </a:r>
            <a:r>
              <a:rPr lang="en-US" altLang="en-US" dirty="0">
                <a:latin typeface="Times New Roman" pitchFamily="18" charset="0"/>
                <a:cs typeface="Times New Roman" pitchFamily="18" charset="0"/>
              </a:rPr>
              <a:t> </a:t>
            </a:r>
            <a:r>
              <a:rPr lang="en-US" altLang="en-US" dirty="0" err="1">
                <a:latin typeface="Times New Roman" pitchFamily="18" charset="0"/>
                <a:cs typeface="Times New Roman" pitchFamily="18" charset="0"/>
              </a:rPr>
              <a:t>quả</a:t>
            </a:r>
            <a:r>
              <a:rPr lang="en-US" altLang="en-US" dirty="0">
                <a:latin typeface="Times New Roman" pitchFamily="18" charset="0"/>
                <a:cs typeface="Times New Roman" pitchFamily="18" charset="0"/>
              </a:rPr>
              <a:t> </a:t>
            </a:r>
            <a:r>
              <a:rPr lang="en-US" altLang="en-US" dirty="0" err="1">
                <a:latin typeface="Times New Roman" pitchFamily="18" charset="0"/>
                <a:cs typeface="Times New Roman" pitchFamily="18" charset="0"/>
              </a:rPr>
              <a:t>là</a:t>
            </a:r>
            <a:r>
              <a:rPr lang="en-US" altLang="en-US" dirty="0">
                <a:latin typeface="Times New Roman" pitchFamily="18" charset="0"/>
                <a:cs typeface="Times New Roman" pitchFamily="18" charset="0"/>
              </a:rPr>
              <a:t> </a:t>
            </a:r>
            <a:r>
              <a:rPr lang="en-US" altLang="en-US" dirty="0" err="1">
                <a:latin typeface="Times New Roman" pitchFamily="18" charset="0"/>
                <a:cs typeface="Times New Roman" pitchFamily="18" charset="0"/>
              </a:rPr>
              <a:t>cái</a:t>
            </a:r>
            <a:r>
              <a:rPr lang="en-US" altLang="en-US" dirty="0">
                <a:latin typeface="Times New Roman" pitchFamily="18" charset="0"/>
                <a:cs typeface="Times New Roman" pitchFamily="18" charset="0"/>
              </a:rPr>
              <a:t> </a:t>
            </a:r>
            <a:r>
              <a:rPr lang="en-US" altLang="en-US" dirty="0" err="1">
                <a:latin typeface="Times New Roman" pitchFamily="18" charset="0"/>
                <a:cs typeface="Times New Roman" pitchFamily="18" charset="0"/>
              </a:rPr>
              <a:t>mới</a:t>
            </a:r>
            <a:r>
              <a:rPr lang="en-US" altLang="en-US" dirty="0">
                <a:latin typeface="Times New Roman" pitchFamily="18" charset="0"/>
                <a:cs typeface="Times New Roman" pitchFamily="18" charset="0"/>
              </a:rPr>
              <a:t> </a:t>
            </a:r>
            <a:r>
              <a:rPr lang="en-US" altLang="en-US" dirty="0" err="1">
                <a:latin typeface="Times New Roman" pitchFamily="18" charset="0"/>
                <a:cs typeface="Times New Roman" pitchFamily="18" charset="0"/>
              </a:rPr>
              <a:t>xuất</a:t>
            </a:r>
            <a:r>
              <a:rPr lang="en-US" altLang="en-US" dirty="0">
                <a:latin typeface="Times New Roman" pitchFamily="18" charset="0"/>
                <a:cs typeface="Times New Roman" pitchFamily="18" charset="0"/>
              </a:rPr>
              <a:t> </a:t>
            </a:r>
            <a:r>
              <a:rPr lang="en-US" altLang="en-US" dirty="0" err="1">
                <a:latin typeface="Times New Roman" pitchFamily="18" charset="0"/>
                <a:cs typeface="Times New Roman" pitchFamily="18" charset="0"/>
              </a:rPr>
              <a:t>hiện</a:t>
            </a:r>
            <a:endParaRPr lang="en-US" altLang="en-US" dirty="0">
              <a:latin typeface="Times New Roman" pitchFamily="18" charset="0"/>
              <a:cs typeface="Times New Roman" pitchFamily="18" charset="0"/>
            </a:endParaRPr>
          </a:p>
        </p:txBody>
      </p:sp>
      <p:pic>
        <p:nvPicPr>
          <p:cNvPr id="38917" name="Picture 3" descr="E:\Bich Thuy\bí mật\tải xuống (3).jpg"/>
          <p:cNvPicPr>
            <a:picLocks noChangeAspect="1" noChangeArrowheads="1"/>
          </p:cNvPicPr>
          <p:nvPr/>
        </p:nvPicPr>
        <p:blipFill>
          <a:blip r:embed="rId2"/>
          <a:srcRect/>
          <a:stretch>
            <a:fillRect/>
          </a:stretch>
        </p:blipFill>
        <p:spPr bwMode="auto">
          <a:xfrm>
            <a:off x="0" y="3886200"/>
            <a:ext cx="4572000" cy="2819400"/>
          </a:xfrm>
          <a:prstGeom prst="rect">
            <a:avLst/>
          </a:prstGeom>
          <a:noFill/>
          <a:ln w="9525">
            <a:noFill/>
            <a:miter lim="800000"/>
            <a:headEnd/>
            <a:tailEnd/>
          </a:ln>
        </p:spPr>
      </p:pic>
      <p:pic>
        <p:nvPicPr>
          <p:cNvPr id="38918" name="Picture 4" descr="E:\Bich Thuy\bí mật\tải xuống (4).jpg"/>
          <p:cNvPicPr>
            <a:picLocks noGrp="1" noChangeAspect="1" noChangeArrowheads="1"/>
          </p:cNvPicPr>
          <p:nvPr>
            <p:ph sz="quarter" idx="2"/>
          </p:nvPr>
        </p:nvPicPr>
        <p:blipFill>
          <a:blip r:embed="rId3"/>
          <a:srcRect/>
          <a:stretch>
            <a:fillRect/>
          </a:stretch>
        </p:blipFill>
        <p:spPr bwMode="auto">
          <a:xfrm>
            <a:off x="4724400" y="0"/>
            <a:ext cx="4267200" cy="3862388"/>
          </a:xfrm>
        </p:spPr>
      </p:pic>
      <p:pic>
        <p:nvPicPr>
          <p:cNvPr id="38919" name="Picture 7" descr="E:\Bich Thuy\bí mật\tải xuống.png"/>
          <p:cNvPicPr>
            <a:picLocks noGrp="1" noChangeAspect="1" noChangeArrowheads="1"/>
          </p:cNvPicPr>
          <p:nvPr>
            <p:ph sz="quarter" idx="3"/>
          </p:nvPr>
        </p:nvPicPr>
        <p:blipFill>
          <a:blip r:embed="rId4"/>
          <a:srcRect/>
          <a:stretch>
            <a:fillRect/>
          </a:stretch>
        </p:blipFill>
        <p:spPr bwMode="auto">
          <a:xfrm>
            <a:off x="4648200" y="3886200"/>
            <a:ext cx="4495800" cy="2971800"/>
          </a:xfrm>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38915">
                                            <p:txEl>
                                              <p:pRg st="0" end="0"/>
                                            </p:txEl>
                                          </p:spTgt>
                                        </p:tgtEl>
                                        <p:attrNameLst>
                                          <p:attrName>style.visibility</p:attrName>
                                        </p:attrNameLst>
                                      </p:cBhvr>
                                      <p:to>
                                        <p:strVal val="visible"/>
                                      </p:to>
                                    </p:set>
                                    <p:animEffect transition="in" filter="box(in)">
                                      <p:cBhvr>
                                        <p:cTn id="7" dur="500"/>
                                        <p:tgtEl>
                                          <p:spTgt spid="3891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nodeType="clickEffect">
                                  <p:stCondLst>
                                    <p:cond delay="0"/>
                                  </p:stCondLst>
                                  <p:childTnLst>
                                    <p:set>
                                      <p:cBhvr>
                                        <p:cTn id="11" dur="1" fill="hold">
                                          <p:stCondLst>
                                            <p:cond delay="0"/>
                                          </p:stCondLst>
                                        </p:cTn>
                                        <p:tgtEl>
                                          <p:spTgt spid="38918"/>
                                        </p:tgtEl>
                                        <p:attrNameLst>
                                          <p:attrName>style.visibility</p:attrName>
                                        </p:attrNameLst>
                                      </p:cBhvr>
                                      <p:to>
                                        <p:strVal val="visible"/>
                                      </p:to>
                                    </p:set>
                                    <p:animEffect transition="in" filter="box(in)">
                                      <p:cBhvr>
                                        <p:cTn id="12" dur="500"/>
                                        <p:tgtEl>
                                          <p:spTgt spid="3891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16" fill="hold" nodeType="clickEffect">
                                  <p:stCondLst>
                                    <p:cond delay="0"/>
                                  </p:stCondLst>
                                  <p:childTnLst>
                                    <p:set>
                                      <p:cBhvr>
                                        <p:cTn id="16" dur="1" fill="hold">
                                          <p:stCondLst>
                                            <p:cond delay="0"/>
                                          </p:stCondLst>
                                        </p:cTn>
                                        <p:tgtEl>
                                          <p:spTgt spid="38917"/>
                                        </p:tgtEl>
                                        <p:attrNameLst>
                                          <p:attrName>style.visibility</p:attrName>
                                        </p:attrNameLst>
                                      </p:cBhvr>
                                      <p:to>
                                        <p:strVal val="visible"/>
                                      </p:to>
                                    </p:set>
                                    <p:animEffect transition="in" filter="box(in)">
                                      <p:cBhvr>
                                        <p:cTn id="17" dur="500"/>
                                        <p:tgtEl>
                                          <p:spTgt spid="38917"/>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4" presetClass="entr" presetSubtype="16" fill="hold" nodeType="clickEffect">
                                  <p:stCondLst>
                                    <p:cond delay="0"/>
                                  </p:stCondLst>
                                  <p:childTnLst>
                                    <p:set>
                                      <p:cBhvr>
                                        <p:cTn id="21" dur="1" fill="hold">
                                          <p:stCondLst>
                                            <p:cond delay="0"/>
                                          </p:stCondLst>
                                        </p:cTn>
                                        <p:tgtEl>
                                          <p:spTgt spid="38919"/>
                                        </p:tgtEl>
                                        <p:attrNameLst>
                                          <p:attrName>style.visibility</p:attrName>
                                        </p:attrNameLst>
                                      </p:cBhvr>
                                      <p:to>
                                        <p:strVal val="visible"/>
                                      </p:to>
                                    </p:set>
                                    <p:animEffect transition="in" filter="box(in)">
                                      <p:cBhvr>
                                        <p:cTn id="22" dur="500"/>
                                        <p:tgtEl>
                                          <p:spTgt spid="389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15"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a:xfrm>
            <a:off x="0" y="28575"/>
            <a:ext cx="8915400" cy="609600"/>
          </a:xfrm>
        </p:spPr>
        <p:txBody>
          <a:bodyPr/>
          <a:lstStyle/>
          <a:p>
            <a:br>
              <a:rPr lang="en-GB" altLang="en-US" sz="3600" i="1">
                <a:latin typeface="Times New Roman" pitchFamily="18" charset="0"/>
                <a:cs typeface="Times New Roman" pitchFamily="18" charset="0"/>
              </a:rPr>
            </a:br>
            <a:r>
              <a:rPr lang="en-GB" altLang="en-US" sz="3600" i="1">
                <a:latin typeface="Times New Roman" pitchFamily="18" charset="0"/>
                <a:cs typeface="Times New Roman" pitchFamily="18" charset="0"/>
              </a:rPr>
              <a:t>c. Vấn đề đối tượng của triết học trong lịch sử </a:t>
            </a:r>
            <a:br>
              <a:rPr lang="vi-VN" altLang="en-US" sz="3600">
                <a:latin typeface="Times New Roman" pitchFamily="18" charset="0"/>
                <a:cs typeface="Times New Roman" pitchFamily="18" charset="0"/>
              </a:rPr>
            </a:br>
            <a:endParaRPr lang="vi-VN" altLang="en-US" sz="3600">
              <a:latin typeface="Times New Roman" pitchFamily="18" charset="0"/>
              <a:cs typeface="Times New Roman" pitchFamily="18" charset="0"/>
            </a:endParaRPr>
          </a:p>
        </p:txBody>
      </p:sp>
      <p:sp>
        <p:nvSpPr>
          <p:cNvPr id="4" name="Date Placeholder 3"/>
          <p:cNvSpPr>
            <a:spLocks noGrp="1"/>
          </p:cNvSpPr>
          <p:nvPr>
            <p:ph type="dt" sz="quarter" idx="4294967295"/>
          </p:nvPr>
        </p:nvSpPr>
        <p:spPr>
          <a:xfrm>
            <a:off x="457200" y="6245225"/>
            <a:ext cx="2133600" cy="476250"/>
          </a:xfrm>
          <a:prstGeom prst="rect">
            <a:avLst/>
          </a:prstGeom>
        </p:spPr>
        <p:txBody>
          <a:bodyPr/>
          <a:lstStyle/>
          <a:p>
            <a:pPr>
              <a:defRPr/>
            </a:pPr>
            <a:fld id="{A7D7504A-A3E7-454E-A1F8-E755B891FD74}" type="datetime1">
              <a:rPr lang="en-US" smtClean="0"/>
              <a:pPr>
                <a:defRPr/>
              </a:pPr>
              <a:t>02/10/2023</a:t>
            </a:fld>
            <a:endParaRPr lang="en-US"/>
          </a:p>
        </p:txBody>
      </p:sp>
      <p:sp>
        <p:nvSpPr>
          <p:cNvPr id="8" name="Rounded Rectangle 7"/>
          <p:cNvSpPr/>
          <p:nvPr/>
        </p:nvSpPr>
        <p:spPr>
          <a:xfrm>
            <a:off x="2590800" y="777875"/>
            <a:ext cx="6400800" cy="1482725"/>
          </a:xfrm>
          <a:prstGeom prst="roundRect">
            <a:avLst/>
          </a:prstGeom>
        </p:spPr>
        <p:style>
          <a:lnRef idx="1">
            <a:schemeClr val="accent1"/>
          </a:lnRef>
          <a:fillRef idx="2">
            <a:schemeClr val="accent1"/>
          </a:fillRef>
          <a:effectRef idx="1">
            <a:schemeClr val="accent1"/>
          </a:effectRef>
          <a:fontRef idx="minor">
            <a:schemeClr val="dk1"/>
          </a:fontRef>
        </p:style>
        <p:txBody>
          <a:bodyPr anchor="ctr"/>
          <a:lstStyle/>
          <a:p>
            <a:pPr algn="just">
              <a:spcBef>
                <a:spcPct val="20000"/>
              </a:spcBef>
              <a:defRPr/>
            </a:pPr>
            <a:r>
              <a:rPr lang="en-GB" altLang="en-US" sz="2400" kern="0" dirty="0" err="1">
                <a:solidFill>
                  <a:srgbClr val="000000"/>
                </a:solidFill>
                <a:latin typeface="Times New Roman" panose="02020603050405020304" pitchFamily="18" charset="0"/>
                <a:cs typeface="Times New Roman" panose="02020603050405020304" pitchFamily="18" charset="0"/>
              </a:rPr>
              <a:t>Triết</a:t>
            </a:r>
            <a:r>
              <a:rPr lang="en-GB" altLang="en-US" sz="2400" kern="0" dirty="0">
                <a:solidFill>
                  <a:srgbClr val="000000"/>
                </a:solidFill>
                <a:latin typeface="Times New Roman" panose="02020603050405020304" pitchFamily="18" charset="0"/>
                <a:cs typeface="Times New Roman" panose="02020603050405020304" pitchFamily="18" charset="0"/>
              </a:rPr>
              <a:t> </a:t>
            </a:r>
            <a:r>
              <a:rPr lang="en-GB" altLang="en-US" sz="2400" kern="0" dirty="0" err="1">
                <a:solidFill>
                  <a:srgbClr val="000000"/>
                </a:solidFill>
                <a:latin typeface="Times New Roman" panose="02020603050405020304" pitchFamily="18" charset="0"/>
                <a:cs typeface="Times New Roman" panose="02020603050405020304" pitchFamily="18" charset="0"/>
              </a:rPr>
              <a:t>học</a:t>
            </a:r>
            <a:r>
              <a:rPr lang="en-GB" altLang="en-US" sz="2400" kern="0" dirty="0">
                <a:solidFill>
                  <a:srgbClr val="000000"/>
                </a:solidFill>
                <a:latin typeface="Times New Roman" panose="02020603050405020304" pitchFamily="18" charset="0"/>
                <a:cs typeface="Times New Roman" panose="02020603050405020304" pitchFamily="18" charset="0"/>
              </a:rPr>
              <a:t> </a:t>
            </a:r>
            <a:r>
              <a:rPr lang="en-GB" altLang="en-US" sz="2400" kern="0" dirty="0" err="1">
                <a:solidFill>
                  <a:srgbClr val="000000"/>
                </a:solidFill>
                <a:latin typeface="Times New Roman" panose="02020603050405020304" pitchFamily="18" charset="0"/>
                <a:cs typeface="Times New Roman" panose="02020603050405020304" pitchFamily="18" charset="0"/>
              </a:rPr>
              <a:t>tự</a:t>
            </a:r>
            <a:r>
              <a:rPr lang="en-GB" altLang="en-US" sz="2400" kern="0" dirty="0">
                <a:solidFill>
                  <a:srgbClr val="000000"/>
                </a:solidFill>
                <a:latin typeface="Times New Roman" panose="02020603050405020304" pitchFamily="18" charset="0"/>
                <a:cs typeface="Times New Roman" panose="02020603050405020304" pitchFamily="18" charset="0"/>
              </a:rPr>
              <a:t> </a:t>
            </a:r>
            <a:r>
              <a:rPr lang="en-GB" altLang="en-US" sz="2400" kern="0" dirty="0" err="1">
                <a:solidFill>
                  <a:srgbClr val="000000"/>
                </a:solidFill>
                <a:latin typeface="Times New Roman" panose="02020603050405020304" pitchFamily="18" charset="0"/>
                <a:cs typeface="Times New Roman" panose="02020603050405020304" pitchFamily="18" charset="0"/>
              </a:rPr>
              <a:t>nhiên</a:t>
            </a:r>
            <a:r>
              <a:rPr lang="en-GB" altLang="en-US" sz="2400" kern="0" dirty="0">
                <a:solidFill>
                  <a:srgbClr val="000000"/>
                </a:solidFill>
                <a:latin typeface="Times New Roman" panose="02020603050405020304" pitchFamily="18" charset="0"/>
                <a:cs typeface="Times New Roman" panose="02020603050405020304" pitchFamily="18" charset="0"/>
              </a:rPr>
              <a:t> </a:t>
            </a:r>
            <a:r>
              <a:rPr lang="en-GB" altLang="en-US" sz="2400" kern="0" dirty="0" err="1">
                <a:solidFill>
                  <a:srgbClr val="000000"/>
                </a:solidFill>
                <a:latin typeface="Times New Roman" panose="02020603050405020304" pitchFamily="18" charset="0"/>
                <a:cs typeface="Times New Roman" panose="02020603050405020304" pitchFamily="18" charset="0"/>
              </a:rPr>
              <a:t>bao</a:t>
            </a:r>
            <a:r>
              <a:rPr lang="en-GB" altLang="en-US" sz="2400" kern="0" dirty="0">
                <a:solidFill>
                  <a:srgbClr val="000000"/>
                </a:solidFill>
                <a:latin typeface="Times New Roman" panose="02020603050405020304" pitchFamily="18" charset="0"/>
                <a:cs typeface="Times New Roman" panose="02020603050405020304" pitchFamily="18" charset="0"/>
              </a:rPr>
              <a:t> </a:t>
            </a:r>
            <a:r>
              <a:rPr lang="en-GB" altLang="en-US" sz="2400" kern="0" dirty="0" err="1">
                <a:solidFill>
                  <a:srgbClr val="000000"/>
                </a:solidFill>
                <a:latin typeface="Times New Roman" panose="02020603050405020304" pitchFamily="18" charset="0"/>
                <a:cs typeface="Times New Roman" panose="02020603050405020304" pitchFamily="18" charset="0"/>
              </a:rPr>
              <a:t>gồm</a:t>
            </a:r>
            <a:r>
              <a:rPr lang="en-GB" altLang="en-US" sz="2400" kern="0" dirty="0">
                <a:solidFill>
                  <a:srgbClr val="000000"/>
                </a:solidFill>
                <a:latin typeface="Times New Roman" panose="02020603050405020304" pitchFamily="18" charset="0"/>
                <a:cs typeface="Times New Roman" panose="02020603050405020304" pitchFamily="18" charset="0"/>
              </a:rPr>
              <a:t> </a:t>
            </a:r>
            <a:r>
              <a:rPr lang="en-GB" altLang="en-US" sz="2400" kern="0" dirty="0" err="1">
                <a:solidFill>
                  <a:srgbClr val="000000"/>
                </a:solidFill>
                <a:latin typeface="Times New Roman" panose="02020603050405020304" pitchFamily="18" charset="0"/>
                <a:cs typeface="Times New Roman" panose="02020603050405020304" pitchFamily="18" charset="0"/>
              </a:rPr>
              <a:t>tất</a:t>
            </a:r>
            <a:r>
              <a:rPr lang="en-GB" altLang="en-US" sz="2400" kern="0" dirty="0">
                <a:solidFill>
                  <a:srgbClr val="000000"/>
                </a:solidFill>
                <a:latin typeface="Times New Roman" panose="02020603050405020304" pitchFamily="18" charset="0"/>
                <a:cs typeface="Times New Roman" panose="02020603050405020304" pitchFamily="18" charset="0"/>
              </a:rPr>
              <a:t> </a:t>
            </a:r>
            <a:r>
              <a:rPr lang="en-GB" altLang="en-US" sz="2400" kern="0" dirty="0" err="1">
                <a:solidFill>
                  <a:srgbClr val="000000"/>
                </a:solidFill>
                <a:latin typeface="Times New Roman" panose="02020603050405020304" pitchFamily="18" charset="0"/>
                <a:cs typeface="Times New Roman" panose="02020603050405020304" pitchFamily="18" charset="0"/>
              </a:rPr>
              <a:t>cả</a:t>
            </a:r>
            <a:r>
              <a:rPr lang="en-GB" altLang="en-US" sz="2400" kern="0" dirty="0">
                <a:solidFill>
                  <a:srgbClr val="000000"/>
                </a:solidFill>
                <a:latin typeface="Times New Roman" panose="02020603050405020304" pitchFamily="18" charset="0"/>
                <a:cs typeface="Times New Roman" panose="02020603050405020304" pitchFamily="18" charset="0"/>
              </a:rPr>
              <a:t> </a:t>
            </a:r>
            <a:r>
              <a:rPr lang="en-GB" altLang="en-US" sz="2400" kern="0" dirty="0" err="1">
                <a:solidFill>
                  <a:srgbClr val="000000"/>
                </a:solidFill>
                <a:latin typeface="Times New Roman" panose="02020603050405020304" pitchFamily="18" charset="0"/>
                <a:cs typeface="Times New Roman" panose="02020603050405020304" pitchFamily="18" charset="0"/>
              </a:rPr>
              <a:t>những</a:t>
            </a:r>
            <a:r>
              <a:rPr lang="en-GB" altLang="en-US" sz="2400" kern="0" dirty="0">
                <a:solidFill>
                  <a:srgbClr val="000000"/>
                </a:solidFill>
                <a:latin typeface="Times New Roman" panose="02020603050405020304" pitchFamily="18" charset="0"/>
                <a:cs typeface="Times New Roman" panose="02020603050405020304" pitchFamily="18" charset="0"/>
              </a:rPr>
              <a:t> tri </a:t>
            </a:r>
            <a:r>
              <a:rPr lang="en-GB" altLang="en-US" sz="2400" kern="0" dirty="0" err="1">
                <a:solidFill>
                  <a:srgbClr val="000000"/>
                </a:solidFill>
                <a:latin typeface="Times New Roman" panose="02020603050405020304" pitchFamily="18" charset="0"/>
                <a:cs typeface="Times New Roman" panose="02020603050405020304" pitchFamily="18" charset="0"/>
              </a:rPr>
              <a:t>thức</a:t>
            </a:r>
            <a:r>
              <a:rPr lang="en-GB" altLang="en-US" sz="2400" kern="0" dirty="0">
                <a:solidFill>
                  <a:srgbClr val="000000"/>
                </a:solidFill>
                <a:latin typeface="Times New Roman" panose="02020603050405020304" pitchFamily="18" charset="0"/>
                <a:cs typeface="Times New Roman" panose="02020603050405020304" pitchFamily="18" charset="0"/>
              </a:rPr>
              <a:t> </a:t>
            </a:r>
            <a:r>
              <a:rPr lang="en-GB" altLang="en-US" sz="2400" kern="0" dirty="0" err="1">
                <a:solidFill>
                  <a:srgbClr val="000000"/>
                </a:solidFill>
                <a:latin typeface="Times New Roman" panose="02020603050405020304" pitchFamily="18" charset="0"/>
                <a:cs typeface="Times New Roman" panose="02020603050405020304" pitchFamily="18" charset="0"/>
              </a:rPr>
              <a:t>mà</a:t>
            </a:r>
            <a:r>
              <a:rPr lang="en-GB" altLang="en-US" sz="2400" kern="0" dirty="0">
                <a:solidFill>
                  <a:srgbClr val="000000"/>
                </a:solidFill>
                <a:latin typeface="Times New Roman" panose="02020603050405020304" pitchFamily="18" charset="0"/>
                <a:cs typeface="Times New Roman" panose="02020603050405020304" pitchFamily="18" charset="0"/>
              </a:rPr>
              <a:t> con </a:t>
            </a:r>
            <a:r>
              <a:rPr lang="en-GB" altLang="en-US" sz="2400" kern="0" dirty="0" err="1">
                <a:solidFill>
                  <a:srgbClr val="000000"/>
                </a:solidFill>
                <a:latin typeface="Times New Roman" panose="02020603050405020304" pitchFamily="18" charset="0"/>
                <a:cs typeface="Times New Roman" panose="02020603050405020304" pitchFamily="18" charset="0"/>
              </a:rPr>
              <a:t>người</a:t>
            </a:r>
            <a:r>
              <a:rPr lang="en-GB" altLang="en-US" sz="2400" kern="0" dirty="0">
                <a:solidFill>
                  <a:srgbClr val="000000"/>
                </a:solidFill>
                <a:latin typeface="Times New Roman" panose="02020603050405020304" pitchFamily="18" charset="0"/>
                <a:cs typeface="Times New Roman" panose="02020603050405020304" pitchFamily="18" charset="0"/>
              </a:rPr>
              <a:t> </a:t>
            </a:r>
            <a:r>
              <a:rPr lang="en-GB" altLang="en-US" sz="2400" kern="0" dirty="0" err="1">
                <a:solidFill>
                  <a:srgbClr val="000000"/>
                </a:solidFill>
                <a:latin typeface="Times New Roman" panose="02020603050405020304" pitchFamily="18" charset="0"/>
                <a:cs typeface="Times New Roman" panose="02020603050405020304" pitchFamily="18" charset="0"/>
              </a:rPr>
              <a:t>có</a:t>
            </a:r>
            <a:r>
              <a:rPr lang="en-GB" altLang="en-US" sz="2400" kern="0" dirty="0">
                <a:solidFill>
                  <a:srgbClr val="000000"/>
                </a:solidFill>
                <a:latin typeface="Times New Roman" panose="02020603050405020304" pitchFamily="18" charset="0"/>
                <a:cs typeface="Times New Roman" panose="02020603050405020304" pitchFamily="18" charset="0"/>
              </a:rPr>
              <a:t> </a:t>
            </a:r>
            <a:r>
              <a:rPr lang="en-GB" altLang="en-US" sz="2400" kern="0" dirty="0" err="1">
                <a:solidFill>
                  <a:srgbClr val="000000"/>
                </a:solidFill>
                <a:latin typeface="Times New Roman" panose="02020603050405020304" pitchFamily="18" charset="0"/>
                <a:cs typeface="Times New Roman" panose="02020603050405020304" pitchFamily="18" charset="0"/>
              </a:rPr>
              <a:t>được</a:t>
            </a:r>
            <a:r>
              <a:rPr lang="en-GB" altLang="en-US" sz="2400" kern="0" dirty="0">
                <a:solidFill>
                  <a:srgbClr val="000000"/>
                </a:solidFill>
                <a:latin typeface="Times New Roman" panose="02020603050405020304" pitchFamily="18" charset="0"/>
                <a:cs typeface="Times New Roman" panose="02020603050405020304" pitchFamily="18" charset="0"/>
              </a:rPr>
              <a:t>, </a:t>
            </a:r>
            <a:r>
              <a:rPr lang="en-GB" altLang="en-US" sz="2400" kern="0" dirty="0" err="1">
                <a:solidFill>
                  <a:srgbClr val="000000"/>
                </a:solidFill>
                <a:latin typeface="Times New Roman" panose="02020603050405020304" pitchFamily="18" charset="0"/>
                <a:cs typeface="Times New Roman" panose="02020603050405020304" pitchFamily="18" charset="0"/>
              </a:rPr>
              <a:t>trước</a:t>
            </a:r>
            <a:r>
              <a:rPr lang="en-GB" altLang="en-US" sz="2400" kern="0" dirty="0">
                <a:solidFill>
                  <a:srgbClr val="000000"/>
                </a:solidFill>
                <a:latin typeface="Times New Roman" panose="02020603050405020304" pitchFamily="18" charset="0"/>
                <a:cs typeface="Times New Roman" panose="02020603050405020304" pitchFamily="18" charset="0"/>
              </a:rPr>
              <a:t> </a:t>
            </a:r>
            <a:r>
              <a:rPr lang="en-GB" altLang="en-US" sz="2400" kern="0" dirty="0" err="1">
                <a:solidFill>
                  <a:srgbClr val="000000"/>
                </a:solidFill>
                <a:latin typeface="Times New Roman" panose="02020603050405020304" pitchFamily="18" charset="0"/>
                <a:cs typeface="Times New Roman" panose="02020603050405020304" pitchFamily="18" charset="0"/>
              </a:rPr>
              <a:t>hết</a:t>
            </a:r>
            <a:r>
              <a:rPr lang="en-GB" altLang="en-US" sz="2400" kern="0" dirty="0">
                <a:solidFill>
                  <a:srgbClr val="000000"/>
                </a:solidFill>
                <a:latin typeface="Times New Roman" panose="02020603050405020304" pitchFamily="18" charset="0"/>
                <a:cs typeface="Times New Roman" panose="02020603050405020304" pitchFamily="18" charset="0"/>
              </a:rPr>
              <a:t> </a:t>
            </a:r>
            <a:r>
              <a:rPr lang="en-GB" altLang="en-US" sz="2400" kern="0" dirty="0" err="1">
                <a:solidFill>
                  <a:srgbClr val="000000"/>
                </a:solidFill>
                <a:latin typeface="Times New Roman" panose="02020603050405020304" pitchFamily="18" charset="0"/>
                <a:cs typeface="Times New Roman" panose="02020603050405020304" pitchFamily="18" charset="0"/>
              </a:rPr>
              <a:t>là</a:t>
            </a:r>
            <a:r>
              <a:rPr lang="en-GB" altLang="en-US" sz="2400" kern="0" dirty="0">
                <a:solidFill>
                  <a:srgbClr val="000000"/>
                </a:solidFill>
                <a:latin typeface="Times New Roman" panose="02020603050405020304" pitchFamily="18" charset="0"/>
                <a:cs typeface="Times New Roman" panose="02020603050405020304" pitchFamily="18" charset="0"/>
              </a:rPr>
              <a:t> </a:t>
            </a:r>
            <a:r>
              <a:rPr lang="en-GB" altLang="en-US" sz="2400" kern="0" dirty="0" err="1">
                <a:solidFill>
                  <a:srgbClr val="000000"/>
                </a:solidFill>
                <a:latin typeface="Times New Roman" panose="02020603050405020304" pitchFamily="18" charset="0"/>
                <a:cs typeface="Times New Roman" panose="02020603050405020304" pitchFamily="18" charset="0"/>
              </a:rPr>
              <a:t>các</a:t>
            </a:r>
            <a:r>
              <a:rPr lang="en-GB" altLang="en-US" sz="2400" kern="0" dirty="0">
                <a:solidFill>
                  <a:srgbClr val="000000"/>
                </a:solidFill>
                <a:latin typeface="Times New Roman" panose="02020603050405020304" pitchFamily="18" charset="0"/>
                <a:cs typeface="Times New Roman" panose="02020603050405020304" pitchFamily="18" charset="0"/>
              </a:rPr>
              <a:t> tri </a:t>
            </a:r>
            <a:r>
              <a:rPr lang="en-GB" altLang="en-US" sz="2400" kern="0" dirty="0" err="1">
                <a:solidFill>
                  <a:srgbClr val="000000"/>
                </a:solidFill>
                <a:latin typeface="Times New Roman" panose="02020603050405020304" pitchFamily="18" charset="0"/>
                <a:cs typeface="Times New Roman" panose="02020603050405020304" pitchFamily="18" charset="0"/>
              </a:rPr>
              <a:t>thức</a:t>
            </a:r>
            <a:r>
              <a:rPr lang="en-GB" altLang="en-US" sz="2400" kern="0" dirty="0">
                <a:solidFill>
                  <a:srgbClr val="000000"/>
                </a:solidFill>
                <a:latin typeface="Times New Roman" panose="02020603050405020304" pitchFamily="18" charset="0"/>
                <a:cs typeface="Times New Roman" panose="02020603050405020304" pitchFamily="18" charset="0"/>
              </a:rPr>
              <a:t> </a:t>
            </a:r>
            <a:r>
              <a:rPr lang="en-GB" altLang="en-US" sz="2400" kern="0" dirty="0" err="1">
                <a:solidFill>
                  <a:srgbClr val="000000"/>
                </a:solidFill>
                <a:latin typeface="Times New Roman" panose="02020603050405020304" pitchFamily="18" charset="0"/>
                <a:cs typeface="Times New Roman" panose="02020603050405020304" pitchFamily="18" charset="0"/>
              </a:rPr>
              <a:t>thuộc</a:t>
            </a:r>
            <a:r>
              <a:rPr lang="en-GB" altLang="en-US" sz="2400" kern="0" dirty="0">
                <a:solidFill>
                  <a:srgbClr val="000000"/>
                </a:solidFill>
                <a:latin typeface="Times New Roman" panose="02020603050405020304" pitchFamily="18" charset="0"/>
                <a:cs typeface="Times New Roman" panose="02020603050405020304" pitchFamily="18" charset="0"/>
              </a:rPr>
              <a:t> </a:t>
            </a:r>
            <a:r>
              <a:rPr lang="en-GB" altLang="en-US" sz="2400" kern="0" dirty="0" err="1">
                <a:solidFill>
                  <a:srgbClr val="000000"/>
                </a:solidFill>
                <a:latin typeface="Times New Roman" panose="02020603050405020304" pitchFamily="18" charset="0"/>
                <a:cs typeface="Times New Roman" panose="02020603050405020304" pitchFamily="18" charset="0"/>
              </a:rPr>
              <a:t>khoa</a:t>
            </a:r>
            <a:r>
              <a:rPr lang="en-GB" altLang="en-US" sz="2400" kern="0" dirty="0">
                <a:solidFill>
                  <a:srgbClr val="000000"/>
                </a:solidFill>
                <a:latin typeface="Times New Roman" panose="02020603050405020304" pitchFamily="18" charset="0"/>
                <a:cs typeface="Times New Roman" panose="02020603050405020304" pitchFamily="18" charset="0"/>
              </a:rPr>
              <a:t> </a:t>
            </a:r>
            <a:r>
              <a:rPr lang="en-GB" altLang="en-US" sz="2400" kern="0" dirty="0" err="1">
                <a:solidFill>
                  <a:srgbClr val="000000"/>
                </a:solidFill>
                <a:latin typeface="Times New Roman" panose="02020603050405020304" pitchFamily="18" charset="0"/>
                <a:cs typeface="Times New Roman" panose="02020603050405020304" pitchFamily="18" charset="0"/>
              </a:rPr>
              <a:t>học</a:t>
            </a:r>
            <a:r>
              <a:rPr lang="en-GB" altLang="en-US" sz="2400" kern="0" dirty="0">
                <a:solidFill>
                  <a:srgbClr val="000000"/>
                </a:solidFill>
                <a:latin typeface="Times New Roman" panose="02020603050405020304" pitchFamily="18" charset="0"/>
                <a:cs typeface="Times New Roman" panose="02020603050405020304" pitchFamily="18" charset="0"/>
              </a:rPr>
              <a:t> </a:t>
            </a:r>
            <a:r>
              <a:rPr lang="en-GB" altLang="en-US" sz="2400" kern="0" dirty="0" err="1">
                <a:solidFill>
                  <a:srgbClr val="000000"/>
                </a:solidFill>
                <a:latin typeface="Times New Roman" panose="02020603050405020304" pitchFamily="18" charset="0"/>
                <a:cs typeface="Times New Roman" panose="02020603050405020304" pitchFamily="18" charset="0"/>
              </a:rPr>
              <a:t>tự</a:t>
            </a:r>
            <a:r>
              <a:rPr lang="en-GB" altLang="en-US" sz="2400" kern="0" dirty="0">
                <a:solidFill>
                  <a:srgbClr val="000000"/>
                </a:solidFill>
                <a:latin typeface="Times New Roman" panose="02020603050405020304" pitchFamily="18" charset="0"/>
                <a:cs typeface="Times New Roman" panose="02020603050405020304" pitchFamily="18" charset="0"/>
              </a:rPr>
              <a:t> </a:t>
            </a:r>
            <a:r>
              <a:rPr lang="en-GB" altLang="en-US" sz="2400" kern="0" dirty="0" err="1">
                <a:solidFill>
                  <a:srgbClr val="000000"/>
                </a:solidFill>
                <a:latin typeface="Times New Roman" panose="02020603050405020304" pitchFamily="18" charset="0"/>
                <a:cs typeface="Times New Roman" panose="02020603050405020304" pitchFamily="18" charset="0"/>
              </a:rPr>
              <a:t>nhiên</a:t>
            </a:r>
            <a:r>
              <a:rPr lang="en-GB" altLang="en-US" sz="2400" kern="0" dirty="0">
                <a:solidFill>
                  <a:srgbClr val="000000"/>
                </a:solidFill>
                <a:latin typeface="Times New Roman" panose="02020603050405020304" pitchFamily="18" charset="0"/>
                <a:cs typeface="Times New Roman" panose="02020603050405020304" pitchFamily="18" charset="0"/>
              </a:rPr>
              <a:t> </a:t>
            </a:r>
            <a:r>
              <a:rPr lang="en-GB" altLang="en-US" sz="2400" kern="0" dirty="0" err="1">
                <a:solidFill>
                  <a:srgbClr val="000000"/>
                </a:solidFill>
                <a:latin typeface="Times New Roman" panose="02020603050405020304" pitchFamily="18" charset="0"/>
                <a:cs typeface="Times New Roman" panose="02020603050405020304" pitchFamily="18" charset="0"/>
              </a:rPr>
              <a:t>sau</a:t>
            </a:r>
            <a:r>
              <a:rPr lang="en-GB" altLang="en-US" sz="2400" kern="0" dirty="0">
                <a:solidFill>
                  <a:srgbClr val="000000"/>
                </a:solidFill>
                <a:latin typeface="Times New Roman" panose="02020603050405020304" pitchFamily="18" charset="0"/>
                <a:cs typeface="Times New Roman" panose="02020603050405020304" pitchFamily="18" charset="0"/>
              </a:rPr>
              <a:t> </a:t>
            </a:r>
            <a:r>
              <a:rPr lang="en-GB" altLang="en-US" sz="2400" kern="0" dirty="0" err="1">
                <a:solidFill>
                  <a:srgbClr val="000000"/>
                </a:solidFill>
                <a:latin typeface="Times New Roman" panose="02020603050405020304" pitchFamily="18" charset="0"/>
                <a:cs typeface="Times New Roman" panose="02020603050405020304" pitchFamily="18" charset="0"/>
              </a:rPr>
              <a:t>này</a:t>
            </a:r>
            <a:r>
              <a:rPr lang="en-GB" altLang="en-US" sz="2400" kern="0" dirty="0">
                <a:solidFill>
                  <a:srgbClr val="000000"/>
                </a:solidFill>
                <a:latin typeface="Times New Roman" panose="02020603050405020304" pitchFamily="18" charset="0"/>
                <a:cs typeface="Times New Roman" panose="02020603050405020304" pitchFamily="18" charset="0"/>
              </a:rPr>
              <a:t> </a:t>
            </a:r>
            <a:r>
              <a:rPr lang="en-GB" altLang="en-US" sz="2400" kern="0" dirty="0" err="1">
                <a:solidFill>
                  <a:srgbClr val="000000"/>
                </a:solidFill>
                <a:latin typeface="Times New Roman" panose="02020603050405020304" pitchFamily="18" charset="0"/>
                <a:cs typeface="Times New Roman" panose="02020603050405020304" pitchFamily="18" charset="0"/>
              </a:rPr>
              <a:t>như</a:t>
            </a:r>
            <a:r>
              <a:rPr lang="en-GB" altLang="en-US" sz="2400" kern="0" dirty="0">
                <a:solidFill>
                  <a:srgbClr val="000000"/>
                </a:solidFill>
                <a:latin typeface="Times New Roman" panose="02020603050405020304" pitchFamily="18" charset="0"/>
                <a:cs typeface="Times New Roman" panose="02020603050405020304" pitchFamily="18" charset="0"/>
              </a:rPr>
              <a:t> </a:t>
            </a:r>
            <a:r>
              <a:rPr lang="en-GB" altLang="en-US" sz="2400" kern="0" dirty="0" err="1">
                <a:solidFill>
                  <a:srgbClr val="000000"/>
                </a:solidFill>
                <a:latin typeface="Times New Roman" panose="02020603050405020304" pitchFamily="18" charset="0"/>
                <a:cs typeface="Times New Roman" panose="02020603050405020304" pitchFamily="18" charset="0"/>
              </a:rPr>
              <a:t>toán</a:t>
            </a:r>
            <a:r>
              <a:rPr lang="en-GB" altLang="en-US" sz="2400" kern="0" dirty="0">
                <a:solidFill>
                  <a:srgbClr val="000000"/>
                </a:solidFill>
                <a:latin typeface="Times New Roman" panose="02020603050405020304" pitchFamily="18" charset="0"/>
                <a:cs typeface="Times New Roman" panose="02020603050405020304" pitchFamily="18" charset="0"/>
              </a:rPr>
              <a:t> </a:t>
            </a:r>
            <a:r>
              <a:rPr lang="en-GB" altLang="en-US" sz="2400" kern="0" dirty="0" err="1">
                <a:solidFill>
                  <a:srgbClr val="000000"/>
                </a:solidFill>
                <a:latin typeface="Times New Roman" panose="02020603050405020304" pitchFamily="18" charset="0"/>
                <a:cs typeface="Times New Roman" panose="02020603050405020304" pitchFamily="18" charset="0"/>
              </a:rPr>
              <a:t>học</a:t>
            </a:r>
            <a:r>
              <a:rPr lang="en-GB" altLang="en-US" sz="2400" kern="0" dirty="0">
                <a:solidFill>
                  <a:srgbClr val="000000"/>
                </a:solidFill>
                <a:latin typeface="Times New Roman" panose="02020603050405020304" pitchFamily="18" charset="0"/>
                <a:cs typeface="Times New Roman" panose="02020603050405020304" pitchFamily="18" charset="0"/>
              </a:rPr>
              <a:t>, </a:t>
            </a:r>
            <a:r>
              <a:rPr lang="en-GB" altLang="en-US" sz="2400" kern="0" dirty="0" err="1">
                <a:solidFill>
                  <a:srgbClr val="000000"/>
                </a:solidFill>
                <a:latin typeface="Times New Roman" panose="02020603050405020304" pitchFamily="18" charset="0"/>
                <a:cs typeface="Times New Roman" panose="02020603050405020304" pitchFamily="18" charset="0"/>
              </a:rPr>
              <a:t>vật</a:t>
            </a:r>
            <a:r>
              <a:rPr lang="en-GB" altLang="en-US" sz="2400" kern="0" dirty="0">
                <a:solidFill>
                  <a:srgbClr val="000000"/>
                </a:solidFill>
                <a:latin typeface="Times New Roman" panose="02020603050405020304" pitchFamily="18" charset="0"/>
                <a:cs typeface="Times New Roman" panose="02020603050405020304" pitchFamily="18" charset="0"/>
              </a:rPr>
              <a:t> </a:t>
            </a:r>
            <a:r>
              <a:rPr lang="en-GB" altLang="en-US" sz="2400" kern="0" dirty="0" err="1">
                <a:solidFill>
                  <a:srgbClr val="000000"/>
                </a:solidFill>
                <a:latin typeface="Times New Roman" panose="02020603050405020304" pitchFamily="18" charset="0"/>
                <a:cs typeface="Times New Roman" panose="02020603050405020304" pitchFamily="18" charset="0"/>
              </a:rPr>
              <a:t>lý</a:t>
            </a:r>
            <a:r>
              <a:rPr lang="en-GB" altLang="en-US" sz="2400" kern="0" dirty="0">
                <a:solidFill>
                  <a:srgbClr val="000000"/>
                </a:solidFill>
                <a:latin typeface="Times New Roman" panose="02020603050405020304" pitchFamily="18" charset="0"/>
                <a:cs typeface="Times New Roman" panose="02020603050405020304" pitchFamily="18" charset="0"/>
              </a:rPr>
              <a:t> </a:t>
            </a:r>
            <a:r>
              <a:rPr lang="en-GB" altLang="en-US" sz="2400" kern="0" dirty="0" err="1">
                <a:solidFill>
                  <a:srgbClr val="000000"/>
                </a:solidFill>
                <a:latin typeface="Times New Roman" panose="02020603050405020304" pitchFamily="18" charset="0"/>
                <a:cs typeface="Times New Roman" panose="02020603050405020304" pitchFamily="18" charset="0"/>
              </a:rPr>
              <a:t>học</a:t>
            </a:r>
            <a:r>
              <a:rPr lang="en-GB" altLang="en-US" sz="2400" kern="0" dirty="0">
                <a:solidFill>
                  <a:srgbClr val="000000"/>
                </a:solidFill>
                <a:latin typeface="Times New Roman" panose="02020603050405020304" pitchFamily="18" charset="0"/>
                <a:cs typeface="Times New Roman" panose="02020603050405020304" pitchFamily="18" charset="0"/>
              </a:rPr>
              <a:t>, </a:t>
            </a:r>
            <a:r>
              <a:rPr lang="en-GB" altLang="en-US" sz="2400" kern="0" dirty="0" err="1">
                <a:solidFill>
                  <a:srgbClr val="000000"/>
                </a:solidFill>
                <a:latin typeface="Times New Roman" panose="02020603050405020304" pitchFamily="18" charset="0"/>
                <a:cs typeface="Times New Roman" panose="02020603050405020304" pitchFamily="18" charset="0"/>
              </a:rPr>
              <a:t>thiên</a:t>
            </a:r>
            <a:r>
              <a:rPr lang="en-GB" altLang="en-US" sz="2400" kern="0" dirty="0">
                <a:solidFill>
                  <a:srgbClr val="000000"/>
                </a:solidFill>
                <a:latin typeface="Times New Roman" panose="02020603050405020304" pitchFamily="18" charset="0"/>
                <a:cs typeface="Times New Roman" panose="02020603050405020304" pitchFamily="18" charset="0"/>
              </a:rPr>
              <a:t> </a:t>
            </a:r>
            <a:r>
              <a:rPr lang="en-GB" altLang="en-US" sz="2400" kern="0" dirty="0" err="1">
                <a:solidFill>
                  <a:srgbClr val="000000"/>
                </a:solidFill>
                <a:latin typeface="Times New Roman" panose="02020603050405020304" pitchFamily="18" charset="0"/>
                <a:cs typeface="Times New Roman" panose="02020603050405020304" pitchFamily="18" charset="0"/>
              </a:rPr>
              <a:t>văn</a:t>
            </a:r>
            <a:r>
              <a:rPr lang="en-GB" altLang="en-US" sz="2400" kern="0" dirty="0">
                <a:solidFill>
                  <a:srgbClr val="000000"/>
                </a:solidFill>
                <a:latin typeface="Times New Roman" panose="02020603050405020304" pitchFamily="18" charset="0"/>
                <a:cs typeface="Times New Roman" panose="02020603050405020304" pitchFamily="18" charset="0"/>
              </a:rPr>
              <a:t> </a:t>
            </a:r>
            <a:r>
              <a:rPr lang="en-GB" altLang="en-US" sz="2400" kern="0" dirty="0" err="1">
                <a:solidFill>
                  <a:srgbClr val="000000"/>
                </a:solidFill>
                <a:latin typeface="Times New Roman" panose="02020603050405020304" pitchFamily="18" charset="0"/>
                <a:cs typeface="Times New Roman" panose="02020603050405020304" pitchFamily="18" charset="0"/>
              </a:rPr>
              <a:t>học</a:t>
            </a:r>
            <a:r>
              <a:rPr lang="en-GB" altLang="en-US" sz="2400" kern="0" dirty="0">
                <a:solidFill>
                  <a:srgbClr val="000000"/>
                </a:solidFill>
                <a:latin typeface="Times New Roman" panose="02020603050405020304" pitchFamily="18" charset="0"/>
                <a:cs typeface="Times New Roman" panose="02020603050405020304" pitchFamily="18" charset="0"/>
              </a:rPr>
              <a:t>...</a:t>
            </a:r>
            <a:endParaRPr lang="vi-VN" altLang="en-US" sz="2400" kern="0" dirty="0">
              <a:solidFill>
                <a:srgbClr val="000000"/>
              </a:solidFill>
              <a:latin typeface="Times New Roman" panose="02020603050405020304" pitchFamily="18" charset="0"/>
              <a:cs typeface="Times New Roman" panose="02020603050405020304" pitchFamily="18" charset="0"/>
            </a:endParaRPr>
          </a:p>
        </p:txBody>
      </p:sp>
      <p:sp>
        <p:nvSpPr>
          <p:cNvPr id="11" name="Rounded Rectangle 10"/>
          <p:cNvSpPr/>
          <p:nvPr/>
        </p:nvSpPr>
        <p:spPr>
          <a:xfrm>
            <a:off x="2667000" y="2398713"/>
            <a:ext cx="6324600" cy="666750"/>
          </a:xfrm>
          <a:prstGeom prst="roundRect">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r>
              <a:rPr lang="en-GB" altLang="en-US" sz="2400" i="1" kern="0" dirty="0" err="1">
                <a:solidFill>
                  <a:srgbClr val="000000"/>
                </a:solidFill>
                <a:latin typeface="Times New Roman" panose="02020603050405020304" pitchFamily="18" charset="0"/>
                <a:cs typeface="Times New Roman" panose="02020603050405020304" pitchFamily="18" charset="0"/>
              </a:rPr>
              <a:t>Triết</a:t>
            </a:r>
            <a:r>
              <a:rPr lang="en-GB" altLang="en-US" sz="2400" i="1" kern="0" dirty="0">
                <a:solidFill>
                  <a:srgbClr val="000000"/>
                </a:solidFill>
                <a:latin typeface="Times New Roman" panose="02020603050405020304" pitchFamily="18" charset="0"/>
                <a:cs typeface="Times New Roman" panose="02020603050405020304" pitchFamily="18" charset="0"/>
              </a:rPr>
              <a:t> </a:t>
            </a:r>
            <a:r>
              <a:rPr lang="en-GB" altLang="en-US" sz="2400" i="1" kern="0" dirty="0" err="1">
                <a:solidFill>
                  <a:srgbClr val="000000"/>
                </a:solidFill>
                <a:latin typeface="Times New Roman" panose="02020603050405020304" pitchFamily="18" charset="0"/>
                <a:cs typeface="Times New Roman" panose="02020603050405020304" pitchFamily="18" charset="0"/>
              </a:rPr>
              <a:t>học</a:t>
            </a:r>
            <a:r>
              <a:rPr lang="en-GB" altLang="en-US" sz="2400" i="1" kern="0" dirty="0">
                <a:solidFill>
                  <a:srgbClr val="000000"/>
                </a:solidFill>
                <a:latin typeface="Times New Roman" panose="02020603050405020304" pitchFamily="18" charset="0"/>
                <a:cs typeface="Times New Roman" panose="02020603050405020304" pitchFamily="18" charset="0"/>
              </a:rPr>
              <a:t> </a:t>
            </a:r>
            <a:r>
              <a:rPr lang="en-GB" altLang="en-US" sz="2400" i="1" kern="0" dirty="0" err="1">
                <a:solidFill>
                  <a:srgbClr val="000000"/>
                </a:solidFill>
                <a:latin typeface="Times New Roman" panose="02020603050405020304" pitchFamily="18" charset="0"/>
                <a:cs typeface="Times New Roman" panose="02020603050405020304" pitchFamily="18" charset="0"/>
              </a:rPr>
              <a:t>kinh</a:t>
            </a:r>
            <a:r>
              <a:rPr lang="en-GB" altLang="en-US" sz="2400" i="1" kern="0" dirty="0">
                <a:solidFill>
                  <a:srgbClr val="000000"/>
                </a:solidFill>
                <a:latin typeface="Times New Roman" panose="02020603050405020304" pitchFamily="18" charset="0"/>
                <a:cs typeface="Times New Roman" panose="02020603050405020304" pitchFamily="18" charset="0"/>
              </a:rPr>
              <a:t> </a:t>
            </a:r>
            <a:r>
              <a:rPr lang="en-GB" altLang="en-US" sz="2400" i="1" kern="0" dirty="0" err="1">
                <a:solidFill>
                  <a:srgbClr val="000000"/>
                </a:solidFill>
                <a:latin typeface="Times New Roman" panose="02020603050405020304" pitchFamily="18" charset="0"/>
                <a:cs typeface="Times New Roman" panose="02020603050405020304" pitchFamily="18" charset="0"/>
              </a:rPr>
              <a:t>viện</a:t>
            </a:r>
            <a:r>
              <a:rPr lang="en-GB" altLang="en-US" sz="2400" i="1" kern="0" dirty="0">
                <a:solidFill>
                  <a:srgbClr val="000000"/>
                </a:solidFill>
                <a:latin typeface="Times New Roman" panose="02020603050405020304" pitchFamily="18" charset="0"/>
                <a:cs typeface="Times New Roman" panose="02020603050405020304" pitchFamily="18" charset="0"/>
              </a:rPr>
              <a:t>, </a:t>
            </a:r>
            <a:r>
              <a:rPr lang="en-GB" altLang="en-US" sz="2400" i="1" kern="0" dirty="0" err="1">
                <a:solidFill>
                  <a:srgbClr val="000000"/>
                </a:solidFill>
                <a:latin typeface="Times New Roman" panose="02020603050405020304" pitchFamily="18" charset="0"/>
                <a:cs typeface="Times New Roman" panose="02020603050405020304" pitchFamily="18" charset="0"/>
              </a:rPr>
              <a:t>triết</a:t>
            </a:r>
            <a:r>
              <a:rPr lang="en-GB" altLang="en-US" sz="2400" i="1" kern="0" dirty="0">
                <a:solidFill>
                  <a:srgbClr val="000000"/>
                </a:solidFill>
                <a:latin typeface="Times New Roman" panose="02020603050405020304" pitchFamily="18" charset="0"/>
                <a:cs typeface="Times New Roman" panose="02020603050405020304" pitchFamily="18" charset="0"/>
              </a:rPr>
              <a:t> </a:t>
            </a:r>
            <a:r>
              <a:rPr lang="en-GB" altLang="en-US" sz="2400" i="1" kern="0" dirty="0" err="1">
                <a:solidFill>
                  <a:srgbClr val="000000"/>
                </a:solidFill>
                <a:latin typeface="Times New Roman" panose="02020603050405020304" pitchFamily="18" charset="0"/>
                <a:cs typeface="Times New Roman" panose="02020603050405020304" pitchFamily="18" charset="0"/>
              </a:rPr>
              <a:t>học</a:t>
            </a:r>
            <a:r>
              <a:rPr lang="en-GB" altLang="en-US" sz="2400" i="1" kern="0" dirty="0">
                <a:solidFill>
                  <a:srgbClr val="000000"/>
                </a:solidFill>
                <a:latin typeface="Times New Roman" panose="02020603050405020304" pitchFamily="18" charset="0"/>
                <a:cs typeface="Times New Roman" panose="02020603050405020304" pitchFamily="18" charset="0"/>
              </a:rPr>
              <a:t> </a:t>
            </a:r>
            <a:r>
              <a:rPr lang="en-GB" altLang="en-US" sz="2400" i="1" kern="0" dirty="0" err="1">
                <a:solidFill>
                  <a:srgbClr val="000000"/>
                </a:solidFill>
                <a:latin typeface="Times New Roman" panose="02020603050405020304" pitchFamily="18" charset="0"/>
                <a:cs typeface="Times New Roman" panose="02020603050405020304" pitchFamily="18" charset="0"/>
              </a:rPr>
              <a:t>mang</a:t>
            </a:r>
            <a:r>
              <a:rPr lang="en-GB" altLang="en-US" sz="2400" i="1" kern="0" dirty="0">
                <a:solidFill>
                  <a:srgbClr val="000000"/>
                </a:solidFill>
                <a:latin typeface="Times New Roman" panose="02020603050405020304" pitchFamily="18" charset="0"/>
                <a:cs typeface="Times New Roman" panose="02020603050405020304" pitchFamily="18" charset="0"/>
              </a:rPr>
              <a:t> </a:t>
            </a:r>
            <a:r>
              <a:rPr lang="en-GB" altLang="en-US" sz="2400" i="1" kern="0" dirty="0" err="1">
                <a:solidFill>
                  <a:srgbClr val="000000"/>
                </a:solidFill>
                <a:latin typeface="Times New Roman" panose="02020603050405020304" pitchFamily="18" charset="0"/>
                <a:cs typeface="Times New Roman" panose="02020603050405020304" pitchFamily="18" charset="0"/>
              </a:rPr>
              <a:t>tính</a:t>
            </a:r>
            <a:r>
              <a:rPr lang="en-GB" altLang="en-US" sz="2400" i="1" kern="0" dirty="0">
                <a:solidFill>
                  <a:srgbClr val="000000"/>
                </a:solidFill>
                <a:latin typeface="Times New Roman" panose="02020603050405020304" pitchFamily="18" charset="0"/>
                <a:cs typeface="Times New Roman" panose="02020603050405020304" pitchFamily="18" charset="0"/>
              </a:rPr>
              <a:t> </a:t>
            </a:r>
            <a:r>
              <a:rPr lang="en-GB" altLang="en-US" sz="2400" i="1" kern="0" dirty="0" err="1">
                <a:solidFill>
                  <a:srgbClr val="000000"/>
                </a:solidFill>
                <a:latin typeface="Times New Roman" panose="02020603050405020304" pitchFamily="18" charset="0"/>
                <a:cs typeface="Times New Roman" panose="02020603050405020304" pitchFamily="18" charset="0"/>
              </a:rPr>
              <a:t>tôn</a:t>
            </a:r>
            <a:r>
              <a:rPr lang="en-GB" altLang="en-US" sz="2400" i="1" kern="0" dirty="0">
                <a:solidFill>
                  <a:srgbClr val="000000"/>
                </a:solidFill>
                <a:latin typeface="Times New Roman" panose="02020603050405020304" pitchFamily="18" charset="0"/>
                <a:cs typeface="Times New Roman" panose="02020603050405020304" pitchFamily="18" charset="0"/>
              </a:rPr>
              <a:t> </a:t>
            </a:r>
            <a:r>
              <a:rPr lang="en-GB" altLang="en-US" sz="2400" i="1" kern="0" dirty="0" err="1">
                <a:solidFill>
                  <a:srgbClr val="000000"/>
                </a:solidFill>
                <a:latin typeface="Times New Roman" panose="02020603050405020304" pitchFamily="18" charset="0"/>
                <a:cs typeface="Times New Roman" panose="02020603050405020304" pitchFamily="18" charset="0"/>
              </a:rPr>
              <a:t>giáo</a:t>
            </a:r>
            <a:endParaRPr lang="en-US" sz="1600" dirty="0"/>
          </a:p>
        </p:txBody>
      </p:sp>
      <p:sp>
        <p:nvSpPr>
          <p:cNvPr id="13" name="Rounded Rectangle 12"/>
          <p:cNvSpPr/>
          <p:nvPr/>
        </p:nvSpPr>
        <p:spPr>
          <a:xfrm>
            <a:off x="2681288" y="3251200"/>
            <a:ext cx="6330950" cy="1371600"/>
          </a:xfrm>
          <a:prstGeom prst="roundRect">
            <a:avLst/>
          </a:prstGeom>
        </p:spPr>
        <p:style>
          <a:lnRef idx="1">
            <a:schemeClr val="accent1"/>
          </a:lnRef>
          <a:fillRef idx="2">
            <a:schemeClr val="accent1"/>
          </a:fillRef>
          <a:effectRef idx="1">
            <a:schemeClr val="accent1"/>
          </a:effectRef>
          <a:fontRef idx="minor">
            <a:schemeClr val="dk1"/>
          </a:fontRef>
        </p:style>
        <p:txBody>
          <a:bodyPr anchor="ctr"/>
          <a:lstStyle/>
          <a:p>
            <a:pPr algn="just">
              <a:spcBef>
                <a:spcPct val="20000"/>
              </a:spcBef>
              <a:defRPr/>
            </a:pPr>
            <a:r>
              <a:rPr lang="en-US" altLang="en-US" sz="2400" kern="0" dirty="0" err="1">
                <a:solidFill>
                  <a:srgbClr val="000000"/>
                </a:solidFill>
                <a:latin typeface="Times New Roman" panose="02020603050405020304" pitchFamily="18" charset="0"/>
                <a:cs typeface="Times New Roman" panose="02020603050405020304" pitchFamily="18" charset="0"/>
              </a:rPr>
              <a:t>Triết</a:t>
            </a:r>
            <a:r>
              <a:rPr lang="en-US" altLang="en-US" sz="2400" kern="0" dirty="0">
                <a:solidFill>
                  <a:srgbClr val="000000"/>
                </a:solidFill>
                <a:latin typeface="Times New Roman" panose="02020603050405020304" pitchFamily="18" charset="0"/>
                <a:cs typeface="Times New Roman" panose="02020603050405020304" pitchFamily="18" charset="0"/>
              </a:rPr>
              <a:t> </a:t>
            </a:r>
            <a:r>
              <a:rPr lang="en-US" altLang="en-US" sz="2400" kern="0" dirty="0" err="1">
                <a:solidFill>
                  <a:srgbClr val="000000"/>
                </a:solidFill>
                <a:latin typeface="Times New Roman" panose="02020603050405020304" pitchFamily="18" charset="0"/>
                <a:cs typeface="Times New Roman" panose="02020603050405020304" pitchFamily="18" charset="0"/>
              </a:rPr>
              <a:t>học</a:t>
            </a:r>
            <a:r>
              <a:rPr lang="en-US" altLang="en-US" sz="2400" kern="0" dirty="0">
                <a:solidFill>
                  <a:srgbClr val="000000"/>
                </a:solidFill>
                <a:latin typeface="Times New Roman" panose="02020603050405020304" pitchFamily="18" charset="0"/>
                <a:cs typeface="Times New Roman" panose="02020603050405020304" pitchFamily="18" charset="0"/>
              </a:rPr>
              <a:t> </a:t>
            </a:r>
            <a:r>
              <a:rPr lang="en-US" altLang="en-US" sz="2400" kern="0" dirty="0" err="1">
                <a:solidFill>
                  <a:srgbClr val="000000"/>
                </a:solidFill>
                <a:latin typeface="Times New Roman" panose="02020603050405020304" pitchFamily="18" charset="0"/>
                <a:cs typeface="Times New Roman" panose="02020603050405020304" pitchFamily="18" charset="0"/>
              </a:rPr>
              <a:t>tách</a:t>
            </a:r>
            <a:r>
              <a:rPr lang="en-US" altLang="en-US" sz="2400" kern="0" dirty="0">
                <a:solidFill>
                  <a:srgbClr val="000000"/>
                </a:solidFill>
                <a:latin typeface="Times New Roman" panose="02020603050405020304" pitchFamily="18" charset="0"/>
                <a:cs typeface="Times New Roman" panose="02020603050405020304" pitchFamily="18" charset="0"/>
              </a:rPr>
              <a:t> </a:t>
            </a:r>
            <a:r>
              <a:rPr lang="en-US" altLang="en-US" sz="2400" kern="0" dirty="0" err="1">
                <a:solidFill>
                  <a:srgbClr val="000000"/>
                </a:solidFill>
                <a:latin typeface="Times New Roman" panose="02020603050405020304" pitchFamily="18" charset="0"/>
                <a:cs typeface="Times New Roman" panose="02020603050405020304" pitchFamily="18" charset="0"/>
              </a:rPr>
              <a:t>ra</a:t>
            </a:r>
            <a:r>
              <a:rPr lang="en-US" altLang="en-US" sz="2400" kern="0" dirty="0">
                <a:solidFill>
                  <a:srgbClr val="000000"/>
                </a:solidFill>
                <a:latin typeface="Times New Roman" panose="02020603050405020304" pitchFamily="18" charset="0"/>
                <a:cs typeface="Times New Roman" panose="02020603050405020304" pitchFamily="18" charset="0"/>
              </a:rPr>
              <a:t> </a:t>
            </a:r>
            <a:r>
              <a:rPr lang="en-US" altLang="en-US" sz="2400" kern="0" dirty="0" err="1">
                <a:solidFill>
                  <a:srgbClr val="000000"/>
                </a:solidFill>
                <a:latin typeface="Times New Roman" panose="02020603050405020304" pitchFamily="18" charset="0"/>
                <a:cs typeface="Times New Roman" panose="02020603050405020304" pitchFamily="18" charset="0"/>
              </a:rPr>
              <a:t>thành</a:t>
            </a:r>
            <a:r>
              <a:rPr lang="en-US" altLang="en-US" sz="2400" kern="0" dirty="0">
                <a:solidFill>
                  <a:srgbClr val="000000"/>
                </a:solidFill>
                <a:latin typeface="Times New Roman" panose="02020603050405020304" pitchFamily="18" charset="0"/>
                <a:cs typeface="Times New Roman" panose="02020603050405020304" pitchFamily="18" charset="0"/>
              </a:rPr>
              <a:t> </a:t>
            </a:r>
            <a:r>
              <a:rPr lang="en-US" altLang="en-US" sz="2400" kern="0" dirty="0" err="1">
                <a:solidFill>
                  <a:srgbClr val="000000"/>
                </a:solidFill>
                <a:latin typeface="Times New Roman" panose="02020603050405020304" pitchFamily="18" charset="0"/>
                <a:cs typeface="Times New Roman" panose="02020603050405020304" pitchFamily="18" charset="0"/>
              </a:rPr>
              <a:t>các</a:t>
            </a:r>
            <a:r>
              <a:rPr lang="en-US" altLang="en-US" sz="2400" kern="0" dirty="0">
                <a:solidFill>
                  <a:srgbClr val="000000"/>
                </a:solidFill>
                <a:latin typeface="Times New Roman" panose="02020603050405020304" pitchFamily="18" charset="0"/>
                <a:cs typeface="Times New Roman" panose="02020603050405020304" pitchFamily="18" charset="0"/>
              </a:rPr>
              <a:t> </a:t>
            </a:r>
            <a:r>
              <a:rPr lang="en-US" altLang="en-US" sz="2400" kern="0" dirty="0" err="1">
                <a:solidFill>
                  <a:srgbClr val="000000"/>
                </a:solidFill>
                <a:latin typeface="Times New Roman" panose="02020603050405020304" pitchFamily="18" charset="0"/>
                <a:cs typeface="Times New Roman" panose="02020603050405020304" pitchFamily="18" charset="0"/>
              </a:rPr>
              <a:t>môn</a:t>
            </a:r>
            <a:r>
              <a:rPr lang="en-US" altLang="en-US" sz="2400" kern="0" dirty="0">
                <a:solidFill>
                  <a:srgbClr val="000000"/>
                </a:solidFill>
                <a:latin typeface="Times New Roman" panose="02020603050405020304" pitchFamily="18" charset="0"/>
                <a:cs typeface="Times New Roman" panose="02020603050405020304" pitchFamily="18" charset="0"/>
              </a:rPr>
              <a:t> </a:t>
            </a:r>
            <a:r>
              <a:rPr lang="en-US" altLang="en-US" sz="2400" kern="0" dirty="0" err="1">
                <a:solidFill>
                  <a:srgbClr val="000000"/>
                </a:solidFill>
                <a:latin typeface="Times New Roman" panose="02020603050405020304" pitchFamily="18" charset="0"/>
                <a:cs typeface="Times New Roman" panose="02020603050405020304" pitchFamily="18" charset="0"/>
              </a:rPr>
              <a:t>khoa</a:t>
            </a:r>
            <a:r>
              <a:rPr lang="en-US" altLang="en-US" sz="2400" kern="0" dirty="0">
                <a:solidFill>
                  <a:srgbClr val="000000"/>
                </a:solidFill>
                <a:latin typeface="Times New Roman" panose="02020603050405020304" pitchFamily="18" charset="0"/>
                <a:cs typeface="Times New Roman" panose="02020603050405020304" pitchFamily="18" charset="0"/>
              </a:rPr>
              <a:t> </a:t>
            </a:r>
            <a:r>
              <a:rPr lang="en-US" altLang="en-US" sz="2400" kern="0" dirty="0" err="1">
                <a:solidFill>
                  <a:srgbClr val="000000"/>
                </a:solidFill>
                <a:latin typeface="Times New Roman" panose="02020603050405020304" pitchFamily="18" charset="0"/>
                <a:cs typeface="Times New Roman" panose="02020603050405020304" pitchFamily="18" charset="0"/>
              </a:rPr>
              <a:t>học</a:t>
            </a:r>
            <a:r>
              <a:rPr lang="en-GB" altLang="en-US" sz="2400" kern="0" dirty="0">
                <a:solidFill>
                  <a:srgbClr val="000000"/>
                </a:solidFill>
                <a:latin typeface="Times New Roman" panose="02020603050405020304" pitchFamily="18" charset="0"/>
                <a:cs typeface="Times New Roman" panose="02020603050405020304" pitchFamily="18" charset="0"/>
              </a:rPr>
              <a:t> </a:t>
            </a:r>
            <a:r>
              <a:rPr lang="en-GB" altLang="en-US" sz="2400" kern="0" dirty="0" err="1">
                <a:solidFill>
                  <a:srgbClr val="000000"/>
                </a:solidFill>
                <a:latin typeface="Times New Roman" panose="02020603050405020304" pitchFamily="18" charset="0"/>
                <a:cs typeface="Times New Roman" panose="02020603050405020304" pitchFamily="18" charset="0"/>
              </a:rPr>
              <a:t>như</a:t>
            </a:r>
            <a:r>
              <a:rPr lang="en-GB" altLang="en-US" sz="2400" kern="0" dirty="0">
                <a:solidFill>
                  <a:srgbClr val="000000"/>
                </a:solidFill>
                <a:latin typeface="Times New Roman" panose="02020603050405020304" pitchFamily="18" charset="0"/>
                <a:cs typeface="Times New Roman" panose="02020603050405020304" pitchFamily="18" charset="0"/>
              </a:rPr>
              <a:t> </a:t>
            </a:r>
            <a:r>
              <a:rPr lang="en-GB" altLang="en-US" sz="2400" kern="0" dirty="0" err="1">
                <a:solidFill>
                  <a:srgbClr val="000000"/>
                </a:solidFill>
                <a:latin typeface="Times New Roman" panose="02020603050405020304" pitchFamily="18" charset="0"/>
                <a:cs typeface="Times New Roman" panose="02020603050405020304" pitchFamily="18" charset="0"/>
              </a:rPr>
              <a:t>cơ</a:t>
            </a:r>
            <a:r>
              <a:rPr lang="en-GB" altLang="en-US" sz="2400" kern="0" dirty="0">
                <a:solidFill>
                  <a:srgbClr val="000000"/>
                </a:solidFill>
                <a:latin typeface="Times New Roman" panose="02020603050405020304" pitchFamily="18" charset="0"/>
                <a:cs typeface="Times New Roman" panose="02020603050405020304" pitchFamily="18" charset="0"/>
              </a:rPr>
              <a:t> </a:t>
            </a:r>
            <a:r>
              <a:rPr lang="en-GB" altLang="en-US" sz="2400" kern="0" dirty="0" err="1">
                <a:solidFill>
                  <a:srgbClr val="000000"/>
                </a:solidFill>
                <a:latin typeface="Times New Roman" panose="02020603050405020304" pitchFamily="18" charset="0"/>
                <a:cs typeface="Times New Roman" panose="02020603050405020304" pitchFamily="18" charset="0"/>
              </a:rPr>
              <a:t>học</a:t>
            </a:r>
            <a:r>
              <a:rPr lang="en-GB" altLang="en-US" sz="2400" kern="0" dirty="0">
                <a:solidFill>
                  <a:srgbClr val="000000"/>
                </a:solidFill>
                <a:latin typeface="Times New Roman" panose="02020603050405020304" pitchFamily="18" charset="0"/>
                <a:cs typeface="Times New Roman" panose="02020603050405020304" pitchFamily="18" charset="0"/>
              </a:rPr>
              <a:t>, </a:t>
            </a:r>
            <a:r>
              <a:rPr lang="en-GB" altLang="en-US" sz="2400" kern="0" dirty="0" err="1">
                <a:solidFill>
                  <a:srgbClr val="000000"/>
                </a:solidFill>
                <a:latin typeface="Times New Roman" panose="02020603050405020304" pitchFamily="18" charset="0"/>
                <a:cs typeface="Times New Roman" panose="02020603050405020304" pitchFamily="18" charset="0"/>
              </a:rPr>
              <a:t>toán</a:t>
            </a:r>
            <a:r>
              <a:rPr lang="en-GB" altLang="en-US" sz="2400" kern="0" dirty="0">
                <a:solidFill>
                  <a:srgbClr val="000000"/>
                </a:solidFill>
                <a:latin typeface="Times New Roman" panose="02020603050405020304" pitchFamily="18" charset="0"/>
                <a:cs typeface="Times New Roman" panose="02020603050405020304" pitchFamily="18" charset="0"/>
              </a:rPr>
              <a:t> </a:t>
            </a:r>
            <a:r>
              <a:rPr lang="en-GB" altLang="en-US" sz="2400" kern="0" dirty="0" err="1">
                <a:solidFill>
                  <a:srgbClr val="000000"/>
                </a:solidFill>
                <a:latin typeface="Times New Roman" panose="02020603050405020304" pitchFamily="18" charset="0"/>
                <a:cs typeface="Times New Roman" panose="02020603050405020304" pitchFamily="18" charset="0"/>
              </a:rPr>
              <a:t>học</a:t>
            </a:r>
            <a:r>
              <a:rPr lang="en-GB" altLang="en-US" sz="2400" kern="0" dirty="0">
                <a:solidFill>
                  <a:srgbClr val="000000"/>
                </a:solidFill>
                <a:latin typeface="Times New Roman" panose="02020603050405020304" pitchFamily="18" charset="0"/>
                <a:cs typeface="Times New Roman" panose="02020603050405020304" pitchFamily="18" charset="0"/>
              </a:rPr>
              <a:t>, </a:t>
            </a:r>
            <a:r>
              <a:rPr lang="en-GB" altLang="en-US" sz="2400" kern="0" dirty="0" err="1">
                <a:solidFill>
                  <a:srgbClr val="000000"/>
                </a:solidFill>
                <a:latin typeface="Times New Roman" panose="02020603050405020304" pitchFamily="18" charset="0"/>
                <a:cs typeface="Times New Roman" panose="02020603050405020304" pitchFamily="18" charset="0"/>
              </a:rPr>
              <a:t>vật</a:t>
            </a:r>
            <a:r>
              <a:rPr lang="en-GB" altLang="en-US" sz="2400" kern="0" dirty="0">
                <a:solidFill>
                  <a:srgbClr val="000000"/>
                </a:solidFill>
                <a:latin typeface="Times New Roman" panose="02020603050405020304" pitchFamily="18" charset="0"/>
                <a:cs typeface="Times New Roman" panose="02020603050405020304" pitchFamily="18" charset="0"/>
              </a:rPr>
              <a:t> </a:t>
            </a:r>
            <a:r>
              <a:rPr lang="en-GB" altLang="en-US" sz="2400" kern="0" dirty="0" err="1">
                <a:solidFill>
                  <a:srgbClr val="000000"/>
                </a:solidFill>
                <a:latin typeface="Times New Roman" panose="02020603050405020304" pitchFamily="18" charset="0"/>
                <a:cs typeface="Times New Roman" panose="02020603050405020304" pitchFamily="18" charset="0"/>
              </a:rPr>
              <a:t>lý</a:t>
            </a:r>
            <a:r>
              <a:rPr lang="en-GB" altLang="en-US" sz="2400" kern="0" dirty="0">
                <a:solidFill>
                  <a:srgbClr val="000000"/>
                </a:solidFill>
                <a:latin typeface="Times New Roman" panose="02020603050405020304" pitchFamily="18" charset="0"/>
                <a:cs typeface="Times New Roman" panose="02020603050405020304" pitchFamily="18" charset="0"/>
              </a:rPr>
              <a:t> </a:t>
            </a:r>
            <a:r>
              <a:rPr lang="en-GB" altLang="en-US" sz="2400" kern="0" dirty="0" err="1">
                <a:solidFill>
                  <a:srgbClr val="000000"/>
                </a:solidFill>
                <a:latin typeface="Times New Roman" panose="02020603050405020304" pitchFamily="18" charset="0"/>
                <a:cs typeface="Times New Roman" panose="02020603050405020304" pitchFamily="18" charset="0"/>
              </a:rPr>
              <a:t>học</a:t>
            </a:r>
            <a:r>
              <a:rPr lang="en-GB" altLang="en-US" sz="2400" kern="0" dirty="0">
                <a:solidFill>
                  <a:srgbClr val="000000"/>
                </a:solidFill>
                <a:latin typeface="Times New Roman" panose="02020603050405020304" pitchFamily="18" charset="0"/>
                <a:cs typeface="Times New Roman" panose="02020603050405020304" pitchFamily="18" charset="0"/>
              </a:rPr>
              <a:t>, </a:t>
            </a:r>
            <a:r>
              <a:rPr lang="en-GB" altLang="en-US" sz="2400" kern="0" dirty="0" err="1">
                <a:solidFill>
                  <a:srgbClr val="000000"/>
                </a:solidFill>
                <a:latin typeface="Times New Roman" panose="02020603050405020304" pitchFamily="18" charset="0"/>
                <a:cs typeface="Times New Roman" panose="02020603050405020304" pitchFamily="18" charset="0"/>
              </a:rPr>
              <a:t>thiên</a:t>
            </a:r>
            <a:r>
              <a:rPr lang="en-GB" altLang="en-US" sz="2400" kern="0" dirty="0">
                <a:solidFill>
                  <a:srgbClr val="000000"/>
                </a:solidFill>
                <a:latin typeface="Times New Roman" panose="02020603050405020304" pitchFamily="18" charset="0"/>
                <a:cs typeface="Times New Roman" panose="02020603050405020304" pitchFamily="18" charset="0"/>
              </a:rPr>
              <a:t> </a:t>
            </a:r>
            <a:r>
              <a:rPr lang="en-GB" altLang="en-US" sz="2400" kern="0" dirty="0" err="1">
                <a:solidFill>
                  <a:srgbClr val="000000"/>
                </a:solidFill>
                <a:latin typeface="Times New Roman" panose="02020603050405020304" pitchFamily="18" charset="0"/>
                <a:cs typeface="Times New Roman" panose="02020603050405020304" pitchFamily="18" charset="0"/>
              </a:rPr>
              <a:t>văn</a:t>
            </a:r>
            <a:r>
              <a:rPr lang="en-GB" altLang="en-US" sz="2400" kern="0" dirty="0">
                <a:solidFill>
                  <a:srgbClr val="000000"/>
                </a:solidFill>
                <a:latin typeface="Times New Roman" panose="02020603050405020304" pitchFamily="18" charset="0"/>
                <a:cs typeface="Times New Roman" panose="02020603050405020304" pitchFamily="18" charset="0"/>
              </a:rPr>
              <a:t> </a:t>
            </a:r>
            <a:r>
              <a:rPr lang="en-GB" altLang="en-US" sz="2400" kern="0" dirty="0" err="1">
                <a:solidFill>
                  <a:srgbClr val="000000"/>
                </a:solidFill>
                <a:latin typeface="Times New Roman" panose="02020603050405020304" pitchFamily="18" charset="0"/>
                <a:cs typeface="Times New Roman" panose="02020603050405020304" pitchFamily="18" charset="0"/>
              </a:rPr>
              <a:t>học</a:t>
            </a:r>
            <a:r>
              <a:rPr lang="en-GB" altLang="en-US" sz="2400" kern="0" dirty="0">
                <a:solidFill>
                  <a:srgbClr val="000000"/>
                </a:solidFill>
                <a:latin typeface="Times New Roman" panose="02020603050405020304" pitchFamily="18" charset="0"/>
                <a:cs typeface="Times New Roman" panose="02020603050405020304" pitchFamily="18" charset="0"/>
              </a:rPr>
              <a:t>, </a:t>
            </a:r>
            <a:r>
              <a:rPr lang="en-GB" altLang="en-US" sz="2400" kern="0" dirty="0" err="1">
                <a:solidFill>
                  <a:srgbClr val="000000"/>
                </a:solidFill>
                <a:latin typeface="Times New Roman" panose="02020603050405020304" pitchFamily="18" charset="0"/>
                <a:cs typeface="Times New Roman" panose="02020603050405020304" pitchFamily="18" charset="0"/>
              </a:rPr>
              <a:t>hóa</a:t>
            </a:r>
            <a:r>
              <a:rPr lang="en-GB" altLang="en-US" sz="2400" kern="0" dirty="0">
                <a:solidFill>
                  <a:srgbClr val="000000"/>
                </a:solidFill>
                <a:latin typeface="Times New Roman" panose="02020603050405020304" pitchFamily="18" charset="0"/>
                <a:cs typeface="Times New Roman" panose="02020603050405020304" pitchFamily="18" charset="0"/>
              </a:rPr>
              <a:t> </a:t>
            </a:r>
            <a:r>
              <a:rPr lang="en-GB" altLang="en-US" sz="2400" kern="0" dirty="0" err="1">
                <a:solidFill>
                  <a:srgbClr val="000000"/>
                </a:solidFill>
                <a:latin typeface="Times New Roman" panose="02020603050405020304" pitchFamily="18" charset="0"/>
                <a:cs typeface="Times New Roman" panose="02020603050405020304" pitchFamily="18" charset="0"/>
              </a:rPr>
              <a:t>học</a:t>
            </a:r>
            <a:r>
              <a:rPr lang="en-GB" altLang="en-US" sz="2400" kern="0" dirty="0">
                <a:solidFill>
                  <a:srgbClr val="000000"/>
                </a:solidFill>
                <a:latin typeface="Times New Roman" panose="02020603050405020304" pitchFamily="18" charset="0"/>
                <a:cs typeface="Times New Roman" panose="02020603050405020304" pitchFamily="18" charset="0"/>
              </a:rPr>
              <a:t>, </a:t>
            </a:r>
            <a:r>
              <a:rPr lang="en-GB" altLang="en-US" sz="2400" kern="0" dirty="0" err="1">
                <a:solidFill>
                  <a:srgbClr val="000000"/>
                </a:solidFill>
                <a:latin typeface="Times New Roman" panose="02020603050405020304" pitchFamily="18" charset="0"/>
                <a:cs typeface="Times New Roman" panose="02020603050405020304" pitchFamily="18" charset="0"/>
              </a:rPr>
              <a:t>sinh</a:t>
            </a:r>
            <a:r>
              <a:rPr lang="en-GB" altLang="en-US" sz="2400" kern="0" dirty="0">
                <a:solidFill>
                  <a:srgbClr val="000000"/>
                </a:solidFill>
                <a:latin typeface="Times New Roman" panose="02020603050405020304" pitchFamily="18" charset="0"/>
                <a:cs typeface="Times New Roman" panose="02020603050405020304" pitchFamily="18" charset="0"/>
              </a:rPr>
              <a:t> </a:t>
            </a:r>
            <a:r>
              <a:rPr lang="en-GB" altLang="en-US" sz="2400" kern="0" dirty="0" err="1">
                <a:solidFill>
                  <a:srgbClr val="000000"/>
                </a:solidFill>
                <a:latin typeface="Times New Roman" panose="02020603050405020304" pitchFamily="18" charset="0"/>
                <a:cs typeface="Times New Roman" panose="02020603050405020304" pitchFamily="18" charset="0"/>
              </a:rPr>
              <a:t>học</a:t>
            </a:r>
            <a:r>
              <a:rPr lang="en-GB" altLang="en-US" sz="2400" kern="0" dirty="0">
                <a:solidFill>
                  <a:srgbClr val="000000"/>
                </a:solidFill>
                <a:latin typeface="Times New Roman" panose="02020603050405020304" pitchFamily="18" charset="0"/>
                <a:cs typeface="Times New Roman" panose="02020603050405020304" pitchFamily="18" charset="0"/>
              </a:rPr>
              <a:t>, </a:t>
            </a:r>
            <a:r>
              <a:rPr lang="en-GB" altLang="en-US" sz="2400" kern="0" dirty="0" err="1">
                <a:solidFill>
                  <a:srgbClr val="000000"/>
                </a:solidFill>
                <a:latin typeface="Times New Roman" panose="02020603050405020304" pitchFamily="18" charset="0"/>
                <a:cs typeface="Times New Roman" panose="02020603050405020304" pitchFamily="18" charset="0"/>
              </a:rPr>
              <a:t>xã</a:t>
            </a:r>
            <a:r>
              <a:rPr lang="en-GB" altLang="en-US" sz="2400" kern="0" dirty="0">
                <a:solidFill>
                  <a:srgbClr val="000000"/>
                </a:solidFill>
                <a:latin typeface="Times New Roman" panose="02020603050405020304" pitchFamily="18" charset="0"/>
                <a:cs typeface="Times New Roman" panose="02020603050405020304" pitchFamily="18" charset="0"/>
              </a:rPr>
              <a:t> </a:t>
            </a:r>
            <a:r>
              <a:rPr lang="en-GB" altLang="en-US" sz="2400" kern="0" dirty="0" err="1">
                <a:solidFill>
                  <a:srgbClr val="000000"/>
                </a:solidFill>
                <a:latin typeface="Times New Roman" panose="02020603050405020304" pitchFamily="18" charset="0"/>
                <a:cs typeface="Times New Roman" panose="02020603050405020304" pitchFamily="18" charset="0"/>
              </a:rPr>
              <a:t>hội</a:t>
            </a:r>
            <a:r>
              <a:rPr lang="en-GB" altLang="en-US" sz="2400" kern="0" dirty="0">
                <a:solidFill>
                  <a:srgbClr val="000000"/>
                </a:solidFill>
                <a:latin typeface="Times New Roman" panose="02020603050405020304" pitchFamily="18" charset="0"/>
                <a:cs typeface="Times New Roman" panose="02020603050405020304" pitchFamily="18" charset="0"/>
              </a:rPr>
              <a:t> </a:t>
            </a:r>
            <a:r>
              <a:rPr lang="en-GB" altLang="en-US" sz="2400" kern="0" dirty="0" err="1">
                <a:solidFill>
                  <a:srgbClr val="000000"/>
                </a:solidFill>
                <a:latin typeface="Times New Roman" panose="02020603050405020304" pitchFamily="18" charset="0"/>
                <a:cs typeface="Times New Roman" panose="02020603050405020304" pitchFamily="18" charset="0"/>
              </a:rPr>
              <a:t>học</a:t>
            </a:r>
            <a:r>
              <a:rPr lang="en-GB" altLang="en-US" sz="2400" kern="0" dirty="0">
                <a:solidFill>
                  <a:srgbClr val="000000"/>
                </a:solidFill>
                <a:latin typeface="Times New Roman" panose="02020603050405020304" pitchFamily="18" charset="0"/>
                <a:cs typeface="Times New Roman" panose="02020603050405020304" pitchFamily="18" charset="0"/>
              </a:rPr>
              <a:t>, </a:t>
            </a:r>
            <a:r>
              <a:rPr lang="en-GB" altLang="en-US" sz="2400" kern="0" dirty="0" err="1">
                <a:solidFill>
                  <a:srgbClr val="000000"/>
                </a:solidFill>
                <a:latin typeface="Times New Roman" panose="02020603050405020304" pitchFamily="18" charset="0"/>
                <a:cs typeface="Times New Roman" panose="02020603050405020304" pitchFamily="18" charset="0"/>
              </a:rPr>
              <a:t>tâm</a:t>
            </a:r>
            <a:r>
              <a:rPr lang="en-GB" altLang="en-US" sz="2400" kern="0" dirty="0">
                <a:solidFill>
                  <a:srgbClr val="000000"/>
                </a:solidFill>
                <a:latin typeface="Times New Roman" panose="02020603050405020304" pitchFamily="18" charset="0"/>
                <a:cs typeface="Times New Roman" panose="02020603050405020304" pitchFamily="18" charset="0"/>
              </a:rPr>
              <a:t> </a:t>
            </a:r>
            <a:r>
              <a:rPr lang="en-GB" altLang="en-US" sz="2400" kern="0" dirty="0" err="1">
                <a:solidFill>
                  <a:srgbClr val="000000"/>
                </a:solidFill>
                <a:latin typeface="Times New Roman" panose="02020603050405020304" pitchFamily="18" charset="0"/>
                <a:cs typeface="Times New Roman" panose="02020603050405020304" pitchFamily="18" charset="0"/>
              </a:rPr>
              <a:t>lý</a:t>
            </a:r>
            <a:r>
              <a:rPr lang="en-GB" altLang="en-US" sz="2400" kern="0" dirty="0">
                <a:solidFill>
                  <a:srgbClr val="000000"/>
                </a:solidFill>
                <a:latin typeface="Times New Roman" panose="02020603050405020304" pitchFamily="18" charset="0"/>
                <a:cs typeface="Times New Roman" panose="02020603050405020304" pitchFamily="18" charset="0"/>
              </a:rPr>
              <a:t> </a:t>
            </a:r>
            <a:r>
              <a:rPr lang="en-GB" altLang="en-US" sz="2400" kern="0" dirty="0" err="1">
                <a:solidFill>
                  <a:srgbClr val="000000"/>
                </a:solidFill>
                <a:latin typeface="Times New Roman" panose="02020603050405020304" pitchFamily="18" charset="0"/>
                <a:cs typeface="Times New Roman" panose="02020603050405020304" pitchFamily="18" charset="0"/>
              </a:rPr>
              <a:t>học</a:t>
            </a:r>
            <a:r>
              <a:rPr lang="en-GB" altLang="en-US" sz="2400" kern="0" dirty="0">
                <a:solidFill>
                  <a:srgbClr val="000000"/>
                </a:solidFill>
                <a:latin typeface="Times New Roman" panose="02020603050405020304" pitchFamily="18" charset="0"/>
                <a:cs typeface="Times New Roman" panose="02020603050405020304" pitchFamily="18" charset="0"/>
              </a:rPr>
              <a:t>, </a:t>
            </a:r>
            <a:r>
              <a:rPr lang="en-GB" altLang="en-US" sz="2400" kern="0" dirty="0" err="1">
                <a:solidFill>
                  <a:srgbClr val="000000"/>
                </a:solidFill>
                <a:latin typeface="Times New Roman" panose="02020603050405020304" pitchFamily="18" charset="0"/>
                <a:cs typeface="Times New Roman" panose="02020603050405020304" pitchFamily="18" charset="0"/>
              </a:rPr>
              <a:t>văn</a:t>
            </a:r>
            <a:r>
              <a:rPr lang="en-GB" altLang="en-US" sz="2400" kern="0" dirty="0">
                <a:solidFill>
                  <a:srgbClr val="000000"/>
                </a:solidFill>
                <a:latin typeface="Times New Roman" panose="02020603050405020304" pitchFamily="18" charset="0"/>
                <a:cs typeface="Times New Roman" panose="02020603050405020304" pitchFamily="18" charset="0"/>
              </a:rPr>
              <a:t> </a:t>
            </a:r>
            <a:r>
              <a:rPr lang="en-GB" altLang="en-US" sz="2400" kern="0" dirty="0" err="1">
                <a:solidFill>
                  <a:srgbClr val="000000"/>
                </a:solidFill>
                <a:latin typeface="Times New Roman" panose="02020603050405020304" pitchFamily="18" charset="0"/>
                <a:cs typeface="Times New Roman" panose="02020603050405020304" pitchFamily="18" charset="0"/>
              </a:rPr>
              <a:t>hóa</a:t>
            </a:r>
            <a:r>
              <a:rPr lang="en-GB" altLang="en-US" sz="2400" kern="0" dirty="0">
                <a:solidFill>
                  <a:srgbClr val="000000"/>
                </a:solidFill>
                <a:latin typeface="Times New Roman" panose="02020603050405020304" pitchFamily="18" charset="0"/>
                <a:cs typeface="Times New Roman" panose="02020603050405020304" pitchFamily="18" charset="0"/>
              </a:rPr>
              <a:t> </a:t>
            </a:r>
            <a:r>
              <a:rPr lang="en-GB" altLang="en-US" sz="2400" kern="0" dirty="0" err="1">
                <a:solidFill>
                  <a:srgbClr val="000000"/>
                </a:solidFill>
                <a:latin typeface="Times New Roman" panose="02020603050405020304" pitchFamily="18" charset="0"/>
                <a:cs typeface="Times New Roman" panose="02020603050405020304" pitchFamily="18" charset="0"/>
              </a:rPr>
              <a:t>học</a:t>
            </a:r>
            <a:r>
              <a:rPr lang="en-GB" altLang="en-US" sz="2400" kern="0" dirty="0">
                <a:solidFill>
                  <a:srgbClr val="000000"/>
                </a:solidFill>
                <a:latin typeface="Times New Roman" panose="02020603050405020304" pitchFamily="18" charset="0"/>
                <a:cs typeface="Times New Roman" panose="02020603050405020304" pitchFamily="18" charset="0"/>
              </a:rPr>
              <a:t>...</a:t>
            </a:r>
            <a:endParaRPr lang="en-US" altLang="en-US" sz="2400" kern="0" dirty="0">
              <a:solidFill>
                <a:srgbClr val="000000"/>
              </a:solidFill>
              <a:latin typeface="Times New Roman" panose="02020603050405020304" pitchFamily="18" charset="0"/>
              <a:cs typeface="Times New Roman" panose="02020603050405020304" pitchFamily="18" charset="0"/>
            </a:endParaRPr>
          </a:p>
        </p:txBody>
      </p:sp>
      <p:sp>
        <p:nvSpPr>
          <p:cNvPr id="15" name="Rounded Rectangle 14"/>
          <p:cNvSpPr/>
          <p:nvPr/>
        </p:nvSpPr>
        <p:spPr>
          <a:xfrm>
            <a:off x="2667000" y="4808538"/>
            <a:ext cx="6324600" cy="688975"/>
          </a:xfrm>
          <a:prstGeom prst="roundRect">
            <a:avLst/>
          </a:prstGeom>
        </p:spPr>
        <p:style>
          <a:lnRef idx="1">
            <a:schemeClr val="accent1"/>
          </a:lnRef>
          <a:fillRef idx="2">
            <a:schemeClr val="accent1"/>
          </a:fillRef>
          <a:effectRef idx="1">
            <a:schemeClr val="accent1"/>
          </a:effectRef>
          <a:fontRef idx="minor">
            <a:schemeClr val="dk1"/>
          </a:fontRef>
        </p:style>
        <p:txBody>
          <a:bodyPr anchor="ctr"/>
          <a:lstStyle/>
          <a:p>
            <a:pPr algn="just">
              <a:spcBef>
                <a:spcPct val="20000"/>
              </a:spcBef>
              <a:defRPr/>
            </a:pPr>
            <a:r>
              <a:rPr lang="en-US" altLang="en-US" sz="2400" kern="0" dirty="0" err="1">
                <a:solidFill>
                  <a:srgbClr val="000000"/>
                </a:solidFill>
                <a:latin typeface="Times New Roman" panose="02020603050405020304" pitchFamily="18" charset="0"/>
                <a:cs typeface="Times New Roman" panose="02020603050405020304" pitchFamily="18" charset="0"/>
              </a:rPr>
              <a:t>Đỉnh</a:t>
            </a:r>
            <a:r>
              <a:rPr lang="en-US" altLang="en-US" sz="2400" kern="0" dirty="0">
                <a:solidFill>
                  <a:srgbClr val="000000"/>
                </a:solidFill>
                <a:latin typeface="Times New Roman" panose="02020603050405020304" pitchFamily="18" charset="0"/>
                <a:cs typeface="Times New Roman" panose="02020603050405020304" pitchFamily="18" charset="0"/>
              </a:rPr>
              <a:t> </a:t>
            </a:r>
            <a:r>
              <a:rPr lang="en-US" altLang="en-US" sz="2400" kern="0" dirty="0" err="1">
                <a:solidFill>
                  <a:srgbClr val="000000"/>
                </a:solidFill>
                <a:latin typeface="Times New Roman" panose="02020603050405020304" pitchFamily="18" charset="0"/>
                <a:cs typeface="Times New Roman" panose="02020603050405020304" pitchFamily="18" charset="0"/>
              </a:rPr>
              <a:t>cao</a:t>
            </a:r>
            <a:r>
              <a:rPr lang="en-US" altLang="en-US" sz="2400" kern="0" dirty="0">
                <a:solidFill>
                  <a:srgbClr val="000000"/>
                </a:solidFill>
                <a:latin typeface="Times New Roman" panose="02020603050405020304" pitchFamily="18" charset="0"/>
                <a:cs typeface="Times New Roman" panose="02020603050405020304" pitchFamily="18" charset="0"/>
              </a:rPr>
              <a:t> </a:t>
            </a:r>
            <a:r>
              <a:rPr lang="en-US" altLang="en-US" sz="2400" kern="0" dirty="0" err="1">
                <a:solidFill>
                  <a:srgbClr val="000000"/>
                </a:solidFill>
                <a:latin typeface="Times New Roman" panose="02020603050405020304" pitchFamily="18" charset="0"/>
                <a:cs typeface="Times New Roman" panose="02020603050405020304" pitchFamily="18" charset="0"/>
              </a:rPr>
              <a:t>của</a:t>
            </a:r>
            <a:r>
              <a:rPr lang="en-US" altLang="en-US" sz="2400" kern="0" dirty="0">
                <a:solidFill>
                  <a:srgbClr val="000000"/>
                </a:solidFill>
                <a:latin typeface="Times New Roman" panose="02020603050405020304" pitchFamily="18" charset="0"/>
                <a:cs typeface="Times New Roman" panose="02020603050405020304" pitchFamily="18" charset="0"/>
              </a:rPr>
              <a:t> </a:t>
            </a:r>
            <a:r>
              <a:rPr lang="en-US" altLang="en-US" sz="2400" kern="0" dirty="0" err="1">
                <a:solidFill>
                  <a:srgbClr val="000000"/>
                </a:solidFill>
                <a:latin typeface="Times New Roman" panose="02020603050405020304" pitchFamily="18" charset="0"/>
                <a:cs typeface="Times New Roman" panose="02020603050405020304" pitchFamily="18" charset="0"/>
              </a:rPr>
              <a:t>quan</a:t>
            </a:r>
            <a:r>
              <a:rPr lang="en-US" altLang="en-US" sz="2400" kern="0" dirty="0">
                <a:solidFill>
                  <a:srgbClr val="000000"/>
                </a:solidFill>
                <a:latin typeface="Times New Roman" panose="02020603050405020304" pitchFamily="18" charset="0"/>
                <a:cs typeface="Times New Roman" panose="02020603050405020304" pitchFamily="18" charset="0"/>
              </a:rPr>
              <a:t> </a:t>
            </a:r>
            <a:r>
              <a:rPr lang="en-US" altLang="en-US" sz="2400" kern="0" dirty="0" err="1">
                <a:solidFill>
                  <a:srgbClr val="000000"/>
                </a:solidFill>
                <a:latin typeface="Times New Roman" panose="02020603050405020304" pitchFamily="18" charset="0"/>
                <a:cs typeface="Times New Roman" panose="02020603050405020304" pitchFamily="18" charset="0"/>
              </a:rPr>
              <a:t>niệm</a:t>
            </a:r>
            <a:r>
              <a:rPr lang="en-US" altLang="en-US" sz="2400" kern="0" dirty="0">
                <a:solidFill>
                  <a:srgbClr val="000000"/>
                </a:solidFill>
                <a:latin typeface="Times New Roman" panose="02020603050405020304" pitchFamily="18" charset="0"/>
                <a:cs typeface="Times New Roman" panose="02020603050405020304" pitchFamily="18" charset="0"/>
              </a:rPr>
              <a:t> “</a:t>
            </a:r>
            <a:r>
              <a:rPr lang="en-US" altLang="en-US" sz="2400" kern="0" dirty="0" err="1">
                <a:solidFill>
                  <a:srgbClr val="000000"/>
                </a:solidFill>
                <a:latin typeface="Times New Roman" panose="02020603050405020304" pitchFamily="18" charset="0"/>
                <a:cs typeface="Times New Roman" panose="02020603050405020304" pitchFamily="18" charset="0"/>
              </a:rPr>
              <a:t>Triết</a:t>
            </a:r>
            <a:r>
              <a:rPr lang="en-US" altLang="en-US" sz="2400" kern="0" dirty="0">
                <a:solidFill>
                  <a:srgbClr val="000000"/>
                </a:solidFill>
                <a:latin typeface="Times New Roman" panose="02020603050405020304" pitchFamily="18" charset="0"/>
                <a:cs typeface="Times New Roman" panose="02020603050405020304" pitchFamily="18" charset="0"/>
              </a:rPr>
              <a:t> </a:t>
            </a:r>
            <a:r>
              <a:rPr lang="en-US" altLang="en-US" sz="2400" kern="0" dirty="0" err="1">
                <a:solidFill>
                  <a:srgbClr val="000000"/>
                </a:solidFill>
                <a:latin typeface="Times New Roman" panose="02020603050405020304" pitchFamily="18" charset="0"/>
                <a:cs typeface="Times New Roman" panose="02020603050405020304" pitchFamily="18" charset="0"/>
              </a:rPr>
              <a:t>học</a:t>
            </a:r>
            <a:r>
              <a:rPr lang="en-US" altLang="en-US" sz="2400" kern="0" dirty="0">
                <a:solidFill>
                  <a:srgbClr val="000000"/>
                </a:solidFill>
                <a:latin typeface="Times New Roman" panose="02020603050405020304" pitchFamily="18" charset="0"/>
                <a:cs typeface="Times New Roman" panose="02020603050405020304" pitchFamily="18" charset="0"/>
              </a:rPr>
              <a:t> </a:t>
            </a:r>
            <a:r>
              <a:rPr lang="en-US" altLang="en-US" sz="2400" kern="0" dirty="0" err="1">
                <a:solidFill>
                  <a:srgbClr val="000000"/>
                </a:solidFill>
                <a:latin typeface="Times New Roman" panose="02020603050405020304" pitchFamily="18" charset="0"/>
                <a:cs typeface="Times New Roman" panose="02020603050405020304" pitchFamily="18" charset="0"/>
              </a:rPr>
              <a:t>là</a:t>
            </a:r>
            <a:r>
              <a:rPr lang="en-US" altLang="en-US" sz="2400" kern="0" dirty="0">
                <a:solidFill>
                  <a:srgbClr val="000000"/>
                </a:solidFill>
                <a:latin typeface="Times New Roman" panose="02020603050405020304" pitchFamily="18" charset="0"/>
                <a:cs typeface="Times New Roman" panose="02020603050405020304" pitchFamily="18" charset="0"/>
              </a:rPr>
              <a:t> </a:t>
            </a:r>
            <a:r>
              <a:rPr lang="en-US" altLang="en-US" sz="2400" kern="0" dirty="0" err="1">
                <a:solidFill>
                  <a:srgbClr val="000000"/>
                </a:solidFill>
                <a:latin typeface="Times New Roman" panose="02020603050405020304" pitchFamily="18" charset="0"/>
                <a:cs typeface="Times New Roman" panose="02020603050405020304" pitchFamily="18" charset="0"/>
              </a:rPr>
              <a:t>khoa</a:t>
            </a:r>
            <a:r>
              <a:rPr lang="en-US" altLang="en-US" sz="2400" kern="0" dirty="0">
                <a:solidFill>
                  <a:srgbClr val="000000"/>
                </a:solidFill>
                <a:latin typeface="Times New Roman" panose="02020603050405020304" pitchFamily="18" charset="0"/>
                <a:cs typeface="Times New Roman" panose="02020603050405020304" pitchFamily="18" charset="0"/>
              </a:rPr>
              <a:t> </a:t>
            </a:r>
            <a:r>
              <a:rPr lang="en-US" altLang="en-US" sz="2400" kern="0" dirty="0" err="1">
                <a:solidFill>
                  <a:srgbClr val="000000"/>
                </a:solidFill>
                <a:latin typeface="Times New Roman" panose="02020603050405020304" pitchFamily="18" charset="0"/>
                <a:cs typeface="Times New Roman" panose="02020603050405020304" pitchFamily="18" charset="0"/>
              </a:rPr>
              <a:t>học</a:t>
            </a:r>
            <a:r>
              <a:rPr lang="en-US" altLang="en-US" sz="2400" kern="0" dirty="0">
                <a:solidFill>
                  <a:srgbClr val="000000"/>
                </a:solidFill>
                <a:latin typeface="Times New Roman" panose="02020603050405020304" pitchFamily="18" charset="0"/>
                <a:cs typeface="Times New Roman" panose="02020603050405020304" pitchFamily="18" charset="0"/>
              </a:rPr>
              <a:t> </a:t>
            </a:r>
            <a:r>
              <a:rPr lang="en-US" altLang="en-US" sz="2400" kern="0" dirty="0" err="1">
                <a:solidFill>
                  <a:srgbClr val="000000"/>
                </a:solidFill>
                <a:latin typeface="Times New Roman" panose="02020603050405020304" pitchFamily="18" charset="0"/>
                <a:cs typeface="Times New Roman" panose="02020603050405020304" pitchFamily="18" charset="0"/>
              </a:rPr>
              <a:t>của</a:t>
            </a:r>
            <a:r>
              <a:rPr lang="en-US" altLang="en-US" sz="2400" kern="0" dirty="0">
                <a:solidFill>
                  <a:srgbClr val="000000"/>
                </a:solidFill>
                <a:latin typeface="Times New Roman" panose="02020603050405020304" pitchFamily="18" charset="0"/>
                <a:cs typeface="Times New Roman" panose="02020603050405020304" pitchFamily="18" charset="0"/>
              </a:rPr>
              <a:t> </a:t>
            </a:r>
            <a:r>
              <a:rPr lang="en-US" altLang="en-US" sz="2400" kern="0" dirty="0" err="1">
                <a:solidFill>
                  <a:srgbClr val="000000"/>
                </a:solidFill>
                <a:latin typeface="Times New Roman" panose="02020603050405020304" pitchFamily="18" charset="0"/>
                <a:cs typeface="Times New Roman" panose="02020603050405020304" pitchFamily="18" charset="0"/>
              </a:rPr>
              <a:t>mọi</a:t>
            </a:r>
            <a:r>
              <a:rPr lang="en-US" altLang="en-US" sz="2400" kern="0" dirty="0">
                <a:solidFill>
                  <a:srgbClr val="000000"/>
                </a:solidFill>
                <a:latin typeface="Times New Roman" panose="02020603050405020304" pitchFamily="18" charset="0"/>
                <a:cs typeface="Times New Roman" panose="02020603050405020304" pitchFamily="18" charset="0"/>
              </a:rPr>
              <a:t> </a:t>
            </a:r>
            <a:r>
              <a:rPr lang="en-US" altLang="en-US" sz="2400" kern="0" dirty="0" err="1">
                <a:solidFill>
                  <a:srgbClr val="000000"/>
                </a:solidFill>
                <a:latin typeface="Times New Roman" panose="02020603050405020304" pitchFamily="18" charset="0"/>
                <a:cs typeface="Times New Roman" panose="02020603050405020304" pitchFamily="18" charset="0"/>
              </a:rPr>
              <a:t>khoa</a:t>
            </a:r>
            <a:r>
              <a:rPr lang="en-US" altLang="en-US" sz="2400" kern="0" dirty="0">
                <a:solidFill>
                  <a:srgbClr val="000000"/>
                </a:solidFill>
                <a:latin typeface="Times New Roman" panose="02020603050405020304" pitchFamily="18" charset="0"/>
                <a:cs typeface="Times New Roman" panose="02020603050405020304" pitchFamily="18" charset="0"/>
              </a:rPr>
              <a:t> </a:t>
            </a:r>
            <a:r>
              <a:rPr lang="en-US" altLang="en-US" sz="2400" kern="0" dirty="0" err="1">
                <a:solidFill>
                  <a:srgbClr val="000000"/>
                </a:solidFill>
                <a:latin typeface="Times New Roman" panose="02020603050405020304" pitchFamily="18" charset="0"/>
                <a:cs typeface="Times New Roman" panose="02020603050405020304" pitchFamily="18" charset="0"/>
              </a:rPr>
              <a:t>học</a:t>
            </a:r>
            <a:r>
              <a:rPr lang="en-US" altLang="en-US" sz="2400" kern="0" dirty="0">
                <a:solidFill>
                  <a:srgbClr val="000000"/>
                </a:solidFill>
                <a:latin typeface="Times New Roman" panose="02020603050405020304" pitchFamily="18" charset="0"/>
                <a:cs typeface="Times New Roman" panose="02020603050405020304" pitchFamily="18" charset="0"/>
              </a:rPr>
              <a:t>” ở </a:t>
            </a:r>
            <a:r>
              <a:rPr lang="en-US" altLang="en-US" sz="2400" kern="0" dirty="0" err="1">
                <a:solidFill>
                  <a:srgbClr val="000000"/>
                </a:solidFill>
                <a:latin typeface="Times New Roman" panose="02020603050405020304" pitchFamily="18" charset="0"/>
                <a:cs typeface="Times New Roman" panose="02020603050405020304" pitchFamily="18" charset="0"/>
              </a:rPr>
              <a:t>Hêghen</a:t>
            </a:r>
            <a:endParaRPr lang="en-US" altLang="en-US" sz="2400" kern="0" dirty="0">
              <a:solidFill>
                <a:srgbClr val="000000"/>
              </a:solidFill>
              <a:latin typeface="Times New Roman" panose="02020603050405020304" pitchFamily="18" charset="0"/>
              <a:cs typeface="Times New Roman" panose="02020603050405020304" pitchFamily="18" charset="0"/>
            </a:endParaRPr>
          </a:p>
        </p:txBody>
      </p:sp>
      <p:sp>
        <p:nvSpPr>
          <p:cNvPr id="17" name="Rounded Rectangle 16"/>
          <p:cNvSpPr/>
          <p:nvPr/>
        </p:nvSpPr>
        <p:spPr>
          <a:xfrm>
            <a:off x="2670175" y="5703888"/>
            <a:ext cx="6353175" cy="1012825"/>
          </a:xfrm>
          <a:prstGeom prst="roundRect">
            <a:avLst/>
          </a:prstGeom>
        </p:spPr>
        <p:style>
          <a:lnRef idx="1">
            <a:schemeClr val="accent1"/>
          </a:lnRef>
          <a:fillRef idx="2">
            <a:schemeClr val="accent1"/>
          </a:fillRef>
          <a:effectRef idx="1">
            <a:schemeClr val="accent1"/>
          </a:effectRef>
          <a:fontRef idx="minor">
            <a:schemeClr val="dk1"/>
          </a:fontRef>
        </p:style>
        <p:txBody>
          <a:bodyPr anchor="ctr"/>
          <a:lstStyle/>
          <a:p>
            <a:pPr algn="just">
              <a:spcBef>
                <a:spcPct val="20000"/>
              </a:spcBef>
              <a:defRPr/>
            </a:pPr>
            <a:r>
              <a:rPr lang="en-US" altLang="en-US" sz="2400" kern="0" dirty="0" err="1">
                <a:solidFill>
                  <a:srgbClr val="000000"/>
                </a:solidFill>
                <a:latin typeface="Times New Roman" panose="02020603050405020304" pitchFamily="18" charset="0"/>
                <a:cs typeface="Times New Roman" panose="02020603050405020304" pitchFamily="18" charset="0"/>
              </a:rPr>
              <a:t>Trên</a:t>
            </a:r>
            <a:r>
              <a:rPr lang="en-US" altLang="en-US" sz="2400" kern="0" dirty="0">
                <a:solidFill>
                  <a:srgbClr val="000000"/>
                </a:solidFill>
                <a:latin typeface="Times New Roman" panose="02020603050405020304" pitchFamily="18" charset="0"/>
                <a:cs typeface="Times New Roman" panose="02020603050405020304" pitchFamily="18" charset="0"/>
              </a:rPr>
              <a:t> </a:t>
            </a:r>
            <a:r>
              <a:rPr lang="en-US" altLang="en-US" sz="2400" kern="0" dirty="0" err="1">
                <a:solidFill>
                  <a:srgbClr val="000000"/>
                </a:solidFill>
                <a:latin typeface="Times New Roman" panose="02020603050405020304" pitchFamily="18" charset="0"/>
                <a:cs typeface="Times New Roman" panose="02020603050405020304" pitchFamily="18" charset="0"/>
              </a:rPr>
              <a:t>lập</a:t>
            </a:r>
            <a:r>
              <a:rPr lang="en-US" altLang="en-US" sz="2400" kern="0" dirty="0">
                <a:solidFill>
                  <a:srgbClr val="000000"/>
                </a:solidFill>
                <a:latin typeface="Times New Roman" panose="02020603050405020304" pitchFamily="18" charset="0"/>
                <a:cs typeface="Times New Roman" panose="02020603050405020304" pitchFamily="18" charset="0"/>
              </a:rPr>
              <a:t> </a:t>
            </a:r>
            <a:r>
              <a:rPr lang="en-US" altLang="en-US" sz="2400" kern="0" dirty="0" err="1">
                <a:solidFill>
                  <a:srgbClr val="000000"/>
                </a:solidFill>
                <a:latin typeface="Times New Roman" panose="02020603050405020304" pitchFamily="18" charset="0"/>
                <a:cs typeface="Times New Roman" panose="02020603050405020304" pitchFamily="18" charset="0"/>
              </a:rPr>
              <a:t>trường</a:t>
            </a:r>
            <a:r>
              <a:rPr lang="en-US" altLang="en-US" sz="2400" kern="0" dirty="0">
                <a:solidFill>
                  <a:srgbClr val="000000"/>
                </a:solidFill>
                <a:latin typeface="Times New Roman" panose="02020603050405020304" pitchFamily="18" charset="0"/>
                <a:cs typeface="Times New Roman" panose="02020603050405020304" pitchFamily="18" charset="0"/>
              </a:rPr>
              <a:t> DVBC </a:t>
            </a:r>
            <a:r>
              <a:rPr lang="en-US" altLang="en-US" sz="2400" kern="0" dirty="0" err="1">
                <a:solidFill>
                  <a:srgbClr val="000000"/>
                </a:solidFill>
                <a:latin typeface="Times New Roman" panose="02020603050405020304" pitchFamily="18" charset="0"/>
                <a:cs typeface="Times New Roman" panose="02020603050405020304" pitchFamily="18" charset="0"/>
              </a:rPr>
              <a:t>để</a:t>
            </a:r>
            <a:r>
              <a:rPr lang="en-US" altLang="en-US" sz="2400" kern="0" dirty="0">
                <a:solidFill>
                  <a:srgbClr val="000000"/>
                </a:solidFill>
                <a:latin typeface="Times New Roman" panose="02020603050405020304" pitchFamily="18" charset="0"/>
                <a:cs typeface="Times New Roman" panose="02020603050405020304" pitchFamily="18" charset="0"/>
              </a:rPr>
              <a:t> </a:t>
            </a:r>
            <a:r>
              <a:rPr lang="en-US" altLang="en-US" sz="2400" kern="0" dirty="0" err="1">
                <a:solidFill>
                  <a:srgbClr val="000000"/>
                </a:solidFill>
                <a:latin typeface="Times New Roman" panose="02020603050405020304" pitchFamily="18" charset="0"/>
                <a:cs typeface="Times New Roman" panose="02020603050405020304" pitchFamily="18" charset="0"/>
              </a:rPr>
              <a:t>nghiên</a:t>
            </a:r>
            <a:r>
              <a:rPr lang="en-US" altLang="en-US" sz="2400" kern="0" dirty="0">
                <a:solidFill>
                  <a:srgbClr val="000000"/>
                </a:solidFill>
                <a:latin typeface="Times New Roman" panose="02020603050405020304" pitchFamily="18" charset="0"/>
                <a:cs typeface="Times New Roman" panose="02020603050405020304" pitchFamily="18" charset="0"/>
              </a:rPr>
              <a:t> </a:t>
            </a:r>
            <a:r>
              <a:rPr lang="en-US" altLang="en-US" sz="2400" kern="0" dirty="0" err="1">
                <a:solidFill>
                  <a:srgbClr val="000000"/>
                </a:solidFill>
                <a:latin typeface="Times New Roman" panose="02020603050405020304" pitchFamily="18" charset="0"/>
                <a:cs typeface="Times New Roman" panose="02020603050405020304" pitchFamily="18" charset="0"/>
              </a:rPr>
              <a:t>cứu</a:t>
            </a:r>
            <a:r>
              <a:rPr lang="en-US" altLang="en-US" sz="2400" kern="0" dirty="0">
                <a:solidFill>
                  <a:srgbClr val="000000"/>
                </a:solidFill>
                <a:latin typeface="Times New Roman" panose="02020603050405020304" pitchFamily="18" charset="0"/>
                <a:cs typeface="Times New Roman" panose="02020603050405020304" pitchFamily="18" charset="0"/>
              </a:rPr>
              <a:t> </a:t>
            </a:r>
            <a:r>
              <a:rPr lang="en-US" altLang="en-US" sz="2400" kern="0" dirty="0" err="1">
                <a:solidFill>
                  <a:srgbClr val="000000"/>
                </a:solidFill>
                <a:latin typeface="Times New Roman" panose="02020603050405020304" pitchFamily="18" charset="0"/>
                <a:cs typeface="Times New Roman" panose="02020603050405020304" pitchFamily="18" charset="0"/>
              </a:rPr>
              <a:t>những</a:t>
            </a:r>
            <a:r>
              <a:rPr lang="en-US" altLang="en-US" sz="2400" kern="0" dirty="0">
                <a:solidFill>
                  <a:srgbClr val="000000"/>
                </a:solidFill>
                <a:latin typeface="Times New Roman" panose="02020603050405020304" pitchFamily="18" charset="0"/>
                <a:cs typeface="Times New Roman" panose="02020603050405020304" pitchFamily="18" charset="0"/>
              </a:rPr>
              <a:t> </a:t>
            </a:r>
            <a:r>
              <a:rPr lang="en-US" altLang="en-US" sz="2400" kern="0" dirty="0" err="1">
                <a:solidFill>
                  <a:srgbClr val="000000"/>
                </a:solidFill>
                <a:latin typeface="Times New Roman" panose="02020603050405020304" pitchFamily="18" charset="0"/>
                <a:cs typeface="Times New Roman" panose="02020603050405020304" pitchFamily="18" charset="0"/>
              </a:rPr>
              <a:t>quy</a:t>
            </a:r>
            <a:r>
              <a:rPr lang="en-US" altLang="en-US" sz="2400" kern="0" dirty="0">
                <a:solidFill>
                  <a:srgbClr val="000000"/>
                </a:solidFill>
                <a:latin typeface="Times New Roman" panose="02020603050405020304" pitchFamily="18" charset="0"/>
                <a:cs typeface="Times New Roman" panose="02020603050405020304" pitchFamily="18" charset="0"/>
              </a:rPr>
              <a:t> </a:t>
            </a:r>
            <a:r>
              <a:rPr lang="en-US" altLang="en-US" sz="2400" kern="0" dirty="0" err="1">
                <a:solidFill>
                  <a:srgbClr val="000000"/>
                </a:solidFill>
                <a:latin typeface="Times New Roman" panose="02020603050405020304" pitchFamily="18" charset="0"/>
                <a:cs typeface="Times New Roman" panose="02020603050405020304" pitchFamily="18" charset="0"/>
              </a:rPr>
              <a:t>luật</a:t>
            </a:r>
            <a:r>
              <a:rPr lang="en-US" altLang="en-US" sz="2400" kern="0" dirty="0">
                <a:solidFill>
                  <a:srgbClr val="000000"/>
                </a:solidFill>
                <a:latin typeface="Times New Roman" panose="02020603050405020304" pitchFamily="18" charset="0"/>
                <a:cs typeface="Times New Roman" panose="02020603050405020304" pitchFamily="18" charset="0"/>
              </a:rPr>
              <a:t> </a:t>
            </a:r>
            <a:r>
              <a:rPr lang="en-US" altLang="en-US" sz="2400" kern="0" dirty="0" err="1">
                <a:solidFill>
                  <a:srgbClr val="000000"/>
                </a:solidFill>
                <a:latin typeface="Times New Roman" panose="02020603050405020304" pitchFamily="18" charset="0"/>
                <a:cs typeface="Times New Roman" panose="02020603050405020304" pitchFamily="18" charset="0"/>
              </a:rPr>
              <a:t>chung</a:t>
            </a:r>
            <a:r>
              <a:rPr lang="en-US" altLang="en-US" sz="2400" kern="0" dirty="0">
                <a:solidFill>
                  <a:srgbClr val="000000"/>
                </a:solidFill>
                <a:latin typeface="Times New Roman" panose="02020603050405020304" pitchFamily="18" charset="0"/>
                <a:cs typeface="Times New Roman" panose="02020603050405020304" pitchFamily="18" charset="0"/>
              </a:rPr>
              <a:t> </a:t>
            </a:r>
            <a:r>
              <a:rPr lang="en-US" altLang="en-US" sz="2400" kern="0" dirty="0" err="1">
                <a:solidFill>
                  <a:srgbClr val="000000"/>
                </a:solidFill>
                <a:latin typeface="Times New Roman" panose="02020603050405020304" pitchFamily="18" charset="0"/>
                <a:cs typeface="Times New Roman" panose="02020603050405020304" pitchFamily="18" charset="0"/>
              </a:rPr>
              <a:t>nhất</a:t>
            </a:r>
            <a:r>
              <a:rPr lang="en-US" altLang="en-US" sz="2400" kern="0" dirty="0">
                <a:solidFill>
                  <a:srgbClr val="000000"/>
                </a:solidFill>
                <a:latin typeface="Times New Roman" panose="02020603050405020304" pitchFamily="18" charset="0"/>
                <a:cs typeface="Times New Roman" panose="02020603050405020304" pitchFamily="18" charset="0"/>
              </a:rPr>
              <a:t> </a:t>
            </a:r>
            <a:r>
              <a:rPr lang="en-US" altLang="en-US" sz="2400" kern="0" dirty="0" err="1">
                <a:solidFill>
                  <a:srgbClr val="000000"/>
                </a:solidFill>
                <a:latin typeface="Times New Roman" panose="02020603050405020304" pitchFamily="18" charset="0"/>
                <a:cs typeface="Times New Roman" panose="02020603050405020304" pitchFamily="18" charset="0"/>
              </a:rPr>
              <a:t>của</a:t>
            </a:r>
            <a:r>
              <a:rPr lang="en-US" altLang="en-US" sz="2400" kern="0" dirty="0">
                <a:solidFill>
                  <a:srgbClr val="000000"/>
                </a:solidFill>
                <a:latin typeface="Times New Roman" panose="02020603050405020304" pitchFamily="18" charset="0"/>
                <a:cs typeface="Times New Roman" panose="02020603050405020304" pitchFamily="18" charset="0"/>
              </a:rPr>
              <a:t> </a:t>
            </a:r>
            <a:r>
              <a:rPr lang="en-US" altLang="en-US" sz="2400" kern="0" dirty="0" err="1">
                <a:solidFill>
                  <a:srgbClr val="000000"/>
                </a:solidFill>
                <a:latin typeface="Times New Roman" panose="02020603050405020304" pitchFamily="18" charset="0"/>
                <a:cs typeface="Times New Roman" panose="02020603050405020304" pitchFamily="18" charset="0"/>
              </a:rPr>
              <a:t>tự</a:t>
            </a:r>
            <a:r>
              <a:rPr lang="en-US" altLang="en-US" sz="2400" kern="0" dirty="0">
                <a:solidFill>
                  <a:srgbClr val="000000"/>
                </a:solidFill>
                <a:latin typeface="Times New Roman" panose="02020603050405020304" pitchFamily="18" charset="0"/>
                <a:cs typeface="Times New Roman" panose="02020603050405020304" pitchFamily="18" charset="0"/>
              </a:rPr>
              <a:t> </a:t>
            </a:r>
            <a:r>
              <a:rPr lang="en-US" altLang="en-US" sz="2400" kern="0" dirty="0" err="1">
                <a:solidFill>
                  <a:srgbClr val="000000"/>
                </a:solidFill>
                <a:latin typeface="Times New Roman" panose="02020603050405020304" pitchFamily="18" charset="0"/>
                <a:cs typeface="Times New Roman" panose="02020603050405020304" pitchFamily="18" charset="0"/>
              </a:rPr>
              <a:t>nhiên</a:t>
            </a:r>
            <a:r>
              <a:rPr lang="en-US" altLang="en-US" sz="2400" kern="0" dirty="0">
                <a:solidFill>
                  <a:srgbClr val="000000"/>
                </a:solidFill>
                <a:latin typeface="Times New Roman" panose="02020603050405020304" pitchFamily="18" charset="0"/>
                <a:cs typeface="Times New Roman" panose="02020603050405020304" pitchFamily="18" charset="0"/>
              </a:rPr>
              <a:t>, </a:t>
            </a:r>
            <a:r>
              <a:rPr lang="en-US" altLang="en-US" sz="2400" kern="0" dirty="0" err="1">
                <a:solidFill>
                  <a:srgbClr val="000000"/>
                </a:solidFill>
                <a:latin typeface="Times New Roman" panose="02020603050405020304" pitchFamily="18" charset="0"/>
                <a:cs typeface="Times New Roman" panose="02020603050405020304" pitchFamily="18" charset="0"/>
              </a:rPr>
              <a:t>xã</a:t>
            </a:r>
            <a:r>
              <a:rPr lang="en-US" altLang="en-US" sz="2400" kern="0" dirty="0">
                <a:solidFill>
                  <a:srgbClr val="000000"/>
                </a:solidFill>
                <a:latin typeface="Times New Roman" panose="02020603050405020304" pitchFamily="18" charset="0"/>
                <a:cs typeface="Times New Roman" panose="02020603050405020304" pitchFamily="18" charset="0"/>
              </a:rPr>
              <a:t> </a:t>
            </a:r>
            <a:r>
              <a:rPr lang="en-US" altLang="en-US" sz="2400" kern="0" dirty="0" err="1">
                <a:solidFill>
                  <a:srgbClr val="000000"/>
                </a:solidFill>
                <a:latin typeface="Times New Roman" panose="02020603050405020304" pitchFamily="18" charset="0"/>
                <a:cs typeface="Times New Roman" panose="02020603050405020304" pitchFamily="18" charset="0"/>
              </a:rPr>
              <a:t>hội</a:t>
            </a:r>
            <a:r>
              <a:rPr lang="en-US" altLang="en-US" sz="2400" kern="0" dirty="0">
                <a:solidFill>
                  <a:srgbClr val="000000"/>
                </a:solidFill>
                <a:latin typeface="Times New Roman" panose="02020603050405020304" pitchFamily="18" charset="0"/>
                <a:cs typeface="Times New Roman" panose="02020603050405020304" pitchFamily="18" charset="0"/>
              </a:rPr>
              <a:t> </a:t>
            </a:r>
            <a:r>
              <a:rPr lang="en-US" altLang="en-US" sz="2400" kern="0" dirty="0" err="1">
                <a:solidFill>
                  <a:srgbClr val="000000"/>
                </a:solidFill>
                <a:latin typeface="Times New Roman" panose="02020603050405020304" pitchFamily="18" charset="0"/>
                <a:cs typeface="Times New Roman" panose="02020603050405020304" pitchFamily="18" charset="0"/>
              </a:rPr>
              <a:t>và</a:t>
            </a:r>
            <a:r>
              <a:rPr lang="en-US" altLang="en-US" sz="2400" kern="0" dirty="0">
                <a:solidFill>
                  <a:srgbClr val="000000"/>
                </a:solidFill>
                <a:latin typeface="Times New Roman" panose="02020603050405020304" pitchFamily="18" charset="0"/>
                <a:cs typeface="Times New Roman" panose="02020603050405020304" pitchFamily="18" charset="0"/>
              </a:rPr>
              <a:t> </a:t>
            </a:r>
            <a:r>
              <a:rPr lang="en-US" altLang="en-US" sz="2400" kern="0" dirty="0" err="1">
                <a:solidFill>
                  <a:srgbClr val="000000"/>
                </a:solidFill>
                <a:latin typeface="Times New Roman" panose="02020603050405020304" pitchFamily="18" charset="0"/>
                <a:cs typeface="Times New Roman" panose="02020603050405020304" pitchFamily="18" charset="0"/>
              </a:rPr>
              <a:t>tư</a:t>
            </a:r>
            <a:r>
              <a:rPr lang="en-US" altLang="en-US" sz="2400" kern="0" dirty="0">
                <a:solidFill>
                  <a:srgbClr val="000000"/>
                </a:solidFill>
                <a:latin typeface="Times New Roman" panose="02020603050405020304" pitchFamily="18" charset="0"/>
                <a:cs typeface="Times New Roman" panose="02020603050405020304" pitchFamily="18" charset="0"/>
              </a:rPr>
              <a:t> </a:t>
            </a:r>
            <a:r>
              <a:rPr lang="en-US" altLang="en-US" sz="2400" kern="0" dirty="0" err="1">
                <a:solidFill>
                  <a:srgbClr val="000000"/>
                </a:solidFill>
                <a:latin typeface="Times New Roman" panose="02020603050405020304" pitchFamily="18" charset="0"/>
                <a:cs typeface="Times New Roman" panose="02020603050405020304" pitchFamily="18" charset="0"/>
              </a:rPr>
              <a:t>duy</a:t>
            </a:r>
            <a:endParaRPr lang="en-US" altLang="en-US" sz="2400" kern="0" dirty="0">
              <a:solidFill>
                <a:srgbClr val="000000"/>
              </a:solidFill>
              <a:latin typeface="Times New Roman" panose="02020603050405020304" pitchFamily="18" charset="0"/>
              <a:cs typeface="Times New Roman" panose="02020603050405020304" pitchFamily="18" charset="0"/>
            </a:endParaRPr>
          </a:p>
        </p:txBody>
      </p:sp>
      <p:sp>
        <p:nvSpPr>
          <p:cNvPr id="18" name="Right Arrow 17"/>
          <p:cNvSpPr/>
          <p:nvPr/>
        </p:nvSpPr>
        <p:spPr>
          <a:xfrm>
            <a:off x="152400" y="890588"/>
            <a:ext cx="2351088" cy="1257300"/>
          </a:xfrm>
          <a:prstGeom prst="rightArrow">
            <a:avLst>
              <a:gd name="adj1" fmla="val 69844"/>
              <a:gd name="adj2" fmla="val 50000"/>
            </a:avLst>
          </a:prstGeom>
        </p:spPr>
        <p:style>
          <a:lnRef idx="0">
            <a:schemeClr val="accent1"/>
          </a:lnRef>
          <a:fillRef idx="3">
            <a:schemeClr val="accent1"/>
          </a:fillRef>
          <a:effectRef idx="3">
            <a:schemeClr val="accent1"/>
          </a:effectRef>
          <a:fontRef idx="minor">
            <a:schemeClr val="lt1"/>
          </a:fontRef>
        </p:style>
        <p:txBody>
          <a:bodyPr anchor="ctr"/>
          <a:lstStyle/>
          <a:p>
            <a:pPr algn="ctr">
              <a:defRPr/>
            </a:pPr>
            <a:r>
              <a:rPr lang="vi-VN" altLang="en-US" sz="2400" kern="0" dirty="0">
                <a:solidFill>
                  <a:srgbClr val="000000"/>
                </a:solidFill>
                <a:latin typeface="Times New Roman" panose="02020603050405020304" pitchFamily="18" charset="0"/>
                <a:cs typeface="Times New Roman" panose="02020603050405020304" pitchFamily="18" charset="0"/>
              </a:rPr>
              <a:t>T</a:t>
            </a:r>
            <a:r>
              <a:rPr lang="en-GB" altLang="en-US" sz="2400" kern="0" dirty="0" err="1">
                <a:solidFill>
                  <a:srgbClr val="000000"/>
                </a:solidFill>
                <a:latin typeface="Times New Roman" panose="02020603050405020304" pitchFamily="18" charset="0"/>
                <a:cs typeface="Times New Roman" panose="02020603050405020304" pitchFamily="18" charset="0"/>
              </a:rPr>
              <a:t>hời</a:t>
            </a:r>
            <a:r>
              <a:rPr lang="en-GB" altLang="en-US" sz="2400" kern="0" dirty="0">
                <a:solidFill>
                  <a:srgbClr val="000000"/>
                </a:solidFill>
                <a:latin typeface="Times New Roman" panose="02020603050405020304" pitchFamily="18" charset="0"/>
                <a:cs typeface="Times New Roman" panose="02020603050405020304" pitchFamily="18" charset="0"/>
              </a:rPr>
              <a:t> </a:t>
            </a:r>
            <a:r>
              <a:rPr lang="en-GB" altLang="en-US" sz="2400" kern="0" dirty="0" err="1">
                <a:solidFill>
                  <a:srgbClr val="000000"/>
                </a:solidFill>
                <a:latin typeface="Times New Roman" panose="02020603050405020304" pitchFamily="18" charset="0"/>
                <a:cs typeface="Times New Roman" panose="02020603050405020304" pitchFamily="18" charset="0"/>
              </a:rPr>
              <a:t>ky</a:t>
            </a:r>
            <a:r>
              <a:rPr lang="en-GB" altLang="en-US" sz="2400" kern="0" dirty="0">
                <a:solidFill>
                  <a:srgbClr val="000000"/>
                </a:solidFill>
                <a:latin typeface="Times New Roman" panose="02020603050405020304" pitchFamily="18" charset="0"/>
                <a:cs typeface="Times New Roman" panose="02020603050405020304" pitchFamily="18" charset="0"/>
              </a:rPr>
              <a:t>̀ </a:t>
            </a:r>
            <a:r>
              <a:rPr lang="en-GB" altLang="en-US" sz="2400" kern="0" dirty="0" err="1">
                <a:solidFill>
                  <a:srgbClr val="000000"/>
                </a:solidFill>
                <a:latin typeface="Times New Roman" panose="02020603050405020304" pitchFamily="18" charset="0"/>
                <a:cs typeface="Times New Roman" panose="02020603050405020304" pitchFamily="18" charset="0"/>
              </a:rPr>
              <a:t>Hy</a:t>
            </a:r>
            <a:r>
              <a:rPr lang="en-GB" altLang="en-US" sz="2400" kern="0" dirty="0">
                <a:solidFill>
                  <a:srgbClr val="000000"/>
                </a:solidFill>
                <a:latin typeface="Times New Roman" panose="02020603050405020304" pitchFamily="18" charset="0"/>
                <a:cs typeface="Times New Roman" panose="02020603050405020304" pitchFamily="18" charset="0"/>
              </a:rPr>
              <a:t> </a:t>
            </a:r>
            <a:r>
              <a:rPr lang="en-GB" altLang="en-US" sz="2400" kern="0" dirty="0" err="1">
                <a:solidFill>
                  <a:srgbClr val="000000"/>
                </a:solidFill>
                <a:latin typeface="Times New Roman" panose="02020603050405020304" pitchFamily="18" charset="0"/>
                <a:cs typeface="Times New Roman" panose="02020603050405020304" pitchFamily="18" charset="0"/>
              </a:rPr>
              <a:t>Lạp</a:t>
            </a:r>
            <a:r>
              <a:rPr lang="en-GB" altLang="en-US" sz="2400" kern="0" dirty="0">
                <a:solidFill>
                  <a:srgbClr val="000000"/>
                </a:solidFill>
                <a:latin typeface="Times New Roman" panose="02020603050405020304" pitchFamily="18" charset="0"/>
                <a:cs typeface="Times New Roman" panose="02020603050405020304" pitchFamily="18" charset="0"/>
              </a:rPr>
              <a:t> </a:t>
            </a:r>
            <a:r>
              <a:rPr lang="en-GB" altLang="en-US" sz="2400" kern="0" dirty="0" err="1">
                <a:solidFill>
                  <a:srgbClr val="000000"/>
                </a:solidFill>
                <a:latin typeface="Times New Roman" panose="02020603050405020304" pitchFamily="18" charset="0"/>
                <a:cs typeface="Times New Roman" panose="02020603050405020304" pitchFamily="18" charset="0"/>
              </a:rPr>
              <a:t>Cổ</a:t>
            </a:r>
            <a:r>
              <a:rPr lang="en-GB" altLang="en-US" sz="2400" kern="0" dirty="0">
                <a:solidFill>
                  <a:srgbClr val="000000"/>
                </a:solidFill>
                <a:latin typeface="Times New Roman" panose="02020603050405020304" pitchFamily="18" charset="0"/>
                <a:cs typeface="Times New Roman" panose="02020603050405020304" pitchFamily="18" charset="0"/>
              </a:rPr>
              <a:t> </a:t>
            </a:r>
            <a:r>
              <a:rPr lang="en-GB" altLang="en-US" sz="2400" kern="0" dirty="0" err="1">
                <a:solidFill>
                  <a:srgbClr val="000000"/>
                </a:solidFill>
                <a:latin typeface="Times New Roman" panose="02020603050405020304" pitchFamily="18" charset="0"/>
                <a:cs typeface="Times New Roman" panose="02020603050405020304" pitchFamily="18" charset="0"/>
              </a:rPr>
              <a:t>đại</a:t>
            </a:r>
            <a:endParaRPr lang="en-US" sz="1600" dirty="0">
              <a:solidFill>
                <a:srgbClr val="FEE9DE"/>
              </a:solidFill>
            </a:endParaRPr>
          </a:p>
        </p:txBody>
      </p:sp>
      <p:sp>
        <p:nvSpPr>
          <p:cNvPr id="19" name="Right Arrow 18"/>
          <p:cNvSpPr/>
          <p:nvPr/>
        </p:nvSpPr>
        <p:spPr>
          <a:xfrm>
            <a:off x="152400" y="2241550"/>
            <a:ext cx="2335213" cy="873125"/>
          </a:xfrm>
          <a:prstGeom prst="rightArrow">
            <a:avLst>
              <a:gd name="adj1" fmla="val 68771"/>
              <a:gd name="adj2" fmla="val 52556"/>
            </a:avLst>
          </a:prstGeom>
        </p:spPr>
        <p:style>
          <a:lnRef idx="0">
            <a:schemeClr val="accent1"/>
          </a:lnRef>
          <a:fillRef idx="3">
            <a:schemeClr val="accent1"/>
          </a:fillRef>
          <a:effectRef idx="3">
            <a:schemeClr val="accent1"/>
          </a:effectRef>
          <a:fontRef idx="minor">
            <a:schemeClr val="lt1"/>
          </a:fontRef>
        </p:style>
        <p:txBody>
          <a:bodyPr anchor="ctr"/>
          <a:lstStyle/>
          <a:p>
            <a:pPr algn="ctr">
              <a:defRPr/>
            </a:pPr>
            <a:r>
              <a:rPr lang="vi-VN" altLang="en-US" sz="2400" kern="0" dirty="0">
                <a:solidFill>
                  <a:srgbClr val="000000"/>
                </a:solidFill>
                <a:latin typeface="Times New Roman" panose="02020603050405020304" pitchFamily="18" charset="0"/>
                <a:cs typeface="Times New Roman" panose="02020603050405020304" pitchFamily="18" charset="0"/>
              </a:rPr>
              <a:t>T</a:t>
            </a:r>
            <a:r>
              <a:rPr lang="en-GB" altLang="en-US" sz="2400" kern="0" dirty="0" err="1">
                <a:solidFill>
                  <a:srgbClr val="000000"/>
                </a:solidFill>
                <a:latin typeface="Times New Roman" panose="02020603050405020304" pitchFamily="18" charset="0"/>
                <a:cs typeface="Times New Roman" panose="02020603050405020304" pitchFamily="18" charset="0"/>
              </a:rPr>
              <a:t>hời</a:t>
            </a:r>
            <a:r>
              <a:rPr lang="en-GB" altLang="en-US" sz="2400" kern="0" dirty="0">
                <a:solidFill>
                  <a:srgbClr val="000000"/>
                </a:solidFill>
                <a:latin typeface="Times New Roman" panose="02020603050405020304" pitchFamily="18" charset="0"/>
                <a:cs typeface="Times New Roman" panose="02020603050405020304" pitchFamily="18" charset="0"/>
              </a:rPr>
              <a:t> </a:t>
            </a:r>
            <a:r>
              <a:rPr lang="en-GB" altLang="en-US" sz="2400" kern="0" dirty="0" err="1">
                <a:solidFill>
                  <a:srgbClr val="000000"/>
                </a:solidFill>
                <a:latin typeface="Times New Roman" panose="02020603050405020304" pitchFamily="18" charset="0"/>
                <a:cs typeface="Times New Roman" panose="02020603050405020304" pitchFamily="18" charset="0"/>
              </a:rPr>
              <a:t>Trung</a:t>
            </a:r>
            <a:r>
              <a:rPr lang="en-GB" altLang="en-US" sz="2400" kern="0" dirty="0">
                <a:solidFill>
                  <a:srgbClr val="000000"/>
                </a:solidFill>
                <a:latin typeface="Times New Roman" panose="02020603050405020304" pitchFamily="18" charset="0"/>
                <a:cs typeface="Times New Roman" panose="02020603050405020304" pitchFamily="18" charset="0"/>
              </a:rPr>
              <a:t> c</a:t>
            </a:r>
            <a:r>
              <a:rPr lang="vi-VN" altLang="en-US" sz="2400" kern="0" dirty="0">
                <a:solidFill>
                  <a:srgbClr val="000000"/>
                </a:solidFill>
                <a:latin typeface="Times New Roman" panose="02020603050405020304" pitchFamily="18" charset="0"/>
                <a:cs typeface="Times New Roman" panose="02020603050405020304" pitchFamily="18" charset="0"/>
              </a:rPr>
              <a:t>ổ</a:t>
            </a:r>
            <a:endParaRPr lang="en-US" sz="1600" dirty="0">
              <a:solidFill>
                <a:srgbClr val="FEE9DE"/>
              </a:solidFill>
            </a:endParaRPr>
          </a:p>
        </p:txBody>
      </p:sp>
      <p:sp>
        <p:nvSpPr>
          <p:cNvPr id="20" name="Right Arrow 19"/>
          <p:cNvSpPr/>
          <p:nvPr/>
        </p:nvSpPr>
        <p:spPr>
          <a:xfrm>
            <a:off x="169863" y="3227388"/>
            <a:ext cx="2333625" cy="1257300"/>
          </a:xfrm>
          <a:prstGeom prst="rightArrow">
            <a:avLst>
              <a:gd name="adj1" fmla="val 69844"/>
              <a:gd name="adj2" fmla="val 50000"/>
            </a:avLst>
          </a:prstGeom>
        </p:spPr>
        <p:style>
          <a:lnRef idx="0">
            <a:schemeClr val="accent1"/>
          </a:lnRef>
          <a:fillRef idx="3">
            <a:schemeClr val="accent1"/>
          </a:fillRef>
          <a:effectRef idx="3">
            <a:schemeClr val="accent1"/>
          </a:effectRef>
          <a:fontRef idx="minor">
            <a:schemeClr val="lt1"/>
          </a:fontRef>
        </p:style>
        <p:txBody>
          <a:bodyPr anchor="ctr"/>
          <a:lstStyle/>
          <a:p>
            <a:pPr algn="ctr">
              <a:defRPr/>
            </a:pPr>
            <a:r>
              <a:rPr lang="en-US" altLang="en-US" sz="2400" kern="0" dirty="0" err="1">
                <a:solidFill>
                  <a:srgbClr val="000000"/>
                </a:solidFill>
                <a:latin typeface="Times New Roman" panose="02020603050405020304" pitchFamily="18" charset="0"/>
                <a:cs typeface="Times New Roman" panose="02020603050405020304" pitchFamily="18" charset="0"/>
              </a:rPr>
              <a:t>Thời</a:t>
            </a:r>
            <a:r>
              <a:rPr lang="en-US" altLang="en-US" sz="2400" kern="0" dirty="0">
                <a:solidFill>
                  <a:srgbClr val="000000"/>
                </a:solidFill>
                <a:latin typeface="Times New Roman" panose="02020603050405020304" pitchFamily="18" charset="0"/>
                <a:cs typeface="Times New Roman" panose="02020603050405020304" pitchFamily="18" charset="0"/>
              </a:rPr>
              <a:t> </a:t>
            </a:r>
            <a:r>
              <a:rPr lang="en-US" altLang="en-US" sz="2400" kern="0" dirty="0" err="1">
                <a:solidFill>
                  <a:srgbClr val="000000"/>
                </a:solidFill>
                <a:latin typeface="Times New Roman" panose="02020603050405020304" pitchFamily="18" charset="0"/>
                <a:cs typeface="Times New Roman" panose="02020603050405020304" pitchFamily="18" charset="0"/>
              </a:rPr>
              <a:t>kỳ</a:t>
            </a:r>
            <a:r>
              <a:rPr lang="en-US" altLang="en-US" sz="2400" kern="0" dirty="0">
                <a:solidFill>
                  <a:srgbClr val="000000"/>
                </a:solidFill>
                <a:latin typeface="Times New Roman" panose="02020603050405020304" pitchFamily="18" charset="0"/>
                <a:cs typeface="Times New Roman" panose="02020603050405020304" pitchFamily="18" charset="0"/>
              </a:rPr>
              <a:t> </a:t>
            </a:r>
            <a:r>
              <a:rPr lang="en-US" altLang="en-US" sz="2400" kern="0" dirty="0" err="1">
                <a:solidFill>
                  <a:srgbClr val="000000"/>
                </a:solidFill>
                <a:latin typeface="Times New Roman" panose="02020603050405020304" pitchFamily="18" charset="0"/>
                <a:cs typeface="Times New Roman" panose="02020603050405020304" pitchFamily="18" charset="0"/>
              </a:rPr>
              <a:t>phục</a:t>
            </a:r>
            <a:r>
              <a:rPr lang="en-US" altLang="en-US" sz="2400" kern="0" dirty="0">
                <a:solidFill>
                  <a:srgbClr val="000000"/>
                </a:solidFill>
                <a:latin typeface="Times New Roman" panose="02020603050405020304" pitchFamily="18" charset="0"/>
                <a:cs typeface="Times New Roman" panose="02020603050405020304" pitchFamily="18" charset="0"/>
              </a:rPr>
              <a:t> </a:t>
            </a:r>
            <a:r>
              <a:rPr lang="en-US" altLang="en-US" sz="2400" kern="0" dirty="0" err="1">
                <a:solidFill>
                  <a:srgbClr val="000000"/>
                </a:solidFill>
                <a:latin typeface="Times New Roman" panose="02020603050405020304" pitchFamily="18" charset="0"/>
                <a:cs typeface="Times New Roman" panose="02020603050405020304" pitchFamily="18" charset="0"/>
              </a:rPr>
              <a:t>hưng</a:t>
            </a:r>
            <a:r>
              <a:rPr lang="en-US" altLang="en-US" sz="2400" kern="0" dirty="0">
                <a:solidFill>
                  <a:srgbClr val="000000"/>
                </a:solidFill>
                <a:latin typeface="Times New Roman" panose="02020603050405020304" pitchFamily="18" charset="0"/>
                <a:cs typeface="Times New Roman" panose="02020603050405020304" pitchFamily="18" charset="0"/>
              </a:rPr>
              <a:t>, </a:t>
            </a:r>
            <a:r>
              <a:rPr lang="en-US" altLang="en-US" sz="2400" kern="0" dirty="0" err="1">
                <a:solidFill>
                  <a:srgbClr val="000000"/>
                </a:solidFill>
                <a:latin typeface="Times New Roman" panose="02020603050405020304" pitchFamily="18" charset="0"/>
                <a:cs typeface="Times New Roman" panose="02020603050405020304" pitchFamily="18" charset="0"/>
              </a:rPr>
              <a:t>cận</a:t>
            </a:r>
            <a:r>
              <a:rPr lang="en-US" altLang="en-US" sz="2400" kern="0" dirty="0">
                <a:solidFill>
                  <a:srgbClr val="000000"/>
                </a:solidFill>
                <a:latin typeface="Times New Roman" panose="02020603050405020304" pitchFamily="18" charset="0"/>
                <a:cs typeface="Times New Roman" panose="02020603050405020304" pitchFamily="18" charset="0"/>
              </a:rPr>
              <a:t> </a:t>
            </a:r>
            <a:r>
              <a:rPr lang="en-US" altLang="en-US" sz="2400" kern="0" dirty="0" err="1">
                <a:solidFill>
                  <a:srgbClr val="000000"/>
                </a:solidFill>
                <a:latin typeface="Times New Roman" panose="02020603050405020304" pitchFamily="18" charset="0"/>
                <a:cs typeface="Times New Roman" panose="02020603050405020304" pitchFamily="18" charset="0"/>
              </a:rPr>
              <a:t>đại</a:t>
            </a:r>
            <a:endParaRPr lang="en-US" sz="1600" dirty="0"/>
          </a:p>
        </p:txBody>
      </p:sp>
      <p:sp>
        <p:nvSpPr>
          <p:cNvPr id="21" name="Right Arrow 20"/>
          <p:cNvSpPr/>
          <p:nvPr/>
        </p:nvSpPr>
        <p:spPr>
          <a:xfrm>
            <a:off x="165100" y="4591050"/>
            <a:ext cx="2322513" cy="1152525"/>
          </a:xfrm>
          <a:prstGeom prst="rightArrow">
            <a:avLst>
              <a:gd name="adj1" fmla="val 69844"/>
              <a:gd name="adj2" fmla="val 50000"/>
            </a:avLst>
          </a:prstGeom>
        </p:spPr>
        <p:style>
          <a:lnRef idx="0">
            <a:schemeClr val="accent1"/>
          </a:lnRef>
          <a:fillRef idx="3">
            <a:schemeClr val="accent1"/>
          </a:fillRef>
          <a:effectRef idx="3">
            <a:schemeClr val="accent1"/>
          </a:effectRef>
          <a:fontRef idx="minor">
            <a:schemeClr val="lt1"/>
          </a:fontRef>
        </p:style>
        <p:txBody>
          <a:bodyPr anchor="ctr"/>
          <a:lstStyle/>
          <a:p>
            <a:pPr algn="ctr">
              <a:defRPr/>
            </a:pPr>
            <a:r>
              <a:rPr lang="en-US" altLang="en-US" sz="2400" kern="0" dirty="0" err="1">
                <a:solidFill>
                  <a:srgbClr val="000000"/>
                </a:solidFill>
                <a:latin typeface="Times New Roman" panose="02020603050405020304" pitchFamily="18" charset="0"/>
                <a:cs typeface="Times New Roman" panose="02020603050405020304" pitchFamily="18" charset="0"/>
              </a:rPr>
              <a:t>Triết</a:t>
            </a:r>
            <a:r>
              <a:rPr lang="en-US" altLang="en-US" sz="2400" kern="0" dirty="0">
                <a:solidFill>
                  <a:srgbClr val="000000"/>
                </a:solidFill>
                <a:latin typeface="Times New Roman" panose="02020603050405020304" pitchFamily="18" charset="0"/>
                <a:cs typeface="Times New Roman" panose="02020603050405020304" pitchFamily="18" charset="0"/>
              </a:rPr>
              <a:t> </a:t>
            </a:r>
            <a:r>
              <a:rPr lang="en-US" altLang="en-US" sz="2400" kern="0" dirty="0" err="1">
                <a:solidFill>
                  <a:srgbClr val="000000"/>
                </a:solidFill>
                <a:latin typeface="Times New Roman" panose="02020603050405020304" pitchFamily="18" charset="0"/>
                <a:cs typeface="Times New Roman" panose="02020603050405020304" pitchFamily="18" charset="0"/>
              </a:rPr>
              <a:t>học</a:t>
            </a:r>
            <a:r>
              <a:rPr lang="en-US" altLang="en-US" sz="2400" kern="0" dirty="0">
                <a:solidFill>
                  <a:srgbClr val="000000"/>
                </a:solidFill>
                <a:latin typeface="Times New Roman" panose="02020603050405020304" pitchFamily="18" charset="0"/>
                <a:cs typeface="Times New Roman" panose="02020603050405020304" pitchFamily="18" charset="0"/>
              </a:rPr>
              <a:t> </a:t>
            </a:r>
            <a:r>
              <a:rPr lang="en-US" altLang="en-US" sz="2400" kern="0" dirty="0" err="1">
                <a:solidFill>
                  <a:srgbClr val="000000"/>
                </a:solidFill>
                <a:latin typeface="Times New Roman" panose="02020603050405020304" pitchFamily="18" charset="0"/>
                <a:cs typeface="Times New Roman" panose="02020603050405020304" pitchFamily="18" charset="0"/>
              </a:rPr>
              <a:t>cổ</a:t>
            </a:r>
            <a:r>
              <a:rPr lang="en-US" altLang="en-US" sz="2400" kern="0" dirty="0">
                <a:solidFill>
                  <a:srgbClr val="000000"/>
                </a:solidFill>
                <a:latin typeface="Times New Roman" panose="02020603050405020304" pitchFamily="18" charset="0"/>
                <a:cs typeface="Times New Roman" panose="02020603050405020304" pitchFamily="18" charset="0"/>
              </a:rPr>
              <a:t> </a:t>
            </a:r>
            <a:r>
              <a:rPr lang="en-US" altLang="en-US" sz="2400" kern="0" dirty="0" err="1">
                <a:solidFill>
                  <a:srgbClr val="000000"/>
                </a:solidFill>
                <a:latin typeface="Times New Roman" panose="02020603050405020304" pitchFamily="18" charset="0"/>
                <a:cs typeface="Times New Roman" panose="02020603050405020304" pitchFamily="18" charset="0"/>
              </a:rPr>
              <a:t>điển</a:t>
            </a:r>
            <a:r>
              <a:rPr lang="en-US" altLang="en-US" sz="2400" kern="0" dirty="0">
                <a:solidFill>
                  <a:srgbClr val="000000"/>
                </a:solidFill>
                <a:latin typeface="Times New Roman" panose="02020603050405020304" pitchFamily="18" charset="0"/>
                <a:cs typeface="Times New Roman" panose="02020603050405020304" pitchFamily="18" charset="0"/>
              </a:rPr>
              <a:t> </a:t>
            </a:r>
            <a:r>
              <a:rPr lang="en-US" altLang="en-US" sz="2400" kern="0" dirty="0" err="1">
                <a:solidFill>
                  <a:srgbClr val="000000"/>
                </a:solidFill>
                <a:latin typeface="Times New Roman" panose="02020603050405020304" pitchFamily="18" charset="0"/>
                <a:cs typeface="Times New Roman" panose="02020603050405020304" pitchFamily="18" charset="0"/>
              </a:rPr>
              <a:t>Đức</a:t>
            </a:r>
            <a:endParaRPr lang="en-US" sz="1600" dirty="0"/>
          </a:p>
        </p:txBody>
      </p:sp>
      <p:sp>
        <p:nvSpPr>
          <p:cNvPr id="23" name="Right Arrow 22"/>
          <p:cNvSpPr/>
          <p:nvPr/>
        </p:nvSpPr>
        <p:spPr>
          <a:xfrm>
            <a:off x="152400" y="5872163"/>
            <a:ext cx="2335213" cy="800100"/>
          </a:xfrm>
          <a:prstGeom prst="rightArrow">
            <a:avLst>
              <a:gd name="adj1" fmla="val 68771"/>
              <a:gd name="adj2" fmla="val 52556"/>
            </a:avLst>
          </a:prstGeom>
        </p:spPr>
        <p:style>
          <a:lnRef idx="0">
            <a:schemeClr val="accent1"/>
          </a:lnRef>
          <a:fillRef idx="3">
            <a:schemeClr val="accent1"/>
          </a:fillRef>
          <a:effectRef idx="3">
            <a:schemeClr val="accent1"/>
          </a:effectRef>
          <a:fontRef idx="minor">
            <a:schemeClr val="lt1"/>
          </a:fontRef>
        </p:style>
        <p:txBody>
          <a:bodyPr anchor="ctr"/>
          <a:lstStyle/>
          <a:p>
            <a:pPr algn="ctr">
              <a:defRPr/>
            </a:pPr>
            <a:r>
              <a:rPr lang="en-US" altLang="en-US" sz="2400" kern="0" dirty="0" err="1">
                <a:solidFill>
                  <a:srgbClr val="000000"/>
                </a:solidFill>
                <a:latin typeface="Times New Roman" panose="02020603050405020304" pitchFamily="18" charset="0"/>
                <a:cs typeface="Times New Roman" panose="02020603050405020304" pitchFamily="18" charset="0"/>
              </a:rPr>
              <a:t>Triết</a:t>
            </a:r>
            <a:r>
              <a:rPr lang="en-US" altLang="en-US" sz="2400" kern="0" dirty="0">
                <a:solidFill>
                  <a:srgbClr val="000000"/>
                </a:solidFill>
                <a:latin typeface="Times New Roman" panose="02020603050405020304" pitchFamily="18" charset="0"/>
                <a:cs typeface="Times New Roman" panose="02020603050405020304" pitchFamily="18" charset="0"/>
              </a:rPr>
              <a:t> </a:t>
            </a:r>
            <a:r>
              <a:rPr lang="en-US" altLang="en-US" sz="2400" kern="0" dirty="0" err="1">
                <a:solidFill>
                  <a:srgbClr val="000000"/>
                </a:solidFill>
                <a:latin typeface="Times New Roman" panose="02020603050405020304" pitchFamily="18" charset="0"/>
                <a:cs typeface="Times New Roman" panose="02020603050405020304" pitchFamily="18" charset="0"/>
              </a:rPr>
              <a:t>học</a:t>
            </a:r>
            <a:r>
              <a:rPr lang="en-US" altLang="en-US" sz="2400" kern="0" dirty="0">
                <a:solidFill>
                  <a:srgbClr val="000000"/>
                </a:solidFill>
                <a:latin typeface="Times New Roman" panose="02020603050405020304" pitchFamily="18" charset="0"/>
                <a:cs typeface="Times New Roman" panose="02020603050405020304" pitchFamily="18" charset="0"/>
              </a:rPr>
              <a:t> </a:t>
            </a:r>
            <a:r>
              <a:rPr lang="en-US" altLang="en-US" sz="2400" kern="0" dirty="0" err="1">
                <a:solidFill>
                  <a:srgbClr val="000000"/>
                </a:solidFill>
                <a:latin typeface="Times New Roman" panose="02020603050405020304" pitchFamily="18" charset="0"/>
                <a:cs typeface="Times New Roman" panose="02020603050405020304" pitchFamily="18" charset="0"/>
              </a:rPr>
              <a:t>Mác</a:t>
            </a:r>
            <a:endParaRPr lang="en-US" sz="16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circle(in)">
                                      <p:cBhvr>
                                        <p:cTn id="7" dur="2000"/>
                                        <p:tgtEl>
                                          <p:spTgt spid="18"/>
                                        </p:tgtEl>
                                      </p:cBhvr>
                                    </p:animEffect>
                                  </p:childTnLst>
                                </p:cTn>
                              </p:par>
                              <p:par>
                                <p:cTn id="8" presetID="6" presetClass="entr" presetSubtype="16"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circle(in)">
                                      <p:cBhvr>
                                        <p:cTn id="10" dur="20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wipe(down)">
                                      <p:cBhvr>
                                        <p:cTn id="15" dur="500"/>
                                        <p:tgtEl>
                                          <p:spTgt spid="19"/>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wipe(down)">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16" presetClass="entr" presetSubtype="21" fill="hold" nodeType="click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barn(inVertical)">
                                      <p:cBhvr>
                                        <p:cTn id="23" dur="500"/>
                                        <p:tgtEl>
                                          <p:spTgt spid="20"/>
                                        </p:tgtEl>
                                      </p:cBhvr>
                                    </p:animEffect>
                                  </p:childTnLst>
                                </p:cTn>
                              </p:par>
                              <p:par>
                                <p:cTn id="24" presetID="16" presetClass="entr" presetSubtype="21" fill="hold" grpId="0" nodeType="with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barn(inVertical)">
                                      <p:cBhvr>
                                        <p:cTn id="26" dur="500"/>
                                        <p:tgtEl>
                                          <p:spTgt spid="13"/>
                                        </p:tgtEl>
                                      </p:cBhvr>
                                    </p:animEffect>
                                  </p:childTnLst>
                                </p:cTn>
                              </p:par>
                            </p:childTnLst>
                          </p:cTn>
                        </p:par>
                      </p:childTnLst>
                    </p:cTn>
                  </p:par>
                  <p:par>
                    <p:cTn id="27" fill="hold">
                      <p:stCondLst>
                        <p:cond delay="indefinite"/>
                      </p:stCondLst>
                      <p:childTnLst>
                        <p:par>
                          <p:cTn id="28" fill="hold">
                            <p:stCondLst>
                              <p:cond delay="0"/>
                            </p:stCondLst>
                            <p:childTnLst>
                              <p:par>
                                <p:cTn id="29" presetID="31" presetClass="entr" presetSubtype="0" fill="hold" nodeType="clickEffect">
                                  <p:stCondLst>
                                    <p:cond delay="0"/>
                                  </p:stCondLst>
                                  <p:childTnLst>
                                    <p:set>
                                      <p:cBhvr>
                                        <p:cTn id="30" dur="1" fill="hold">
                                          <p:stCondLst>
                                            <p:cond delay="0"/>
                                          </p:stCondLst>
                                        </p:cTn>
                                        <p:tgtEl>
                                          <p:spTgt spid="21"/>
                                        </p:tgtEl>
                                        <p:attrNameLst>
                                          <p:attrName>style.visibility</p:attrName>
                                        </p:attrNameLst>
                                      </p:cBhvr>
                                      <p:to>
                                        <p:strVal val="visible"/>
                                      </p:to>
                                    </p:set>
                                    <p:anim calcmode="lin" valueType="num">
                                      <p:cBhvr>
                                        <p:cTn id="31" dur="1000" fill="hold"/>
                                        <p:tgtEl>
                                          <p:spTgt spid="21"/>
                                        </p:tgtEl>
                                        <p:attrNameLst>
                                          <p:attrName>ppt_w</p:attrName>
                                        </p:attrNameLst>
                                      </p:cBhvr>
                                      <p:tavLst>
                                        <p:tav tm="0">
                                          <p:val>
                                            <p:fltVal val="0"/>
                                          </p:val>
                                        </p:tav>
                                        <p:tav tm="100000">
                                          <p:val>
                                            <p:strVal val="#ppt_w"/>
                                          </p:val>
                                        </p:tav>
                                      </p:tavLst>
                                    </p:anim>
                                    <p:anim calcmode="lin" valueType="num">
                                      <p:cBhvr>
                                        <p:cTn id="32" dur="1000" fill="hold"/>
                                        <p:tgtEl>
                                          <p:spTgt spid="21"/>
                                        </p:tgtEl>
                                        <p:attrNameLst>
                                          <p:attrName>ppt_h</p:attrName>
                                        </p:attrNameLst>
                                      </p:cBhvr>
                                      <p:tavLst>
                                        <p:tav tm="0">
                                          <p:val>
                                            <p:fltVal val="0"/>
                                          </p:val>
                                        </p:tav>
                                        <p:tav tm="100000">
                                          <p:val>
                                            <p:strVal val="#ppt_h"/>
                                          </p:val>
                                        </p:tav>
                                      </p:tavLst>
                                    </p:anim>
                                    <p:anim calcmode="lin" valueType="num">
                                      <p:cBhvr>
                                        <p:cTn id="33" dur="1000" fill="hold"/>
                                        <p:tgtEl>
                                          <p:spTgt spid="21"/>
                                        </p:tgtEl>
                                        <p:attrNameLst>
                                          <p:attrName>style.rotation</p:attrName>
                                        </p:attrNameLst>
                                      </p:cBhvr>
                                      <p:tavLst>
                                        <p:tav tm="0">
                                          <p:val>
                                            <p:fltVal val="90"/>
                                          </p:val>
                                        </p:tav>
                                        <p:tav tm="100000">
                                          <p:val>
                                            <p:fltVal val="0"/>
                                          </p:val>
                                        </p:tav>
                                      </p:tavLst>
                                    </p:anim>
                                    <p:animEffect transition="in" filter="fade">
                                      <p:cBhvr>
                                        <p:cTn id="34" dur="1000"/>
                                        <p:tgtEl>
                                          <p:spTgt spid="21"/>
                                        </p:tgtEl>
                                      </p:cBhvr>
                                    </p:animEffect>
                                  </p:childTnLst>
                                </p:cTn>
                              </p:par>
                              <p:par>
                                <p:cTn id="35" presetID="31" presetClass="entr" presetSubtype="0" fill="hold" grpId="0" nodeType="withEffect">
                                  <p:stCondLst>
                                    <p:cond delay="0"/>
                                  </p:stCondLst>
                                  <p:childTnLst>
                                    <p:set>
                                      <p:cBhvr>
                                        <p:cTn id="36" dur="1" fill="hold">
                                          <p:stCondLst>
                                            <p:cond delay="0"/>
                                          </p:stCondLst>
                                        </p:cTn>
                                        <p:tgtEl>
                                          <p:spTgt spid="15"/>
                                        </p:tgtEl>
                                        <p:attrNameLst>
                                          <p:attrName>style.visibility</p:attrName>
                                        </p:attrNameLst>
                                      </p:cBhvr>
                                      <p:to>
                                        <p:strVal val="visible"/>
                                      </p:to>
                                    </p:set>
                                    <p:anim calcmode="lin" valueType="num">
                                      <p:cBhvr>
                                        <p:cTn id="37" dur="1000" fill="hold"/>
                                        <p:tgtEl>
                                          <p:spTgt spid="15"/>
                                        </p:tgtEl>
                                        <p:attrNameLst>
                                          <p:attrName>ppt_w</p:attrName>
                                        </p:attrNameLst>
                                      </p:cBhvr>
                                      <p:tavLst>
                                        <p:tav tm="0">
                                          <p:val>
                                            <p:fltVal val="0"/>
                                          </p:val>
                                        </p:tav>
                                        <p:tav tm="100000">
                                          <p:val>
                                            <p:strVal val="#ppt_w"/>
                                          </p:val>
                                        </p:tav>
                                      </p:tavLst>
                                    </p:anim>
                                    <p:anim calcmode="lin" valueType="num">
                                      <p:cBhvr>
                                        <p:cTn id="38" dur="1000" fill="hold"/>
                                        <p:tgtEl>
                                          <p:spTgt spid="15"/>
                                        </p:tgtEl>
                                        <p:attrNameLst>
                                          <p:attrName>ppt_h</p:attrName>
                                        </p:attrNameLst>
                                      </p:cBhvr>
                                      <p:tavLst>
                                        <p:tav tm="0">
                                          <p:val>
                                            <p:fltVal val="0"/>
                                          </p:val>
                                        </p:tav>
                                        <p:tav tm="100000">
                                          <p:val>
                                            <p:strVal val="#ppt_h"/>
                                          </p:val>
                                        </p:tav>
                                      </p:tavLst>
                                    </p:anim>
                                    <p:anim calcmode="lin" valueType="num">
                                      <p:cBhvr>
                                        <p:cTn id="39" dur="1000" fill="hold"/>
                                        <p:tgtEl>
                                          <p:spTgt spid="15"/>
                                        </p:tgtEl>
                                        <p:attrNameLst>
                                          <p:attrName>style.rotation</p:attrName>
                                        </p:attrNameLst>
                                      </p:cBhvr>
                                      <p:tavLst>
                                        <p:tav tm="0">
                                          <p:val>
                                            <p:fltVal val="90"/>
                                          </p:val>
                                        </p:tav>
                                        <p:tav tm="100000">
                                          <p:val>
                                            <p:fltVal val="0"/>
                                          </p:val>
                                        </p:tav>
                                      </p:tavLst>
                                    </p:anim>
                                    <p:animEffect transition="in" filter="fade">
                                      <p:cBhvr>
                                        <p:cTn id="40" dur="1000"/>
                                        <p:tgtEl>
                                          <p:spTgt spid="15"/>
                                        </p:tgtEl>
                                      </p:cBhvr>
                                    </p:animEffect>
                                  </p:childTnLst>
                                </p:cTn>
                              </p:par>
                            </p:childTnLst>
                          </p:cTn>
                        </p:par>
                      </p:childTnLst>
                    </p:cTn>
                  </p:par>
                  <p:par>
                    <p:cTn id="41" fill="hold">
                      <p:stCondLst>
                        <p:cond delay="indefinite"/>
                      </p:stCondLst>
                      <p:childTnLst>
                        <p:par>
                          <p:cTn id="42" fill="hold">
                            <p:stCondLst>
                              <p:cond delay="0"/>
                            </p:stCondLst>
                            <p:childTnLst>
                              <p:par>
                                <p:cTn id="43" presetID="43" presetClass="entr" presetSubtype="0" fill="hold" nodeType="clickEffect">
                                  <p:stCondLst>
                                    <p:cond delay="0"/>
                                  </p:stCondLst>
                                  <p:childTnLst>
                                    <p:set>
                                      <p:cBhvr>
                                        <p:cTn id="44" dur="1" fill="hold">
                                          <p:stCondLst>
                                            <p:cond delay="0"/>
                                          </p:stCondLst>
                                        </p:cTn>
                                        <p:tgtEl>
                                          <p:spTgt spid="23"/>
                                        </p:tgtEl>
                                        <p:attrNameLst>
                                          <p:attrName>style.visibility</p:attrName>
                                        </p:attrNameLst>
                                      </p:cBhvr>
                                      <p:to>
                                        <p:strVal val="visible"/>
                                      </p:to>
                                    </p:set>
                                    <p:animEffect transition="in" filter="fade">
                                      <p:cBhvr>
                                        <p:cTn id="45" dur="100"/>
                                        <p:tgtEl>
                                          <p:spTgt spid="23"/>
                                        </p:tgtEl>
                                      </p:cBhvr>
                                    </p:animEffect>
                                    <p:anim calcmode="lin" valueType="num">
                                      <p:cBhvr>
                                        <p:cTn id="46" dur="400" fill="hold"/>
                                        <p:tgtEl>
                                          <p:spTgt spid="23"/>
                                        </p:tgtEl>
                                        <p:attrNameLst>
                                          <p:attrName>ppt_x</p:attrName>
                                        </p:attrNameLst>
                                      </p:cBhvr>
                                      <p:tavLst>
                                        <p:tav tm="0">
                                          <p:val>
                                            <p:strVal val="#ppt_x"/>
                                          </p:val>
                                        </p:tav>
                                        <p:tav tm="100000">
                                          <p:val>
                                            <p:strVal val="#ppt_x"/>
                                          </p:val>
                                        </p:tav>
                                      </p:tavLst>
                                    </p:anim>
                                    <p:anim calcmode="lin" valueType="num">
                                      <p:cBhvr>
                                        <p:cTn id="47" dur="400" fill="hold"/>
                                        <p:tgtEl>
                                          <p:spTgt spid="23"/>
                                        </p:tgtEl>
                                        <p:attrNameLst>
                                          <p:attrName>ppt_y</p:attrName>
                                        </p:attrNameLst>
                                      </p:cBhvr>
                                      <p:tavLst>
                                        <p:tav tm="0">
                                          <p:val>
                                            <p:strVal val="#ppt_y+0.31"/>
                                          </p:val>
                                        </p:tav>
                                        <p:tav tm="100000">
                                          <p:val>
                                            <p:strVal val="#ppt_y+0.31"/>
                                          </p:val>
                                        </p:tav>
                                      </p:tavLst>
                                    </p:anim>
                                    <p:anim calcmode="lin" valueType="num">
                                      <p:cBhvr>
                                        <p:cTn id="48" dur="600" decel="50000" fill="hold">
                                          <p:stCondLst>
                                            <p:cond delay="400"/>
                                          </p:stCondLst>
                                        </p:cTn>
                                        <p:tgtEl>
                                          <p:spTgt spid="23"/>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49" dur="600" decel="50000" fill="hold">
                                          <p:stCondLst>
                                            <p:cond delay="400"/>
                                          </p:stCondLst>
                                        </p:cTn>
                                        <p:tgtEl>
                                          <p:spTgt spid="23"/>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par>
                                <p:cTn id="50" presetID="43" presetClass="entr" presetSubtype="0" fill="hold" grpId="0" nodeType="withEffect">
                                  <p:stCondLst>
                                    <p:cond delay="0"/>
                                  </p:stCondLst>
                                  <p:childTnLst>
                                    <p:set>
                                      <p:cBhvr>
                                        <p:cTn id="51" dur="1" fill="hold">
                                          <p:stCondLst>
                                            <p:cond delay="0"/>
                                          </p:stCondLst>
                                        </p:cTn>
                                        <p:tgtEl>
                                          <p:spTgt spid="17"/>
                                        </p:tgtEl>
                                        <p:attrNameLst>
                                          <p:attrName>style.visibility</p:attrName>
                                        </p:attrNameLst>
                                      </p:cBhvr>
                                      <p:to>
                                        <p:strVal val="visible"/>
                                      </p:to>
                                    </p:set>
                                    <p:animEffect transition="in" filter="fade">
                                      <p:cBhvr>
                                        <p:cTn id="52" dur="100"/>
                                        <p:tgtEl>
                                          <p:spTgt spid="17"/>
                                        </p:tgtEl>
                                      </p:cBhvr>
                                    </p:animEffect>
                                    <p:anim calcmode="lin" valueType="num">
                                      <p:cBhvr>
                                        <p:cTn id="53" dur="400" fill="hold"/>
                                        <p:tgtEl>
                                          <p:spTgt spid="17"/>
                                        </p:tgtEl>
                                        <p:attrNameLst>
                                          <p:attrName>ppt_x</p:attrName>
                                        </p:attrNameLst>
                                      </p:cBhvr>
                                      <p:tavLst>
                                        <p:tav tm="0">
                                          <p:val>
                                            <p:strVal val="#ppt_x"/>
                                          </p:val>
                                        </p:tav>
                                        <p:tav tm="100000">
                                          <p:val>
                                            <p:strVal val="#ppt_x"/>
                                          </p:val>
                                        </p:tav>
                                      </p:tavLst>
                                    </p:anim>
                                    <p:anim calcmode="lin" valueType="num">
                                      <p:cBhvr>
                                        <p:cTn id="54" dur="400" fill="hold"/>
                                        <p:tgtEl>
                                          <p:spTgt spid="17"/>
                                        </p:tgtEl>
                                        <p:attrNameLst>
                                          <p:attrName>ppt_y</p:attrName>
                                        </p:attrNameLst>
                                      </p:cBhvr>
                                      <p:tavLst>
                                        <p:tav tm="0">
                                          <p:val>
                                            <p:strVal val="#ppt_y+0.31"/>
                                          </p:val>
                                        </p:tav>
                                        <p:tav tm="100000">
                                          <p:val>
                                            <p:strVal val="#ppt_y+0.31"/>
                                          </p:val>
                                        </p:tav>
                                      </p:tavLst>
                                    </p:anim>
                                    <p:anim calcmode="lin" valueType="num">
                                      <p:cBhvr>
                                        <p:cTn id="55" dur="600" decel="50000" fill="hold">
                                          <p:stCondLst>
                                            <p:cond delay="400"/>
                                          </p:stCondLst>
                                        </p:cTn>
                                        <p:tgtEl>
                                          <p:spTgt spid="17"/>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56" dur="600" decel="50000" fill="hold">
                                          <p:stCondLst>
                                            <p:cond delay="400"/>
                                          </p:stCondLst>
                                        </p:cTn>
                                        <p:tgtEl>
                                          <p:spTgt spid="17"/>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animBg="1"/>
      <p:bldP spid="13" grpId="0" animBg="1"/>
      <p:bldP spid="15" grpId="0" animBg="1"/>
      <p:bldP spid="17"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228600" y="0"/>
            <a:ext cx="8458200" cy="1066800"/>
          </a:xfrm>
        </p:spPr>
        <p:txBody>
          <a:bodyPr/>
          <a:lstStyle/>
          <a:p>
            <a:br>
              <a:rPr lang="en-US" altLang="en-US">
                <a:latin typeface=".VnTime" pitchFamily="34" charset="0"/>
              </a:rPr>
            </a:br>
            <a:r>
              <a:rPr lang="en-US" altLang="en-US">
                <a:latin typeface=".VnTime" pitchFamily="34" charset="0"/>
              </a:rPr>
              <a:t>-</a:t>
            </a:r>
            <a:r>
              <a:rPr lang="en-US" altLang="en-US">
                <a:solidFill>
                  <a:srgbClr val="000066"/>
                </a:solidFill>
                <a:latin typeface="Times New Roman" pitchFamily="18" charset="0"/>
              </a:rPr>
              <a:t> Tính phong phú, đa dạng </a:t>
            </a:r>
            <a:br>
              <a:rPr lang="en-US" altLang="en-US">
                <a:latin typeface=".VnTime" pitchFamily="34" charset="0"/>
              </a:rPr>
            </a:br>
            <a:endParaRPr lang="en-US" altLang="en-US"/>
          </a:p>
        </p:txBody>
      </p:sp>
      <p:sp>
        <p:nvSpPr>
          <p:cNvPr id="7" name="Content Placeholder 6"/>
          <p:cNvSpPr>
            <a:spLocks noGrp="1"/>
          </p:cNvSpPr>
          <p:nvPr>
            <p:ph idx="4294967295"/>
          </p:nvPr>
        </p:nvSpPr>
        <p:spPr>
          <a:xfrm>
            <a:off x="0" y="1066800"/>
            <a:ext cx="8991600" cy="2209800"/>
          </a:xfrm>
          <a:prstGeom prst="rect">
            <a:avLst/>
          </a:prstGeom>
        </p:spPr>
        <p:txBody>
          <a:bodyPr/>
          <a:lstStyle/>
          <a:p>
            <a:pPr algn="just" eaLnBrk="1" hangingPunct="1">
              <a:buFontTx/>
              <a:buNone/>
            </a:pPr>
            <a:r>
              <a:rPr lang="en-US" altLang="en-US" dirty="0">
                <a:latin typeface="Times New Roman" pitchFamily="18" charset="0"/>
                <a:cs typeface="Times New Roman" pitchFamily="18" charset="0"/>
              </a:rPr>
              <a:t>	</a:t>
            </a:r>
            <a:r>
              <a:rPr lang="en-US" altLang="en-US" dirty="0" err="1">
                <a:latin typeface="Times New Roman" pitchFamily="18" charset="0"/>
                <a:cs typeface="Times New Roman" pitchFamily="18" charset="0"/>
              </a:rPr>
              <a:t>Quá</a:t>
            </a:r>
            <a:r>
              <a:rPr lang="en-US" altLang="en-US" dirty="0">
                <a:latin typeface="Times New Roman" pitchFamily="18" charset="0"/>
                <a:cs typeface="Times New Roman" pitchFamily="18" charset="0"/>
              </a:rPr>
              <a:t> </a:t>
            </a:r>
            <a:r>
              <a:rPr lang="en-US" altLang="en-US" dirty="0" err="1">
                <a:latin typeface="Times New Roman" pitchFamily="18" charset="0"/>
                <a:cs typeface="Times New Roman" pitchFamily="18" charset="0"/>
              </a:rPr>
              <a:t>trình</a:t>
            </a:r>
            <a:r>
              <a:rPr lang="en-US" altLang="en-US" dirty="0">
                <a:latin typeface="Times New Roman" pitchFamily="18" charset="0"/>
                <a:cs typeface="Times New Roman" pitchFamily="18" charset="0"/>
              </a:rPr>
              <a:t> </a:t>
            </a:r>
            <a:r>
              <a:rPr lang="en-US" altLang="en-US" dirty="0" err="1">
                <a:latin typeface="Times New Roman" pitchFamily="18" charset="0"/>
                <a:cs typeface="Times New Roman" pitchFamily="18" charset="0"/>
              </a:rPr>
              <a:t>phát</a:t>
            </a:r>
            <a:r>
              <a:rPr lang="en-US" altLang="en-US" dirty="0">
                <a:latin typeface="Times New Roman" pitchFamily="18" charset="0"/>
                <a:cs typeface="Times New Roman" pitchFamily="18" charset="0"/>
              </a:rPr>
              <a:t> </a:t>
            </a:r>
            <a:r>
              <a:rPr lang="en-US" altLang="en-US" dirty="0" err="1">
                <a:latin typeface="Times New Roman" pitchFamily="18" charset="0"/>
                <a:cs typeface="Times New Roman" pitchFamily="18" charset="0"/>
              </a:rPr>
              <a:t>triển</a:t>
            </a:r>
            <a:r>
              <a:rPr lang="en-US" altLang="en-US" dirty="0">
                <a:latin typeface="Times New Roman" pitchFamily="18" charset="0"/>
                <a:cs typeface="Times New Roman" pitchFamily="18" charset="0"/>
              </a:rPr>
              <a:t> </a:t>
            </a:r>
            <a:r>
              <a:rPr lang="en-US" altLang="en-US" dirty="0" err="1">
                <a:latin typeface="Times New Roman" pitchFamily="18" charset="0"/>
                <a:cs typeface="Times New Roman" pitchFamily="18" charset="0"/>
              </a:rPr>
              <a:t>của</a:t>
            </a:r>
            <a:r>
              <a:rPr lang="en-US" altLang="en-US" dirty="0">
                <a:latin typeface="Times New Roman" pitchFamily="18" charset="0"/>
                <a:cs typeface="Times New Roman" pitchFamily="18" charset="0"/>
              </a:rPr>
              <a:t> </a:t>
            </a:r>
            <a:r>
              <a:rPr lang="en-US" altLang="en-US" dirty="0" err="1">
                <a:latin typeface="Times New Roman" pitchFamily="18" charset="0"/>
                <a:cs typeface="Times New Roman" pitchFamily="18" charset="0"/>
              </a:rPr>
              <a:t>sự</a:t>
            </a:r>
            <a:r>
              <a:rPr lang="en-US" altLang="en-US" dirty="0">
                <a:latin typeface="Times New Roman" pitchFamily="18" charset="0"/>
                <a:cs typeface="Times New Roman" pitchFamily="18" charset="0"/>
              </a:rPr>
              <a:t> </a:t>
            </a:r>
            <a:r>
              <a:rPr lang="en-US" altLang="en-US" dirty="0" err="1">
                <a:latin typeface="Times New Roman" pitchFamily="18" charset="0"/>
                <a:cs typeface="Times New Roman" pitchFamily="18" charset="0"/>
              </a:rPr>
              <a:t>vật</a:t>
            </a:r>
            <a:r>
              <a:rPr lang="en-US" altLang="en-US" dirty="0">
                <a:latin typeface="Times New Roman" pitchFamily="18" charset="0"/>
                <a:cs typeface="Times New Roman" pitchFamily="18" charset="0"/>
              </a:rPr>
              <a:t>, </a:t>
            </a:r>
            <a:r>
              <a:rPr lang="en-US" altLang="en-US" dirty="0" err="1">
                <a:latin typeface="Times New Roman" pitchFamily="18" charset="0"/>
                <a:cs typeface="Times New Roman" pitchFamily="18" charset="0"/>
              </a:rPr>
              <a:t>hiện</a:t>
            </a:r>
            <a:r>
              <a:rPr lang="en-US" altLang="en-US" dirty="0">
                <a:latin typeface="Times New Roman" pitchFamily="18" charset="0"/>
                <a:cs typeface="Times New Roman" pitchFamily="18" charset="0"/>
              </a:rPr>
              <a:t> </a:t>
            </a:r>
            <a:r>
              <a:rPr lang="en-US" altLang="en-US" dirty="0" err="1">
                <a:latin typeface="Times New Roman" pitchFamily="18" charset="0"/>
                <a:cs typeface="Times New Roman" pitchFamily="18" charset="0"/>
              </a:rPr>
              <a:t>tượng</a:t>
            </a:r>
            <a:r>
              <a:rPr lang="en-US" altLang="en-US" dirty="0">
                <a:latin typeface="Times New Roman" pitchFamily="18" charset="0"/>
                <a:cs typeface="Times New Roman" pitchFamily="18" charset="0"/>
              </a:rPr>
              <a:t> </a:t>
            </a:r>
            <a:r>
              <a:rPr lang="en-US" altLang="en-US" dirty="0" err="1">
                <a:latin typeface="Times New Roman" pitchFamily="18" charset="0"/>
                <a:cs typeface="Times New Roman" pitchFamily="18" charset="0"/>
              </a:rPr>
              <a:t>không</a:t>
            </a:r>
            <a:r>
              <a:rPr lang="en-US" altLang="en-US" dirty="0">
                <a:latin typeface="Times New Roman" pitchFamily="18" charset="0"/>
                <a:cs typeface="Times New Roman" pitchFamily="18" charset="0"/>
              </a:rPr>
              <a:t> </a:t>
            </a:r>
            <a:r>
              <a:rPr lang="en-US" altLang="en-US" dirty="0" err="1">
                <a:latin typeface="Times New Roman" pitchFamily="18" charset="0"/>
                <a:cs typeface="Times New Roman" pitchFamily="18" charset="0"/>
              </a:rPr>
              <a:t>hoàn</a:t>
            </a:r>
            <a:r>
              <a:rPr lang="en-US" altLang="en-US" dirty="0">
                <a:latin typeface="Times New Roman" pitchFamily="18" charset="0"/>
                <a:cs typeface="Times New Roman" pitchFamily="18" charset="0"/>
              </a:rPr>
              <a:t> </a:t>
            </a:r>
            <a:r>
              <a:rPr lang="en-US" altLang="en-US" dirty="0" err="1">
                <a:latin typeface="Times New Roman" pitchFamily="18" charset="0"/>
                <a:cs typeface="Times New Roman" pitchFamily="18" charset="0"/>
              </a:rPr>
              <a:t>toàn</a:t>
            </a:r>
            <a:r>
              <a:rPr lang="en-US" altLang="en-US" dirty="0">
                <a:latin typeface="Times New Roman" pitchFamily="18" charset="0"/>
                <a:cs typeface="Times New Roman" pitchFamily="18" charset="0"/>
              </a:rPr>
              <a:t> </a:t>
            </a:r>
            <a:r>
              <a:rPr lang="en-US" altLang="en-US" dirty="0" err="1">
                <a:latin typeface="Times New Roman" pitchFamily="18" charset="0"/>
                <a:cs typeface="Times New Roman" pitchFamily="18" charset="0"/>
              </a:rPr>
              <a:t>giống</a:t>
            </a:r>
            <a:r>
              <a:rPr lang="en-US" altLang="en-US" dirty="0">
                <a:latin typeface="Times New Roman" pitchFamily="18" charset="0"/>
                <a:cs typeface="Times New Roman" pitchFamily="18" charset="0"/>
              </a:rPr>
              <a:t> </a:t>
            </a:r>
            <a:r>
              <a:rPr lang="en-US" altLang="en-US" dirty="0" err="1">
                <a:latin typeface="Times New Roman" pitchFamily="18" charset="0"/>
                <a:cs typeface="Times New Roman" pitchFamily="18" charset="0"/>
              </a:rPr>
              <a:t>nhau</a:t>
            </a:r>
            <a:r>
              <a:rPr lang="en-US" altLang="en-US" dirty="0">
                <a:latin typeface="Times New Roman" pitchFamily="18" charset="0"/>
                <a:cs typeface="Times New Roman" pitchFamily="18" charset="0"/>
              </a:rPr>
              <a:t>, ở </a:t>
            </a:r>
            <a:r>
              <a:rPr lang="en-US" altLang="en-US" dirty="0" err="1">
                <a:latin typeface="Times New Roman" pitchFamily="18" charset="0"/>
                <a:cs typeface="Times New Roman" pitchFamily="18" charset="0"/>
              </a:rPr>
              <a:t>những</a:t>
            </a:r>
            <a:r>
              <a:rPr lang="en-US" altLang="en-US" dirty="0">
                <a:latin typeface="Times New Roman" pitchFamily="18" charset="0"/>
                <a:cs typeface="Times New Roman" pitchFamily="18" charset="0"/>
              </a:rPr>
              <a:t> </a:t>
            </a:r>
            <a:r>
              <a:rPr lang="en-US" altLang="en-US" dirty="0" err="1">
                <a:latin typeface="Times New Roman" pitchFamily="18" charset="0"/>
                <a:cs typeface="Times New Roman" pitchFamily="18" charset="0"/>
              </a:rPr>
              <a:t>không</a:t>
            </a:r>
            <a:r>
              <a:rPr lang="en-US" altLang="en-US" dirty="0">
                <a:latin typeface="Times New Roman" pitchFamily="18" charset="0"/>
                <a:cs typeface="Times New Roman" pitchFamily="18" charset="0"/>
              </a:rPr>
              <a:t> </a:t>
            </a:r>
            <a:r>
              <a:rPr lang="en-US" altLang="en-US" dirty="0" err="1">
                <a:latin typeface="Times New Roman" pitchFamily="18" charset="0"/>
                <a:cs typeface="Times New Roman" pitchFamily="18" charset="0"/>
              </a:rPr>
              <a:t>gian</a:t>
            </a:r>
            <a:r>
              <a:rPr lang="en-US" altLang="en-US" dirty="0">
                <a:latin typeface="Times New Roman" pitchFamily="18" charset="0"/>
                <a:cs typeface="Times New Roman" pitchFamily="18" charset="0"/>
              </a:rPr>
              <a:t> </a:t>
            </a:r>
            <a:r>
              <a:rPr lang="en-US" altLang="en-US" dirty="0" err="1">
                <a:latin typeface="Times New Roman" pitchFamily="18" charset="0"/>
                <a:cs typeface="Times New Roman" pitchFamily="18" charset="0"/>
              </a:rPr>
              <a:t>và</a:t>
            </a:r>
            <a:r>
              <a:rPr lang="en-US" altLang="en-US" dirty="0">
                <a:latin typeface="Times New Roman" pitchFamily="18" charset="0"/>
                <a:cs typeface="Times New Roman" pitchFamily="18" charset="0"/>
              </a:rPr>
              <a:t> </a:t>
            </a:r>
            <a:r>
              <a:rPr lang="en-US" altLang="en-US" dirty="0" err="1">
                <a:latin typeface="Times New Roman" pitchFamily="18" charset="0"/>
                <a:cs typeface="Times New Roman" pitchFamily="18" charset="0"/>
              </a:rPr>
              <a:t>thời</a:t>
            </a:r>
            <a:r>
              <a:rPr lang="en-US" altLang="en-US" dirty="0">
                <a:latin typeface="Times New Roman" pitchFamily="18" charset="0"/>
                <a:cs typeface="Times New Roman" pitchFamily="18" charset="0"/>
              </a:rPr>
              <a:t> </a:t>
            </a:r>
            <a:r>
              <a:rPr lang="en-US" altLang="en-US" dirty="0" err="1">
                <a:latin typeface="Times New Roman" pitchFamily="18" charset="0"/>
                <a:cs typeface="Times New Roman" pitchFamily="18" charset="0"/>
              </a:rPr>
              <a:t>gian</a:t>
            </a:r>
            <a:r>
              <a:rPr lang="en-US" altLang="en-US" dirty="0">
                <a:latin typeface="Times New Roman" pitchFamily="18" charset="0"/>
                <a:cs typeface="Times New Roman" pitchFamily="18" charset="0"/>
              </a:rPr>
              <a:t> </a:t>
            </a:r>
            <a:r>
              <a:rPr lang="en-US" altLang="en-US" dirty="0" err="1">
                <a:latin typeface="Times New Roman" pitchFamily="18" charset="0"/>
                <a:cs typeface="Times New Roman" pitchFamily="18" charset="0"/>
              </a:rPr>
              <a:t>khác</a:t>
            </a:r>
            <a:r>
              <a:rPr lang="en-US" altLang="en-US" dirty="0">
                <a:latin typeface="Times New Roman" pitchFamily="18" charset="0"/>
                <a:cs typeface="Times New Roman" pitchFamily="18" charset="0"/>
              </a:rPr>
              <a:t> </a:t>
            </a:r>
            <a:r>
              <a:rPr lang="en-US" altLang="en-US" dirty="0" err="1">
                <a:latin typeface="Times New Roman" pitchFamily="18" charset="0"/>
                <a:cs typeface="Times New Roman" pitchFamily="18" charset="0"/>
              </a:rPr>
              <a:t>nhau</a:t>
            </a:r>
            <a:r>
              <a:rPr lang="en-US" altLang="en-US" dirty="0">
                <a:latin typeface="Times New Roman" pitchFamily="18" charset="0"/>
                <a:cs typeface="Times New Roman" pitchFamily="18" charset="0"/>
              </a:rPr>
              <a:t>; </a:t>
            </a:r>
            <a:r>
              <a:rPr lang="en-US" altLang="en-US" dirty="0" err="1">
                <a:latin typeface="Times New Roman" pitchFamily="18" charset="0"/>
                <a:cs typeface="Times New Roman" pitchFamily="18" charset="0"/>
              </a:rPr>
              <a:t>chịu</a:t>
            </a:r>
            <a:r>
              <a:rPr lang="en-US" altLang="en-US" dirty="0">
                <a:latin typeface="Times New Roman" pitchFamily="18" charset="0"/>
                <a:cs typeface="Times New Roman" pitchFamily="18" charset="0"/>
              </a:rPr>
              <a:t> </a:t>
            </a:r>
            <a:r>
              <a:rPr lang="en-US" altLang="en-US" dirty="0" err="1">
                <a:latin typeface="Times New Roman" pitchFamily="18" charset="0"/>
                <a:cs typeface="Times New Roman" pitchFamily="18" charset="0"/>
              </a:rPr>
              <a:t>sự</a:t>
            </a:r>
            <a:r>
              <a:rPr lang="en-US" altLang="en-US" dirty="0">
                <a:latin typeface="Times New Roman" pitchFamily="18" charset="0"/>
                <a:cs typeface="Times New Roman" pitchFamily="18" charset="0"/>
              </a:rPr>
              <a:t> </a:t>
            </a:r>
            <a:r>
              <a:rPr lang="en-US" altLang="en-US" dirty="0" err="1">
                <a:latin typeface="Times New Roman" pitchFamily="18" charset="0"/>
                <a:cs typeface="Times New Roman" pitchFamily="18" charset="0"/>
              </a:rPr>
              <a:t>tác</a:t>
            </a:r>
            <a:r>
              <a:rPr lang="en-US" altLang="en-US" dirty="0">
                <a:latin typeface="Times New Roman" pitchFamily="18" charset="0"/>
                <a:cs typeface="Times New Roman" pitchFamily="18" charset="0"/>
              </a:rPr>
              <a:t> </a:t>
            </a:r>
            <a:r>
              <a:rPr lang="en-US" altLang="en-US" dirty="0" err="1">
                <a:latin typeface="Times New Roman" pitchFamily="18" charset="0"/>
                <a:cs typeface="Times New Roman" pitchFamily="18" charset="0"/>
              </a:rPr>
              <a:t>động</a:t>
            </a:r>
            <a:r>
              <a:rPr lang="en-US" altLang="en-US" dirty="0">
                <a:latin typeface="Times New Roman" pitchFamily="18" charset="0"/>
                <a:cs typeface="Times New Roman" pitchFamily="18" charset="0"/>
              </a:rPr>
              <a:t> </a:t>
            </a:r>
            <a:r>
              <a:rPr lang="en-US" altLang="en-US" dirty="0" err="1">
                <a:latin typeface="Times New Roman" pitchFamily="18" charset="0"/>
                <a:cs typeface="Times New Roman" pitchFamily="18" charset="0"/>
              </a:rPr>
              <a:t>của</a:t>
            </a:r>
            <a:r>
              <a:rPr lang="en-US" altLang="en-US" dirty="0">
                <a:latin typeface="Times New Roman" pitchFamily="18" charset="0"/>
                <a:cs typeface="Times New Roman" pitchFamily="18" charset="0"/>
              </a:rPr>
              <a:t> </a:t>
            </a:r>
            <a:r>
              <a:rPr lang="en-US" altLang="en-US" dirty="0" err="1">
                <a:latin typeface="Times New Roman" pitchFamily="18" charset="0"/>
                <a:cs typeface="Times New Roman" pitchFamily="18" charset="0"/>
              </a:rPr>
              <a:t>nhiều</a:t>
            </a:r>
            <a:r>
              <a:rPr lang="en-US" altLang="en-US" dirty="0">
                <a:latin typeface="Times New Roman" pitchFamily="18" charset="0"/>
                <a:cs typeface="Times New Roman" pitchFamily="18" charset="0"/>
              </a:rPr>
              <a:t> </a:t>
            </a:r>
            <a:r>
              <a:rPr lang="en-US" altLang="en-US" dirty="0" err="1">
                <a:latin typeface="Times New Roman" pitchFamily="18" charset="0"/>
                <a:cs typeface="Times New Roman" pitchFamily="18" charset="0"/>
              </a:rPr>
              <a:t>yếu</a:t>
            </a:r>
            <a:r>
              <a:rPr lang="en-US" altLang="en-US" dirty="0">
                <a:latin typeface="Times New Roman" pitchFamily="18" charset="0"/>
                <a:cs typeface="Times New Roman" pitchFamily="18" charset="0"/>
              </a:rPr>
              <a:t> </a:t>
            </a:r>
            <a:r>
              <a:rPr lang="en-US" altLang="en-US" dirty="0" err="1">
                <a:latin typeface="Times New Roman" pitchFamily="18" charset="0"/>
                <a:cs typeface="Times New Roman" pitchFamily="18" charset="0"/>
              </a:rPr>
              <a:t>tố</a:t>
            </a:r>
            <a:r>
              <a:rPr lang="en-US" altLang="en-US" dirty="0">
                <a:latin typeface="Times New Roman" pitchFamily="18" charset="0"/>
                <a:cs typeface="Times New Roman" pitchFamily="18" charset="0"/>
              </a:rPr>
              <a:t> </a:t>
            </a:r>
            <a:r>
              <a:rPr lang="en-US" altLang="en-US" dirty="0" err="1">
                <a:latin typeface="Times New Roman" pitchFamily="18" charset="0"/>
                <a:cs typeface="Times New Roman" pitchFamily="18" charset="0"/>
              </a:rPr>
              <a:t>và</a:t>
            </a:r>
            <a:r>
              <a:rPr lang="en-US" altLang="en-US" dirty="0">
                <a:latin typeface="Times New Roman" pitchFamily="18" charset="0"/>
                <a:cs typeface="Times New Roman" pitchFamily="18" charset="0"/>
              </a:rPr>
              <a:t> </a:t>
            </a:r>
            <a:r>
              <a:rPr lang="en-US" altLang="en-US" dirty="0" err="1">
                <a:latin typeface="Times New Roman" pitchFamily="18" charset="0"/>
                <a:cs typeface="Times New Roman" pitchFamily="18" charset="0"/>
              </a:rPr>
              <a:t>điều</a:t>
            </a:r>
            <a:r>
              <a:rPr lang="en-US" altLang="en-US" dirty="0">
                <a:latin typeface="Times New Roman" pitchFamily="18" charset="0"/>
                <a:cs typeface="Times New Roman" pitchFamily="18" charset="0"/>
              </a:rPr>
              <a:t> </a:t>
            </a:r>
            <a:r>
              <a:rPr lang="en-US" altLang="en-US" dirty="0" err="1">
                <a:latin typeface="Times New Roman" pitchFamily="18" charset="0"/>
                <a:cs typeface="Times New Roman" pitchFamily="18" charset="0"/>
              </a:rPr>
              <a:t>kiện</a:t>
            </a:r>
            <a:r>
              <a:rPr lang="en-US" altLang="en-US" dirty="0">
                <a:latin typeface="Times New Roman" pitchFamily="18" charset="0"/>
                <a:cs typeface="Times New Roman" pitchFamily="18" charset="0"/>
              </a:rPr>
              <a:t> </a:t>
            </a:r>
            <a:r>
              <a:rPr lang="en-US" altLang="en-US" dirty="0" err="1">
                <a:latin typeface="Times New Roman" pitchFamily="18" charset="0"/>
                <a:cs typeface="Times New Roman" pitchFamily="18" charset="0"/>
              </a:rPr>
              <a:t>lịch</a:t>
            </a:r>
            <a:r>
              <a:rPr lang="en-US" altLang="en-US" dirty="0">
                <a:latin typeface="Times New Roman" pitchFamily="18" charset="0"/>
                <a:cs typeface="Times New Roman" pitchFamily="18" charset="0"/>
              </a:rPr>
              <a:t> </a:t>
            </a:r>
            <a:r>
              <a:rPr lang="en-US" altLang="en-US" dirty="0" err="1">
                <a:latin typeface="Times New Roman" pitchFamily="18" charset="0"/>
                <a:cs typeface="Times New Roman" pitchFamily="18" charset="0"/>
              </a:rPr>
              <a:t>sử</a:t>
            </a:r>
            <a:r>
              <a:rPr lang="en-US" altLang="en-US" dirty="0">
                <a:latin typeface="Times New Roman" pitchFamily="18" charset="0"/>
                <a:cs typeface="Times New Roman" pitchFamily="18" charset="0"/>
              </a:rPr>
              <a:t> </a:t>
            </a:r>
            <a:r>
              <a:rPr lang="en-US" altLang="en-US" dirty="0" err="1">
                <a:latin typeface="Times New Roman" pitchFamily="18" charset="0"/>
                <a:cs typeface="Times New Roman" pitchFamily="18" charset="0"/>
              </a:rPr>
              <a:t>cụ</a:t>
            </a:r>
            <a:r>
              <a:rPr lang="en-US" altLang="en-US" dirty="0">
                <a:latin typeface="Times New Roman" pitchFamily="18" charset="0"/>
                <a:cs typeface="Times New Roman" pitchFamily="18" charset="0"/>
              </a:rPr>
              <a:t> </a:t>
            </a:r>
            <a:r>
              <a:rPr lang="en-US" altLang="en-US" dirty="0" err="1">
                <a:latin typeface="Times New Roman" pitchFamily="18" charset="0"/>
                <a:cs typeface="Times New Roman" pitchFamily="18" charset="0"/>
              </a:rPr>
              <a:t>thể</a:t>
            </a:r>
            <a:r>
              <a:rPr lang="en-US" altLang="en-US" dirty="0">
                <a:latin typeface="Times New Roman" pitchFamily="18" charset="0"/>
                <a:cs typeface="Times New Roman" pitchFamily="18" charset="0"/>
              </a:rPr>
              <a:t> </a:t>
            </a:r>
          </a:p>
          <a:p>
            <a:endParaRPr lang="en-US" altLang="en-US" dirty="0"/>
          </a:p>
        </p:txBody>
      </p:sp>
      <p:pic>
        <p:nvPicPr>
          <p:cNvPr id="164866" name="Picture 2" descr="E:\Bich Thuy\bí mật\images (10).jpg"/>
          <p:cNvPicPr>
            <a:picLocks noChangeAspect="1" noChangeArrowheads="1"/>
          </p:cNvPicPr>
          <p:nvPr/>
        </p:nvPicPr>
        <p:blipFill>
          <a:blip r:embed="rId2"/>
          <a:srcRect/>
          <a:stretch>
            <a:fillRect/>
          </a:stretch>
        </p:blipFill>
        <p:spPr bwMode="auto">
          <a:xfrm>
            <a:off x="0" y="3429000"/>
            <a:ext cx="4572000" cy="3429000"/>
          </a:xfrm>
          <a:prstGeom prst="rect">
            <a:avLst/>
          </a:prstGeom>
          <a:noFill/>
          <a:ln w="9525">
            <a:noFill/>
            <a:miter lim="800000"/>
            <a:headEnd/>
            <a:tailEnd/>
          </a:ln>
        </p:spPr>
      </p:pic>
      <p:pic>
        <p:nvPicPr>
          <p:cNvPr id="164867" name="Picture 3" descr="E:\Bich Thuy\bí mật\dadangsinhhoc_500.jpg"/>
          <p:cNvPicPr>
            <a:picLocks noChangeAspect="1" noChangeArrowheads="1"/>
          </p:cNvPicPr>
          <p:nvPr/>
        </p:nvPicPr>
        <p:blipFill>
          <a:blip r:embed="rId3"/>
          <a:srcRect/>
          <a:stretch>
            <a:fillRect/>
          </a:stretch>
        </p:blipFill>
        <p:spPr bwMode="auto">
          <a:xfrm>
            <a:off x="4572000" y="3352800"/>
            <a:ext cx="4572000" cy="3505200"/>
          </a:xfrm>
          <a:prstGeom prst="rect">
            <a:avLst/>
          </a:prstGeom>
          <a:noFill/>
          <a:ln w="9525">
            <a:noFill/>
            <a:miter lim="800000"/>
            <a:headEnd/>
            <a:tailEnd/>
          </a:ln>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ox(in)">
                                      <p:cBhvr>
                                        <p:cTn id="7" dur="500"/>
                                        <p:tgtEl>
                                          <p:spTgt spid="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7">
                                            <p:txEl>
                                              <p:pRg st="0" end="0"/>
                                            </p:txEl>
                                          </p:spTgt>
                                        </p:tgtEl>
                                        <p:attrNameLst>
                                          <p:attrName>style.visibility</p:attrName>
                                        </p:attrNameLst>
                                      </p:cBhvr>
                                      <p:to>
                                        <p:strVal val="visible"/>
                                      </p:to>
                                    </p:set>
                                    <p:animEffect transition="in" filter="box(in)">
                                      <p:cBhvr>
                                        <p:cTn id="12" dur="500"/>
                                        <p:tgtEl>
                                          <p:spTgt spid="7">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16" fill="hold" nodeType="clickEffect">
                                  <p:stCondLst>
                                    <p:cond delay="0"/>
                                  </p:stCondLst>
                                  <p:childTnLst>
                                    <p:set>
                                      <p:cBhvr>
                                        <p:cTn id="16" dur="1" fill="hold">
                                          <p:stCondLst>
                                            <p:cond delay="0"/>
                                          </p:stCondLst>
                                        </p:cTn>
                                        <p:tgtEl>
                                          <p:spTgt spid="164866"/>
                                        </p:tgtEl>
                                        <p:attrNameLst>
                                          <p:attrName>style.visibility</p:attrName>
                                        </p:attrNameLst>
                                      </p:cBhvr>
                                      <p:to>
                                        <p:strVal val="visible"/>
                                      </p:to>
                                    </p:set>
                                    <p:animEffect transition="in" filter="box(in)">
                                      <p:cBhvr>
                                        <p:cTn id="17" dur="500"/>
                                        <p:tgtEl>
                                          <p:spTgt spid="164866"/>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4" presetClass="entr" presetSubtype="16" fill="hold" nodeType="clickEffect">
                                  <p:stCondLst>
                                    <p:cond delay="0"/>
                                  </p:stCondLst>
                                  <p:childTnLst>
                                    <p:set>
                                      <p:cBhvr>
                                        <p:cTn id="21" dur="1" fill="hold">
                                          <p:stCondLst>
                                            <p:cond delay="0"/>
                                          </p:stCondLst>
                                        </p:cTn>
                                        <p:tgtEl>
                                          <p:spTgt spid="164867"/>
                                        </p:tgtEl>
                                        <p:attrNameLst>
                                          <p:attrName>style.visibility</p:attrName>
                                        </p:attrNameLst>
                                      </p:cBhvr>
                                      <p:to>
                                        <p:strVal val="visible"/>
                                      </p:to>
                                    </p:set>
                                    <p:animEffect transition="in" filter="box(in)">
                                      <p:cBhvr>
                                        <p:cTn id="22" dur="500"/>
                                        <p:tgtEl>
                                          <p:spTgt spid="1648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build="p"/>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228600"/>
            <a:ext cx="6248400" cy="609600"/>
          </a:xfrm>
        </p:spPr>
        <p:txBody>
          <a:bodyPr/>
          <a:lstStyle/>
          <a:p>
            <a:r>
              <a:rPr lang="en-US" altLang="en-US">
                <a:latin typeface="Times New Roman" pitchFamily="18" charset="0"/>
                <a:cs typeface="Times New Roman" pitchFamily="18" charset="0"/>
              </a:rPr>
              <a:t>  </a:t>
            </a:r>
            <a:r>
              <a:rPr lang="en-US" altLang="en-US" sz="3600">
                <a:latin typeface="Times New Roman" pitchFamily="18" charset="0"/>
                <a:cs typeface="Times New Roman" pitchFamily="18" charset="0"/>
              </a:rPr>
              <a:t>Ý nghĩa phương pháp luận</a:t>
            </a:r>
            <a:br>
              <a:rPr lang="en-US" altLang="en-US" sz="3600">
                <a:latin typeface="Times New Roman" pitchFamily="18" charset="0"/>
                <a:cs typeface="Times New Roman" pitchFamily="18" charset="0"/>
              </a:rPr>
            </a:br>
            <a:endParaRPr lang="en-US" altLang="en-US" sz="3600">
              <a:latin typeface="Times New Roman" pitchFamily="18" charset="0"/>
              <a:cs typeface="Times New Roman" pitchFamily="18" charset="0"/>
            </a:endParaRPr>
          </a:p>
        </p:txBody>
      </p:sp>
      <p:graphicFrame>
        <p:nvGraphicFramePr>
          <p:cNvPr id="12" name="Content Placeholder 11"/>
          <p:cNvGraphicFramePr>
            <a:graphicFrameLocks noGrp="1"/>
          </p:cNvGraphicFramePr>
          <p:nvPr>
            <p:ph idx="4294967295"/>
          </p:nvPr>
        </p:nvGraphicFramePr>
        <p:xfrm>
          <a:off x="457200" y="1371600"/>
          <a:ext cx="8229600" cy="5029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5" name="TextBox 14"/>
          <p:cNvSpPr txBox="1">
            <a:spLocks noChangeArrowheads="1"/>
          </p:cNvSpPr>
          <p:nvPr/>
        </p:nvSpPr>
        <p:spPr bwMode="auto">
          <a:xfrm>
            <a:off x="2057400" y="609600"/>
            <a:ext cx="5029200" cy="584200"/>
          </a:xfrm>
          <a:prstGeom prst="rect">
            <a:avLst/>
          </a:prstGeom>
          <a:noFill/>
          <a:ln w="9525">
            <a:noFill/>
            <a:miter lim="800000"/>
            <a:headEnd/>
            <a:tailEnd/>
          </a:ln>
        </p:spPr>
        <p:txBody>
          <a:bodyPr>
            <a:spAutoFit/>
          </a:bodyPr>
          <a:lstStyle/>
          <a:p>
            <a:pPr algn="ctr"/>
            <a:r>
              <a:rPr lang="en-US" altLang="en-US" sz="3200" b="1">
                <a:latin typeface="Times New Roman" pitchFamily="18" charset="0"/>
                <a:ea typeface="Cordia New" pitchFamily="34" charset="-34"/>
                <a:cs typeface="Times New Roman" pitchFamily="18" charset="0"/>
              </a:rPr>
              <a:t>Quan điểm phát triển</a:t>
            </a:r>
            <a:endParaRPr lang="en-US" altLang="en-US" sz="3200" b="1">
              <a:latin typeface="Arial" pitchFamily="34" charset="0"/>
              <a:ea typeface="Cordia New" pitchFamily="34" charset="-34"/>
              <a:cs typeface="Arial" pitchFamily="34"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blinds(horizontal)">
                                      <p:cBhvr>
                                        <p:cTn id="12" dur="500"/>
                                        <p:tgtEl>
                                          <p:spTgt spid="1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 calcmode="lin" valueType="num">
                                      <p:cBhvr additive="base">
                                        <p:cTn id="17" dur="500" fill="hold"/>
                                        <p:tgtEl>
                                          <p:spTgt spid="12"/>
                                        </p:tgtEl>
                                        <p:attrNameLst>
                                          <p:attrName>ppt_x</p:attrName>
                                        </p:attrNameLst>
                                      </p:cBhvr>
                                      <p:tavLst>
                                        <p:tav tm="0">
                                          <p:val>
                                            <p:strVal val="#ppt_x"/>
                                          </p:val>
                                        </p:tav>
                                        <p:tav tm="100000">
                                          <p:val>
                                            <p:strVal val="#ppt_x"/>
                                          </p:val>
                                        </p:tav>
                                      </p:tavLst>
                                    </p:anim>
                                    <p:anim calcmode="lin" valueType="num">
                                      <p:cBhvr additive="base">
                                        <p:cTn id="1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Graphic spid="12" grpId="0">
        <p:bldAsOne/>
      </p:bldGraphic>
      <p:bldP spid="15"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Nguyên</a:t>
            </a:r>
            <a:r>
              <a:rPr lang="en-US" dirty="0"/>
              <a:t> </a:t>
            </a:r>
            <a:r>
              <a:rPr lang="en-US" dirty="0" err="1"/>
              <a:t>tắc</a:t>
            </a:r>
            <a:r>
              <a:rPr lang="en-US" dirty="0"/>
              <a:t> </a:t>
            </a:r>
            <a:r>
              <a:rPr lang="en-US" dirty="0" err="1"/>
              <a:t>lịch</a:t>
            </a:r>
            <a:r>
              <a:rPr lang="en-US" dirty="0"/>
              <a:t> </a:t>
            </a:r>
            <a:r>
              <a:rPr lang="en-US" dirty="0" err="1"/>
              <a:t>sử</a:t>
            </a:r>
            <a:r>
              <a:rPr lang="en-US" dirty="0"/>
              <a:t> - </a:t>
            </a:r>
            <a:r>
              <a:rPr lang="en-US" dirty="0" err="1"/>
              <a:t>cụ</a:t>
            </a:r>
            <a:r>
              <a:rPr lang="en-US" dirty="0"/>
              <a:t> </a:t>
            </a:r>
            <a:r>
              <a:rPr lang="en-US" dirty="0" err="1"/>
              <a:t>thể</a:t>
            </a:r>
            <a:endParaRPr lang="vi-VN" dirty="0"/>
          </a:p>
        </p:txBody>
      </p:sp>
      <p:sp>
        <p:nvSpPr>
          <p:cNvPr id="3" name="Text Placeholder 2"/>
          <p:cNvSpPr>
            <a:spLocks noGrp="1"/>
          </p:cNvSpPr>
          <p:nvPr>
            <p:ph type="body"/>
          </p:nvPr>
        </p:nvSpPr>
        <p:spPr>
          <a:xfrm>
            <a:off x="641445" y="1740090"/>
            <a:ext cx="8099183" cy="4022640"/>
          </a:xfrm>
        </p:spPr>
        <p:txBody>
          <a:bodyPr/>
          <a:lstStyle/>
          <a:p>
            <a:pPr algn="just"/>
            <a:r>
              <a:rPr lang="de-DE" sz="2400" dirty="0"/>
              <a:t>c</a:t>
            </a:r>
            <a:r>
              <a:rPr lang="pt-BR" sz="2400" dirty="0"/>
              <a:t>ơ sở lý luận của nguyên tắc này là đồng thời hai nguyên lý nêu trên. N</a:t>
            </a:r>
            <a:r>
              <a:rPr lang="vi-VN" sz="2400"/>
              <a:t>g</a:t>
            </a:r>
            <a:r>
              <a:rPr lang="pt-BR" sz="2400"/>
              <a:t>uyên </a:t>
            </a:r>
            <a:r>
              <a:rPr lang="pt-BR" sz="2400" dirty="0"/>
              <a:t>tắc yêu cầu, để nắm được bản chất của đối tượng cần xem xét sự hình thành, tồn tại và phát triển của nó vừa trong điều kiện, môi trường, hoàn cảnh vừa trong quá trình lịch sử, vừa ở từng giai đoạn cụ thể của quá trình đó, tức là “xem xét mỗi vấn đề theo quan điểm sau đây: một hiện tượng nhất định đã xuất hiện trong lịch sử như thế nào, hiện tượng đó đã trải qua những giai đoạn phát triển chủ yếu nào, và đứng trên quan điểm của sự phát triển đó để xét xem hiện nay nó đã trở thành như thế nào, và trong tương lai nó sẽ trở thành như thế nào?</a:t>
            </a:r>
            <a:endParaRPr lang="vi-VN" sz="2400" dirty="0"/>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60770" name="Rectangle 2"/>
          <p:cNvSpPr>
            <a:spLocks noGrp="1" noRot="1" noChangeArrowheads="1"/>
          </p:cNvSpPr>
          <p:nvPr>
            <p:ph type="title"/>
          </p:nvPr>
        </p:nvSpPr>
        <p:spPr/>
        <p:txBody>
          <a:bodyPr/>
          <a:lstStyle/>
          <a:p>
            <a:pPr eaLnBrk="1" hangingPunct="1"/>
            <a:r>
              <a:rPr lang="en-US" altLang="en-US" sz="3200">
                <a:solidFill>
                  <a:srgbClr val="000000"/>
                </a:solidFill>
                <a:latin typeface="Times New Roman" pitchFamily="18" charset="0"/>
                <a:cs typeface="Times New Roman" pitchFamily="18" charset="0"/>
              </a:rPr>
              <a:t>b) Các</a:t>
            </a:r>
            <a:r>
              <a:rPr lang="en-US" altLang="en-US" sz="3200" i="1">
                <a:solidFill>
                  <a:srgbClr val="000000"/>
                </a:solidFill>
                <a:latin typeface="Times New Roman" pitchFamily="18" charset="0"/>
                <a:cs typeface="Times New Roman" pitchFamily="18" charset="0"/>
              </a:rPr>
              <a:t> cặp phạm trù cơ bản của PBCDV</a:t>
            </a:r>
            <a:br>
              <a:rPr lang="en-US" altLang="en-US" sz="3200" i="1">
                <a:solidFill>
                  <a:srgbClr val="000000"/>
                </a:solidFill>
                <a:latin typeface="Times New Roman" pitchFamily="18" charset="0"/>
                <a:cs typeface="Times New Roman" pitchFamily="18" charset="0"/>
              </a:rPr>
            </a:br>
            <a:endParaRPr lang="en-US" altLang="en-US" sz="3200">
              <a:solidFill>
                <a:srgbClr val="000000"/>
              </a:solidFill>
              <a:latin typeface="Times New Roman" pitchFamily="18" charset="0"/>
              <a:cs typeface="Times New Roman" pitchFamily="18" charset="0"/>
            </a:endParaRPr>
          </a:p>
        </p:txBody>
      </p:sp>
      <p:sp>
        <p:nvSpPr>
          <p:cNvPr id="160771" name="Rectangle 3"/>
          <p:cNvSpPr>
            <a:spLocks noGrp="1" noRot="1" noChangeArrowheads="1"/>
          </p:cNvSpPr>
          <p:nvPr>
            <p:ph idx="4294967295"/>
          </p:nvPr>
        </p:nvSpPr>
        <p:spPr>
          <a:xfrm>
            <a:off x="0" y="863600"/>
            <a:ext cx="9144000" cy="5638800"/>
          </a:xfrm>
          <a:prstGeom prst="rect">
            <a:avLst/>
          </a:prstGeom>
        </p:spPr>
        <p:txBody>
          <a:bodyPr/>
          <a:lstStyle/>
          <a:p>
            <a:pPr eaLnBrk="1" hangingPunct="1">
              <a:buFontTx/>
              <a:buNone/>
            </a:pPr>
            <a:r>
              <a:rPr lang="en-US" altLang="en-US" dirty="0"/>
              <a:t>	 </a:t>
            </a:r>
          </a:p>
          <a:p>
            <a:pPr eaLnBrk="1" hangingPunct="1">
              <a:buFontTx/>
              <a:buNone/>
            </a:pPr>
            <a:r>
              <a:rPr lang="en-US" altLang="en-US" dirty="0" err="1">
                <a:latin typeface="Times New Roman" pitchFamily="18" charset="0"/>
                <a:cs typeface="Times New Roman" pitchFamily="18" charset="0"/>
              </a:rPr>
              <a:t>P</a:t>
            </a:r>
            <a:r>
              <a:rPr lang="en-US" altLang="en-US" dirty="0" err="1">
                <a:solidFill>
                  <a:srgbClr val="000000"/>
                </a:solidFill>
                <a:latin typeface="Times New Roman" pitchFamily="18" charset="0"/>
                <a:cs typeface="Times New Roman" pitchFamily="18" charset="0"/>
              </a:rPr>
              <a:t>hạm</a:t>
            </a:r>
            <a:r>
              <a:rPr lang="en-US" altLang="en-US" dirty="0">
                <a:solidFill>
                  <a:srgbClr val="000000"/>
                </a:solidFill>
                <a:latin typeface="Times New Roman" pitchFamily="18" charset="0"/>
                <a:cs typeface="Times New Roman" pitchFamily="18" charset="0"/>
              </a:rPr>
              <a:t> </a:t>
            </a:r>
            <a:r>
              <a:rPr lang="en-US" altLang="en-US" dirty="0" err="1">
                <a:solidFill>
                  <a:srgbClr val="000000"/>
                </a:solidFill>
                <a:latin typeface="Times New Roman" pitchFamily="18" charset="0"/>
                <a:cs typeface="Times New Roman" pitchFamily="18" charset="0"/>
              </a:rPr>
              <a:t>trù</a:t>
            </a:r>
            <a:r>
              <a:rPr lang="en-US" altLang="en-US" dirty="0">
                <a:solidFill>
                  <a:srgbClr val="000000"/>
                </a:solidFill>
                <a:latin typeface="Times New Roman" pitchFamily="18" charset="0"/>
                <a:cs typeface="Times New Roman" pitchFamily="18" charset="0"/>
              </a:rPr>
              <a:t> </a:t>
            </a:r>
            <a:r>
              <a:rPr lang="en-US" altLang="en-US" dirty="0" err="1">
                <a:solidFill>
                  <a:srgbClr val="000000"/>
                </a:solidFill>
                <a:latin typeface="Times New Roman" pitchFamily="18" charset="0"/>
                <a:cs typeface="Times New Roman" pitchFamily="18" charset="0"/>
              </a:rPr>
              <a:t>triết</a:t>
            </a:r>
            <a:r>
              <a:rPr lang="en-US" altLang="en-US" dirty="0">
                <a:solidFill>
                  <a:srgbClr val="000000"/>
                </a:solidFill>
                <a:latin typeface="Times New Roman" pitchFamily="18" charset="0"/>
                <a:cs typeface="Times New Roman" pitchFamily="18" charset="0"/>
              </a:rPr>
              <a:t> </a:t>
            </a:r>
            <a:r>
              <a:rPr lang="en-US" altLang="en-US" dirty="0" err="1">
                <a:solidFill>
                  <a:srgbClr val="000000"/>
                </a:solidFill>
                <a:latin typeface="Times New Roman" pitchFamily="18" charset="0"/>
                <a:cs typeface="Times New Roman" pitchFamily="18" charset="0"/>
              </a:rPr>
              <a:t>học</a:t>
            </a:r>
            <a:r>
              <a:rPr lang="en-US" altLang="en-US" dirty="0">
                <a:solidFill>
                  <a:srgbClr val="000000"/>
                </a:solidFill>
                <a:latin typeface="Times New Roman" pitchFamily="18" charset="0"/>
                <a:cs typeface="Times New Roman" pitchFamily="18" charset="0"/>
              </a:rPr>
              <a:t> </a:t>
            </a:r>
            <a:r>
              <a:rPr lang="en-GB" altLang="en-US" dirty="0" err="1">
                <a:latin typeface="Times New Roman" pitchFamily="18" charset="0"/>
                <a:cs typeface="Times New Roman" pitchFamily="18" charset="0"/>
              </a:rPr>
              <a:t>là</a:t>
            </a:r>
            <a:r>
              <a:rPr lang="en-GB" altLang="en-US" dirty="0">
                <a:latin typeface="Times New Roman" pitchFamily="18" charset="0"/>
                <a:cs typeface="Times New Roman" pitchFamily="18" charset="0"/>
              </a:rPr>
              <a:t> </a:t>
            </a:r>
            <a:r>
              <a:rPr lang="en-GB" altLang="en-US" dirty="0" err="1">
                <a:latin typeface="Times New Roman" pitchFamily="18" charset="0"/>
                <a:cs typeface="Times New Roman" pitchFamily="18" charset="0"/>
              </a:rPr>
              <a:t>hình</a:t>
            </a:r>
            <a:r>
              <a:rPr lang="en-GB" altLang="en-US" dirty="0">
                <a:latin typeface="Times New Roman" pitchFamily="18" charset="0"/>
                <a:cs typeface="Times New Roman" pitchFamily="18" charset="0"/>
              </a:rPr>
              <a:t> </a:t>
            </a:r>
            <a:r>
              <a:rPr lang="en-GB" altLang="en-US" dirty="0" err="1">
                <a:latin typeface="Times New Roman" pitchFamily="18" charset="0"/>
                <a:cs typeface="Times New Roman" pitchFamily="18" charset="0"/>
              </a:rPr>
              <a:t>thức</a:t>
            </a:r>
            <a:r>
              <a:rPr lang="en-GB" altLang="en-US" dirty="0">
                <a:latin typeface="Times New Roman" pitchFamily="18" charset="0"/>
                <a:cs typeface="Times New Roman" pitchFamily="18" charset="0"/>
              </a:rPr>
              <a:t> </a:t>
            </a:r>
            <a:r>
              <a:rPr lang="en-GB" altLang="en-US" dirty="0" err="1">
                <a:latin typeface="Times New Roman" pitchFamily="18" charset="0"/>
                <a:cs typeface="Times New Roman" pitchFamily="18" charset="0"/>
              </a:rPr>
              <a:t>hoạt</a:t>
            </a:r>
            <a:r>
              <a:rPr lang="en-GB" altLang="en-US" dirty="0">
                <a:latin typeface="Times New Roman" pitchFamily="18" charset="0"/>
                <a:cs typeface="Times New Roman" pitchFamily="18" charset="0"/>
              </a:rPr>
              <a:t> </a:t>
            </a:r>
            <a:r>
              <a:rPr lang="en-GB" altLang="en-US" dirty="0" err="1">
                <a:latin typeface="Times New Roman" pitchFamily="18" charset="0"/>
                <a:cs typeface="Times New Roman" pitchFamily="18" charset="0"/>
              </a:rPr>
              <a:t>động</a:t>
            </a:r>
            <a:r>
              <a:rPr lang="en-GB" altLang="en-US" dirty="0">
                <a:latin typeface="Times New Roman" pitchFamily="18" charset="0"/>
                <a:cs typeface="Times New Roman" pitchFamily="18" charset="0"/>
              </a:rPr>
              <a:t> </a:t>
            </a:r>
            <a:r>
              <a:rPr lang="en-GB" altLang="en-US" dirty="0" err="1">
                <a:latin typeface="Times New Roman" pitchFamily="18" charset="0"/>
                <a:cs typeface="Times New Roman" pitchFamily="18" charset="0"/>
              </a:rPr>
              <a:t>trí</a:t>
            </a:r>
            <a:r>
              <a:rPr lang="en-GB" altLang="en-US" dirty="0">
                <a:latin typeface="Times New Roman" pitchFamily="18" charset="0"/>
                <a:cs typeface="Times New Roman" pitchFamily="18" charset="0"/>
              </a:rPr>
              <a:t> </a:t>
            </a:r>
            <a:r>
              <a:rPr lang="en-GB" altLang="en-US" dirty="0" err="1">
                <a:latin typeface="Times New Roman" pitchFamily="18" charset="0"/>
                <a:cs typeface="Times New Roman" pitchFamily="18" charset="0"/>
              </a:rPr>
              <a:t>óc</a:t>
            </a:r>
            <a:r>
              <a:rPr lang="en-GB" altLang="en-US" dirty="0">
                <a:latin typeface="Times New Roman" pitchFamily="18" charset="0"/>
                <a:cs typeface="Times New Roman" pitchFamily="18" charset="0"/>
              </a:rPr>
              <a:t> </a:t>
            </a:r>
            <a:r>
              <a:rPr lang="en-GB" altLang="en-US" dirty="0" err="1">
                <a:latin typeface="Times New Roman" pitchFamily="18" charset="0"/>
                <a:cs typeface="Times New Roman" pitchFamily="18" charset="0"/>
              </a:rPr>
              <a:t>phổ</a:t>
            </a:r>
            <a:r>
              <a:rPr lang="en-GB" altLang="en-US" dirty="0">
                <a:latin typeface="Times New Roman" pitchFamily="18" charset="0"/>
                <a:cs typeface="Times New Roman" pitchFamily="18" charset="0"/>
              </a:rPr>
              <a:t> </a:t>
            </a:r>
            <a:r>
              <a:rPr lang="en-GB" altLang="en-US" dirty="0" err="1">
                <a:latin typeface="Times New Roman" pitchFamily="18" charset="0"/>
                <a:cs typeface="Times New Roman" pitchFamily="18" charset="0"/>
              </a:rPr>
              <a:t>biến</a:t>
            </a:r>
            <a:r>
              <a:rPr lang="en-GB" altLang="en-US" dirty="0">
                <a:latin typeface="Times New Roman" pitchFamily="18" charset="0"/>
                <a:cs typeface="Times New Roman" pitchFamily="18" charset="0"/>
              </a:rPr>
              <a:t> </a:t>
            </a:r>
            <a:r>
              <a:rPr lang="en-GB" altLang="en-US" dirty="0" err="1">
                <a:latin typeface="Times New Roman" pitchFamily="18" charset="0"/>
                <a:cs typeface="Times New Roman" pitchFamily="18" charset="0"/>
              </a:rPr>
              <a:t>của</a:t>
            </a:r>
            <a:r>
              <a:rPr lang="en-GB" altLang="en-US" dirty="0">
                <a:latin typeface="Times New Roman" pitchFamily="18" charset="0"/>
                <a:cs typeface="Times New Roman" pitchFamily="18" charset="0"/>
              </a:rPr>
              <a:t> con </a:t>
            </a:r>
            <a:r>
              <a:rPr lang="en-GB" altLang="en-US" dirty="0" err="1">
                <a:latin typeface="Times New Roman" pitchFamily="18" charset="0"/>
                <a:cs typeface="Times New Roman" pitchFamily="18" charset="0"/>
              </a:rPr>
              <a:t>người</a:t>
            </a:r>
            <a:r>
              <a:rPr lang="en-GB" altLang="en-US" dirty="0">
                <a:latin typeface="Times New Roman" pitchFamily="18" charset="0"/>
                <a:cs typeface="Times New Roman" pitchFamily="18" charset="0"/>
              </a:rPr>
              <a:t>, </a:t>
            </a:r>
            <a:r>
              <a:rPr lang="en-GB" altLang="en-US" dirty="0" err="1">
                <a:latin typeface="Times New Roman" pitchFamily="18" charset="0"/>
                <a:cs typeface="Times New Roman" pitchFamily="18" charset="0"/>
              </a:rPr>
              <a:t>là</a:t>
            </a:r>
            <a:r>
              <a:rPr lang="en-GB" altLang="en-US" dirty="0">
                <a:latin typeface="Times New Roman" pitchFamily="18" charset="0"/>
                <a:cs typeface="Times New Roman" pitchFamily="18" charset="0"/>
              </a:rPr>
              <a:t> </a:t>
            </a:r>
            <a:r>
              <a:rPr lang="en-GB" altLang="en-US" dirty="0" err="1">
                <a:latin typeface="Times New Roman" pitchFamily="18" charset="0"/>
                <a:cs typeface="Times New Roman" pitchFamily="18" charset="0"/>
              </a:rPr>
              <a:t>những</a:t>
            </a:r>
            <a:r>
              <a:rPr lang="en-GB" altLang="en-US" dirty="0">
                <a:latin typeface="Times New Roman" pitchFamily="18" charset="0"/>
                <a:cs typeface="Times New Roman" pitchFamily="18" charset="0"/>
              </a:rPr>
              <a:t> </a:t>
            </a:r>
            <a:r>
              <a:rPr lang="en-GB" altLang="en-US" dirty="0" err="1">
                <a:latin typeface="Times New Roman" pitchFamily="18" charset="0"/>
                <a:cs typeface="Times New Roman" pitchFamily="18" charset="0"/>
              </a:rPr>
              <a:t>mô</a:t>
            </a:r>
            <a:r>
              <a:rPr lang="en-GB" altLang="en-US" dirty="0">
                <a:latin typeface="Times New Roman" pitchFamily="18" charset="0"/>
                <a:cs typeface="Times New Roman" pitchFamily="18" charset="0"/>
              </a:rPr>
              <a:t> </a:t>
            </a:r>
            <a:r>
              <a:rPr lang="en-GB" altLang="en-US" dirty="0" err="1">
                <a:latin typeface="Times New Roman" pitchFamily="18" charset="0"/>
                <a:cs typeface="Times New Roman" pitchFamily="18" charset="0"/>
              </a:rPr>
              <a:t>hình</a:t>
            </a:r>
            <a:r>
              <a:rPr lang="en-GB" altLang="en-US" dirty="0">
                <a:latin typeface="Times New Roman" pitchFamily="18" charset="0"/>
                <a:cs typeface="Times New Roman" pitchFamily="18" charset="0"/>
              </a:rPr>
              <a:t> </a:t>
            </a:r>
            <a:r>
              <a:rPr lang="en-GB" altLang="en-US" dirty="0" err="1">
                <a:latin typeface="Times New Roman" pitchFamily="18" charset="0"/>
                <a:cs typeface="Times New Roman" pitchFamily="18" charset="0"/>
              </a:rPr>
              <a:t>tư</a:t>
            </a:r>
            <a:r>
              <a:rPr lang="en-GB" altLang="en-US" dirty="0">
                <a:latin typeface="Times New Roman" pitchFamily="18" charset="0"/>
                <a:cs typeface="Times New Roman" pitchFamily="18" charset="0"/>
              </a:rPr>
              <a:t> </a:t>
            </a:r>
            <a:r>
              <a:rPr lang="en-GB" altLang="en-US" dirty="0" err="1">
                <a:latin typeface="Times New Roman" pitchFamily="18" charset="0"/>
                <a:cs typeface="Times New Roman" pitchFamily="18" charset="0"/>
              </a:rPr>
              <a:t>tưởng</a:t>
            </a:r>
            <a:r>
              <a:rPr lang="en-GB" altLang="en-US" dirty="0">
                <a:latin typeface="Times New Roman" pitchFamily="18" charset="0"/>
                <a:cs typeface="Times New Roman" pitchFamily="18" charset="0"/>
              </a:rPr>
              <a:t> </a:t>
            </a:r>
            <a:r>
              <a:rPr lang="en-GB" altLang="en-US" dirty="0" err="1">
                <a:latin typeface="Times New Roman" pitchFamily="18" charset="0"/>
                <a:cs typeface="Times New Roman" pitchFamily="18" charset="0"/>
              </a:rPr>
              <a:t>phản</a:t>
            </a:r>
            <a:r>
              <a:rPr lang="en-GB" altLang="en-US" dirty="0">
                <a:latin typeface="Times New Roman" pitchFamily="18" charset="0"/>
                <a:cs typeface="Times New Roman" pitchFamily="18" charset="0"/>
              </a:rPr>
              <a:t> </a:t>
            </a:r>
            <a:r>
              <a:rPr lang="en-GB" altLang="en-US" dirty="0" err="1">
                <a:latin typeface="Times New Roman" pitchFamily="18" charset="0"/>
                <a:cs typeface="Times New Roman" pitchFamily="18" charset="0"/>
              </a:rPr>
              <a:t>ánh</a:t>
            </a:r>
            <a:r>
              <a:rPr lang="en-GB" altLang="en-US" dirty="0">
                <a:latin typeface="Times New Roman" pitchFamily="18" charset="0"/>
                <a:cs typeface="Times New Roman" pitchFamily="18" charset="0"/>
              </a:rPr>
              <a:t> </a:t>
            </a:r>
            <a:r>
              <a:rPr lang="en-GB" altLang="en-US" dirty="0" err="1">
                <a:latin typeface="Times New Roman" pitchFamily="18" charset="0"/>
                <a:cs typeface="Times New Roman" pitchFamily="18" charset="0"/>
              </a:rPr>
              <a:t>những</a:t>
            </a:r>
            <a:r>
              <a:rPr lang="en-GB" altLang="en-US" dirty="0">
                <a:latin typeface="Times New Roman" pitchFamily="18" charset="0"/>
                <a:cs typeface="Times New Roman" pitchFamily="18" charset="0"/>
              </a:rPr>
              <a:t> </a:t>
            </a:r>
            <a:r>
              <a:rPr lang="en-GB" altLang="en-US" dirty="0" err="1">
                <a:latin typeface="Times New Roman" pitchFamily="18" charset="0"/>
                <a:cs typeface="Times New Roman" pitchFamily="18" charset="0"/>
              </a:rPr>
              <a:t>thuộc</a:t>
            </a:r>
            <a:r>
              <a:rPr lang="en-GB" altLang="en-US" dirty="0">
                <a:latin typeface="Times New Roman" pitchFamily="18" charset="0"/>
                <a:cs typeface="Times New Roman" pitchFamily="18" charset="0"/>
              </a:rPr>
              <a:t> </a:t>
            </a:r>
            <a:r>
              <a:rPr lang="en-GB" altLang="en-US" dirty="0" err="1">
                <a:latin typeface="Times New Roman" pitchFamily="18" charset="0"/>
                <a:cs typeface="Times New Roman" pitchFamily="18" charset="0"/>
              </a:rPr>
              <a:t>tính</a:t>
            </a:r>
            <a:r>
              <a:rPr lang="en-GB" altLang="en-US" dirty="0">
                <a:latin typeface="Times New Roman" pitchFamily="18" charset="0"/>
                <a:cs typeface="Times New Roman" pitchFamily="18" charset="0"/>
              </a:rPr>
              <a:t> </a:t>
            </a:r>
            <a:r>
              <a:rPr lang="en-GB" altLang="en-US" dirty="0" err="1">
                <a:latin typeface="Times New Roman" pitchFamily="18" charset="0"/>
                <a:cs typeface="Times New Roman" pitchFamily="18" charset="0"/>
              </a:rPr>
              <a:t>và</a:t>
            </a:r>
            <a:r>
              <a:rPr lang="en-GB" altLang="en-US" dirty="0">
                <a:latin typeface="Times New Roman" pitchFamily="18" charset="0"/>
                <a:cs typeface="Times New Roman" pitchFamily="18" charset="0"/>
              </a:rPr>
              <a:t> </a:t>
            </a:r>
            <a:r>
              <a:rPr lang="en-GB" altLang="en-US" dirty="0" err="1">
                <a:latin typeface="Times New Roman" pitchFamily="18" charset="0"/>
                <a:cs typeface="Times New Roman" pitchFamily="18" charset="0"/>
              </a:rPr>
              <a:t>mối</a:t>
            </a:r>
            <a:r>
              <a:rPr lang="en-GB" altLang="en-US" dirty="0">
                <a:latin typeface="Times New Roman" pitchFamily="18" charset="0"/>
                <a:cs typeface="Times New Roman" pitchFamily="18" charset="0"/>
              </a:rPr>
              <a:t> </a:t>
            </a:r>
            <a:r>
              <a:rPr lang="en-GB" altLang="en-US" dirty="0" err="1">
                <a:latin typeface="Times New Roman" pitchFamily="18" charset="0"/>
                <a:cs typeface="Times New Roman" pitchFamily="18" charset="0"/>
              </a:rPr>
              <a:t>liên</a:t>
            </a:r>
            <a:r>
              <a:rPr lang="en-GB" altLang="en-US" dirty="0">
                <a:latin typeface="Times New Roman" pitchFamily="18" charset="0"/>
                <a:cs typeface="Times New Roman" pitchFamily="18" charset="0"/>
              </a:rPr>
              <a:t> </a:t>
            </a:r>
            <a:r>
              <a:rPr lang="en-GB" altLang="en-US" dirty="0" err="1">
                <a:latin typeface="Times New Roman" pitchFamily="18" charset="0"/>
                <a:cs typeface="Times New Roman" pitchFamily="18" charset="0"/>
              </a:rPr>
              <a:t>hệ</a:t>
            </a:r>
            <a:r>
              <a:rPr lang="en-GB" altLang="en-US" dirty="0">
                <a:latin typeface="Times New Roman" pitchFamily="18" charset="0"/>
                <a:cs typeface="Times New Roman" pitchFamily="18" charset="0"/>
              </a:rPr>
              <a:t> </a:t>
            </a:r>
            <a:r>
              <a:rPr lang="en-GB" altLang="en-US" dirty="0" err="1">
                <a:latin typeface="Times New Roman" pitchFamily="18" charset="0"/>
                <a:cs typeface="Times New Roman" pitchFamily="18" charset="0"/>
              </a:rPr>
              <a:t>vốn</a:t>
            </a:r>
            <a:r>
              <a:rPr lang="en-GB" altLang="en-US" dirty="0">
                <a:latin typeface="Times New Roman" pitchFamily="18" charset="0"/>
                <a:cs typeface="Times New Roman" pitchFamily="18" charset="0"/>
              </a:rPr>
              <a:t> </a:t>
            </a:r>
            <a:r>
              <a:rPr lang="en-GB" altLang="en-US" dirty="0" err="1">
                <a:latin typeface="Times New Roman" pitchFamily="18" charset="0"/>
                <a:cs typeface="Times New Roman" pitchFamily="18" charset="0"/>
              </a:rPr>
              <a:t>có</a:t>
            </a:r>
            <a:r>
              <a:rPr lang="en-GB" altLang="en-US" dirty="0">
                <a:latin typeface="Times New Roman" pitchFamily="18" charset="0"/>
                <a:cs typeface="Times New Roman" pitchFamily="18" charset="0"/>
              </a:rPr>
              <a:t> ở </a:t>
            </a:r>
            <a:r>
              <a:rPr lang="en-GB" altLang="en-US" dirty="0" err="1">
                <a:latin typeface="Times New Roman" pitchFamily="18" charset="0"/>
                <a:cs typeface="Times New Roman" pitchFamily="18" charset="0"/>
              </a:rPr>
              <a:t>tất</a:t>
            </a:r>
            <a:r>
              <a:rPr lang="en-GB" altLang="en-US" dirty="0">
                <a:latin typeface="Times New Roman" pitchFamily="18" charset="0"/>
                <a:cs typeface="Times New Roman" pitchFamily="18" charset="0"/>
              </a:rPr>
              <a:t> </a:t>
            </a:r>
            <a:r>
              <a:rPr lang="en-GB" altLang="en-US" dirty="0" err="1">
                <a:latin typeface="Times New Roman" pitchFamily="18" charset="0"/>
                <a:cs typeface="Times New Roman" pitchFamily="18" charset="0"/>
              </a:rPr>
              <a:t>cả</a:t>
            </a:r>
            <a:r>
              <a:rPr lang="en-GB" altLang="en-US" dirty="0">
                <a:latin typeface="Times New Roman" pitchFamily="18" charset="0"/>
                <a:cs typeface="Times New Roman" pitchFamily="18" charset="0"/>
              </a:rPr>
              <a:t> </a:t>
            </a:r>
            <a:r>
              <a:rPr lang="en-GB" altLang="en-US" dirty="0" err="1">
                <a:latin typeface="Times New Roman" pitchFamily="18" charset="0"/>
                <a:cs typeface="Times New Roman" pitchFamily="18" charset="0"/>
              </a:rPr>
              <a:t>các</a:t>
            </a:r>
            <a:r>
              <a:rPr lang="en-GB" altLang="en-US" dirty="0">
                <a:latin typeface="Times New Roman" pitchFamily="18" charset="0"/>
                <a:cs typeface="Times New Roman" pitchFamily="18" charset="0"/>
              </a:rPr>
              <a:t> </a:t>
            </a:r>
            <a:r>
              <a:rPr lang="en-GB" altLang="en-US" dirty="0" err="1">
                <a:latin typeface="Times New Roman" pitchFamily="18" charset="0"/>
                <a:cs typeface="Times New Roman" pitchFamily="18" charset="0"/>
              </a:rPr>
              <a:t>đối</a:t>
            </a:r>
            <a:r>
              <a:rPr lang="en-GB" altLang="en-US" dirty="0">
                <a:latin typeface="Times New Roman" pitchFamily="18" charset="0"/>
                <a:cs typeface="Times New Roman" pitchFamily="18" charset="0"/>
              </a:rPr>
              <a:t> </a:t>
            </a:r>
            <a:r>
              <a:rPr lang="en-GB" altLang="en-US" dirty="0" err="1">
                <a:latin typeface="Times New Roman" pitchFamily="18" charset="0"/>
                <a:cs typeface="Times New Roman" pitchFamily="18" charset="0"/>
              </a:rPr>
              <a:t>tượng</a:t>
            </a:r>
            <a:r>
              <a:rPr lang="en-GB" altLang="en-US" dirty="0">
                <a:latin typeface="Times New Roman" pitchFamily="18" charset="0"/>
                <a:cs typeface="Times New Roman" pitchFamily="18" charset="0"/>
              </a:rPr>
              <a:t> </a:t>
            </a:r>
            <a:r>
              <a:rPr lang="en-GB" altLang="en-US" dirty="0" err="1">
                <a:latin typeface="Times New Roman" pitchFamily="18" charset="0"/>
                <a:cs typeface="Times New Roman" pitchFamily="18" charset="0"/>
              </a:rPr>
              <a:t>hiện</a:t>
            </a:r>
            <a:r>
              <a:rPr lang="en-GB" altLang="en-US" dirty="0">
                <a:latin typeface="Times New Roman" pitchFamily="18" charset="0"/>
                <a:cs typeface="Times New Roman" pitchFamily="18" charset="0"/>
              </a:rPr>
              <a:t> </a:t>
            </a:r>
            <a:r>
              <a:rPr lang="en-GB" altLang="en-US" dirty="0" err="1">
                <a:latin typeface="Times New Roman" pitchFamily="18" charset="0"/>
                <a:cs typeface="Times New Roman" pitchFamily="18" charset="0"/>
              </a:rPr>
              <a:t>thực</a:t>
            </a:r>
            <a:r>
              <a:rPr lang="en-GB" altLang="en-US" dirty="0">
                <a:latin typeface="Times New Roman" pitchFamily="18" charset="0"/>
                <a:cs typeface="Times New Roman" pitchFamily="18" charset="0"/>
              </a:rPr>
              <a:t>.</a:t>
            </a:r>
            <a:endParaRPr lang="en-US" altLang="en-US" sz="3600" b="1" i="1" dirty="0">
              <a:solidFill>
                <a:srgbClr val="000000"/>
              </a:solidFill>
              <a:latin typeface="Times New Roman" pitchFamily="18" charset="0"/>
              <a:cs typeface="Times New Roman" pitchFamily="18" charset="0"/>
            </a:endParaRPr>
          </a:p>
        </p:txBody>
      </p:sp>
      <p:sp>
        <p:nvSpPr>
          <p:cNvPr id="2" name="Rounded Rectangle 1"/>
          <p:cNvSpPr/>
          <p:nvPr/>
        </p:nvSpPr>
        <p:spPr>
          <a:xfrm>
            <a:off x="288641" y="2778267"/>
            <a:ext cx="4114800" cy="990600"/>
          </a:xfrm>
          <a:prstGeom prst="roundRect">
            <a:avLst/>
          </a:prstGeom>
          <a:solidFill>
            <a:srgbClr val="CCFF66"/>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lvl="1" eaLnBrk="1" hangingPunct="1">
              <a:spcBef>
                <a:spcPct val="20000"/>
              </a:spcBef>
              <a:defRPr/>
            </a:pPr>
            <a:r>
              <a:rPr lang="en-US" altLang="en-US" sz="2800" kern="0" dirty="0" err="1">
                <a:solidFill>
                  <a:srgbClr val="000066"/>
                </a:solidFill>
                <a:latin typeface="Times New Roman" panose="02020603050405020304" pitchFamily="18" charset="0"/>
                <a:cs typeface="Times New Roman" panose="02020603050405020304" pitchFamily="18" charset="0"/>
              </a:rPr>
              <a:t>Cái</a:t>
            </a:r>
            <a:r>
              <a:rPr lang="en-US" altLang="en-US" sz="2800" kern="0" dirty="0">
                <a:solidFill>
                  <a:srgbClr val="000066"/>
                </a:solidFill>
                <a:latin typeface="Times New Roman" panose="02020603050405020304" pitchFamily="18" charset="0"/>
                <a:cs typeface="Times New Roman" panose="02020603050405020304" pitchFamily="18" charset="0"/>
              </a:rPr>
              <a:t> </a:t>
            </a:r>
            <a:r>
              <a:rPr lang="en-US" altLang="en-US" sz="2800" kern="0" dirty="0" err="1">
                <a:solidFill>
                  <a:srgbClr val="000066"/>
                </a:solidFill>
                <a:latin typeface="Times New Roman" panose="02020603050405020304" pitchFamily="18" charset="0"/>
                <a:cs typeface="Times New Roman" panose="02020603050405020304" pitchFamily="18" charset="0"/>
              </a:rPr>
              <a:t>riêng</a:t>
            </a:r>
            <a:r>
              <a:rPr lang="en-US" altLang="en-US" sz="2800" kern="0" dirty="0">
                <a:solidFill>
                  <a:srgbClr val="000066"/>
                </a:solidFill>
                <a:latin typeface="Times New Roman" panose="02020603050405020304" pitchFamily="18" charset="0"/>
                <a:cs typeface="Times New Roman" panose="02020603050405020304" pitchFamily="18" charset="0"/>
              </a:rPr>
              <a:t> </a:t>
            </a:r>
            <a:r>
              <a:rPr lang="en-US" altLang="en-US" sz="2800" kern="0" dirty="0" err="1">
                <a:solidFill>
                  <a:srgbClr val="000066"/>
                </a:solidFill>
                <a:latin typeface="Times New Roman" panose="02020603050405020304" pitchFamily="18" charset="0"/>
                <a:cs typeface="Times New Roman" panose="02020603050405020304" pitchFamily="18" charset="0"/>
              </a:rPr>
              <a:t>và</a:t>
            </a:r>
            <a:r>
              <a:rPr lang="en-US" altLang="en-US" sz="2800" kern="0" dirty="0">
                <a:solidFill>
                  <a:srgbClr val="000066"/>
                </a:solidFill>
                <a:latin typeface="Times New Roman" panose="02020603050405020304" pitchFamily="18" charset="0"/>
                <a:cs typeface="Times New Roman" panose="02020603050405020304" pitchFamily="18" charset="0"/>
              </a:rPr>
              <a:t> </a:t>
            </a:r>
            <a:r>
              <a:rPr lang="en-US" altLang="en-US" sz="2800" kern="0" dirty="0" err="1">
                <a:solidFill>
                  <a:srgbClr val="000066"/>
                </a:solidFill>
                <a:latin typeface="Times New Roman" panose="02020603050405020304" pitchFamily="18" charset="0"/>
                <a:cs typeface="Times New Roman" panose="02020603050405020304" pitchFamily="18" charset="0"/>
              </a:rPr>
              <a:t>cái</a:t>
            </a:r>
            <a:r>
              <a:rPr lang="en-US" altLang="en-US" sz="2800" kern="0" dirty="0">
                <a:solidFill>
                  <a:srgbClr val="000066"/>
                </a:solidFill>
                <a:latin typeface="Times New Roman" panose="02020603050405020304" pitchFamily="18" charset="0"/>
                <a:cs typeface="Times New Roman" panose="02020603050405020304" pitchFamily="18" charset="0"/>
              </a:rPr>
              <a:t> </a:t>
            </a:r>
            <a:r>
              <a:rPr lang="en-US" altLang="en-US" sz="2800" kern="0" dirty="0" err="1">
                <a:solidFill>
                  <a:srgbClr val="000066"/>
                </a:solidFill>
                <a:latin typeface="Times New Roman" panose="02020603050405020304" pitchFamily="18" charset="0"/>
                <a:cs typeface="Times New Roman" panose="02020603050405020304" pitchFamily="18" charset="0"/>
              </a:rPr>
              <a:t>chung</a:t>
            </a:r>
            <a:endParaRPr lang="en-US" altLang="en-US" sz="2800" kern="0" dirty="0">
              <a:solidFill>
                <a:srgbClr val="000066"/>
              </a:solidFill>
              <a:latin typeface="Times New Roman" panose="02020603050405020304" pitchFamily="18" charset="0"/>
              <a:cs typeface="Times New Roman" panose="02020603050405020304" pitchFamily="18" charset="0"/>
            </a:endParaRPr>
          </a:p>
        </p:txBody>
      </p:sp>
      <p:sp>
        <p:nvSpPr>
          <p:cNvPr id="5" name="Rounded Rectangle 4"/>
          <p:cNvSpPr/>
          <p:nvPr/>
        </p:nvSpPr>
        <p:spPr>
          <a:xfrm>
            <a:off x="288002" y="3986710"/>
            <a:ext cx="4114800" cy="990600"/>
          </a:xfrm>
          <a:prstGeom prst="roundRect">
            <a:avLst/>
          </a:prstGeom>
        </p:spPr>
        <p:style>
          <a:lnRef idx="1">
            <a:schemeClr val="accent2"/>
          </a:lnRef>
          <a:fillRef idx="2">
            <a:schemeClr val="accent2"/>
          </a:fillRef>
          <a:effectRef idx="1">
            <a:schemeClr val="accent2"/>
          </a:effectRef>
          <a:fontRef idx="minor">
            <a:schemeClr val="dk1"/>
          </a:fontRef>
        </p:style>
        <p:txBody>
          <a:bodyPr anchor="ctr"/>
          <a:lstStyle/>
          <a:p>
            <a:pPr lvl="1" eaLnBrk="1" hangingPunct="1">
              <a:spcBef>
                <a:spcPct val="20000"/>
              </a:spcBef>
            </a:pPr>
            <a:r>
              <a:rPr lang="en-US" altLang="en-US" sz="2800">
                <a:solidFill>
                  <a:srgbClr val="000066"/>
                </a:solidFill>
                <a:latin typeface="Times New Roman" pitchFamily="18" charset="0"/>
                <a:cs typeface="Times New Roman" pitchFamily="18" charset="0"/>
              </a:rPr>
              <a:t>Nguyên nhân và kết quả</a:t>
            </a:r>
          </a:p>
        </p:txBody>
      </p:sp>
      <p:sp>
        <p:nvSpPr>
          <p:cNvPr id="6" name="Rounded Rectangle 5"/>
          <p:cNvSpPr/>
          <p:nvPr/>
        </p:nvSpPr>
        <p:spPr>
          <a:xfrm>
            <a:off x="411470" y="5543005"/>
            <a:ext cx="4114800" cy="990600"/>
          </a:xfrm>
          <a:prstGeom prst="roundRect">
            <a:avLst/>
          </a:prstGeom>
        </p:spPr>
        <p:style>
          <a:lnRef idx="1">
            <a:schemeClr val="accent1"/>
          </a:lnRef>
          <a:fillRef idx="2">
            <a:schemeClr val="accent1"/>
          </a:fillRef>
          <a:effectRef idx="1">
            <a:schemeClr val="accent1"/>
          </a:effectRef>
          <a:fontRef idx="minor">
            <a:schemeClr val="dk1"/>
          </a:fontRef>
        </p:style>
        <p:txBody>
          <a:bodyPr anchor="ctr"/>
          <a:lstStyle/>
          <a:p>
            <a:pPr lvl="1" eaLnBrk="1" hangingPunct="1">
              <a:spcBef>
                <a:spcPct val="20000"/>
              </a:spcBef>
            </a:pPr>
            <a:r>
              <a:rPr lang="en-US" altLang="en-US" sz="2800">
                <a:solidFill>
                  <a:srgbClr val="000066"/>
                </a:solidFill>
                <a:latin typeface="Times New Roman" pitchFamily="18" charset="0"/>
                <a:cs typeface="Times New Roman" pitchFamily="18" charset="0"/>
              </a:rPr>
              <a:t>Tất nhiên và ngẫu nhiên</a:t>
            </a:r>
          </a:p>
        </p:txBody>
      </p:sp>
      <p:sp>
        <p:nvSpPr>
          <p:cNvPr id="7" name="Rounded Rectangle 6"/>
          <p:cNvSpPr/>
          <p:nvPr/>
        </p:nvSpPr>
        <p:spPr>
          <a:xfrm>
            <a:off x="4751719" y="5583949"/>
            <a:ext cx="4114800" cy="99060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lvl="1" eaLnBrk="1" hangingPunct="1">
              <a:spcBef>
                <a:spcPct val="20000"/>
              </a:spcBef>
            </a:pPr>
            <a:r>
              <a:rPr lang="en-US" altLang="en-US" sz="2800">
                <a:solidFill>
                  <a:srgbClr val="000066"/>
                </a:solidFill>
                <a:latin typeface="Times New Roman" pitchFamily="18" charset="0"/>
                <a:cs typeface="Times New Roman" pitchFamily="18" charset="0"/>
              </a:rPr>
              <a:t>Khả năng và hiện thực</a:t>
            </a:r>
          </a:p>
        </p:txBody>
      </p:sp>
      <p:sp>
        <p:nvSpPr>
          <p:cNvPr id="8" name="Rounded Rectangle 7"/>
          <p:cNvSpPr/>
          <p:nvPr/>
        </p:nvSpPr>
        <p:spPr>
          <a:xfrm>
            <a:off x="4710776" y="4041609"/>
            <a:ext cx="4114800" cy="990600"/>
          </a:xfrm>
          <a:prstGeom prst="round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lvl="1" eaLnBrk="1" hangingPunct="1">
              <a:spcBef>
                <a:spcPct val="20000"/>
              </a:spcBef>
            </a:pPr>
            <a:r>
              <a:rPr lang="en-US" altLang="en-US" sz="2800" dirty="0" err="1">
                <a:solidFill>
                  <a:srgbClr val="000066"/>
                </a:solidFill>
                <a:latin typeface="Times New Roman" pitchFamily="18" charset="0"/>
                <a:cs typeface="Times New Roman" pitchFamily="18" charset="0"/>
              </a:rPr>
              <a:t>Bản</a:t>
            </a:r>
            <a:r>
              <a:rPr lang="en-US" altLang="en-US" sz="2800" dirty="0">
                <a:solidFill>
                  <a:srgbClr val="000066"/>
                </a:solidFill>
                <a:latin typeface="Times New Roman" pitchFamily="18" charset="0"/>
                <a:cs typeface="Times New Roman" pitchFamily="18" charset="0"/>
              </a:rPr>
              <a:t> </a:t>
            </a:r>
            <a:r>
              <a:rPr lang="en-US" altLang="en-US" sz="2800" dirty="0" err="1">
                <a:solidFill>
                  <a:srgbClr val="000066"/>
                </a:solidFill>
                <a:latin typeface="Times New Roman" pitchFamily="18" charset="0"/>
                <a:cs typeface="Times New Roman" pitchFamily="18" charset="0"/>
              </a:rPr>
              <a:t>chất</a:t>
            </a:r>
            <a:r>
              <a:rPr lang="en-US" altLang="en-US" sz="2800" dirty="0">
                <a:solidFill>
                  <a:srgbClr val="000066"/>
                </a:solidFill>
                <a:latin typeface="Times New Roman" pitchFamily="18" charset="0"/>
                <a:cs typeface="Times New Roman" pitchFamily="18" charset="0"/>
              </a:rPr>
              <a:t> </a:t>
            </a:r>
            <a:r>
              <a:rPr lang="en-US" altLang="en-US" sz="2800" dirty="0" err="1">
                <a:solidFill>
                  <a:srgbClr val="000066"/>
                </a:solidFill>
                <a:latin typeface="Times New Roman" pitchFamily="18" charset="0"/>
                <a:cs typeface="Times New Roman" pitchFamily="18" charset="0"/>
              </a:rPr>
              <a:t>và</a:t>
            </a:r>
            <a:r>
              <a:rPr lang="en-US" altLang="en-US" sz="2800" dirty="0">
                <a:solidFill>
                  <a:srgbClr val="000066"/>
                </a:solidFill>
                <a:latin typeface="Times New Roman" pitchFamily="18" charset="0"/>
                <a:cs typeface="Times New Roman" pitchFamily="18" charset="0"/>
              </a:rPr>
              <a:t> </a:t>
            </a:r>
            <a:r>
              <a:rPr lang="en-US" altLang="en-US" sz="2800" dirty="0" err="1">
                <a:solidFill>
                  <a:srgbClr val="000066"/>
                </a:solidFill>
                <a:latin typeface="Times New Roman" pitchFamily="18" charset="0"/>
                <a:cs typeface="Times New Roman" pitchFamily="18" charset="0"/>
              </a:rPr>
              <a:t>hiện</a:t>
            </a:r>
            <a:r>
              <a:rPr lang="en-US" altLang="en-US" sz="2800" dirty="0">
                <a:solidFill>
                  <a:srgbClr val="000066"/>
                </a:solidFill>
                <a:latin typeface="Times New Roman" pitchFamily="18" charset="0"/>
                <a:cs typeface="Times New Roman" pitchFamily="18" charset="0"/>
              </a:rPr>
              <a:t> </a:t>
            </a:r>
            <a:r>
              <a:rPr lang="en-US" altLang="en-US" sz="2800" dirty="0" err="1">
                <a:solidFill>
                  <a:srgbClr val="000066"/>
                </a:solidFill>
                <a:latin typeface="Times New Roman" pitchFamily="18" charset="0"/>
                <a:cs typeface="Times New Roman" pitchFamily="18" charset="0"/>
              </a:rPr>
              <a:t>tượng</a:t>
            </a:r>
            <a:endParaRPr lang="en-US" altLang="en-US" sz="2800" dirty="0">
              <a:solidFill>
                <a:srgbClr val="000066"/>
              </a:solidFill>
              <a:latin typeface="Times New Roman" pitchFamily="18" charset="0"/>
              <a:cs typeface="Times New Roman" pitchFamily="18" charset="0"/>
            </a:endParaRPr>
          </a:p>
        </p:txBody>
      </p:sp>
      <p:sp>
        <p:nvSpPr>
          <p:cNvPr id="9" name="Rounded Rectangle 8"/>
          <p:cNvSpPr/>
          <p:nvPr/>
        </p:nvSpPr>
        <p:spPr>
          <a:xfrm>
            <a:off x="4723144" y="2791915"/>
            <a:ext cx="4114800" cy="990600"/>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lvl="1" eaLnBrk="1" hangingPunct="1">
              <a:spcBef>
                <a:spcPct val="20000"/>
              </a:spcBef>
            </a:pPr>
            <a:r>
              <a:rPr lang="en-US" altLang="en-US" sz="2800">
                <a:solidFill>
                  <a:srgbClr val="000066"/>
                </a:solidFill>
                <a:latin typeface="Times New Roman" pitchFamily="18" charset="0"/>
                <a:cs typeface="Times New Roman" pitchFamily="18" charset="0"/>
              </a:rPr>
              <a:t>Nội dung và hình thức</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withEffect">
                                  <p:stCondLst>
                                    <p:cond delay="0"/>
                                  </p:stCondLst>
                                  <p:iterate type="lt">
                                    <p:tmPct val="10000"/>
                                  </p:iterate>
                                  <p:childTnLst>
                                    <p:set>
                                      <p:cBhvr>
                                        <p:cTn id="6" dur="1" fill="hold">
                                          <p:stCondLst>
                                            <p:cond delay="0"/>
                                          </p:stCondLst>
                                        </p:cTn>
                                        <p:tgtEl>
                                          <p:spTgt spid="160770"/>
                                        </p:tgtEl>
                                        <p:attrNameLst>
                                          <p:attrName>style.visibility</p:attrName>
                                        </p:attrNameLst>
                                      </p:cBhvr>
                                      <p:to>
                                        <p:strVal val="visible"/>
                                      </p:to>
                                    </p:set>
                                    <p:animEffect transition="in" filter="fade">
                                      <p:cBhvr>
                                        <p:cTn id="7" dur="1000">
                                          <p:stCondLst>
                                            <p:cond delay="0"/>
                                          </p:stCondLst>
                                        </p:cTn>
                                        <p:tgtEl>
                                          <p:spTgt spid="16077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iterate type="lt">
                                    <p:tmPct val="10000"/>
                                  </p:iterate>
                                  <p:childTnLst>
                                    <p:set>
                                      <p:cBhvr>
                                        <p:cTn id="11" dur="1" fill="hold">
                                          <p:stCondLst>
                                            <p:cond delay="0"/>
                                          </p:stCondLst>
                                        </p:cTn>
                                        <p:tgtEl>
                                          <p:spTgt spid="160771">
                                            <p:txEl>
                                              <p:pRg st="0" end="0"/>
                                            </p:txEl>
                                          </p:spTgt>
                                        </p:tgtEl>
                                        <p:attrNameLst>
                                          <p:attrName>style.visibility</p:attrName>
                                        </p:attrNameLst>
                                      </p:cBhvr>
                                      <p:to>
                                        <p:strVal val="visible"/>
                                      </p:to>
                                    </p:set>
                                    <p:animEffect transition="in" filter="fade">
                                      <p:cBhvr>
                                        <p:cTn id="12" dur="500">
                                          <p:stCondLst>
                                            <p:cond delay="0"/>
                                          </p:stCondLst>
                                        </p:cTn>
                                        <p:tgtEl>
                                          <p:spTgt spid="160771">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iterate type="lt">
                                    <p:tmPct val="10000"/>
                                  </p:iterate>
                                  <p:childTnLst>
                                    <p:set>
                                      <p:cBhvr>
                                        <p:cTn id="16" dur="1" fill="hold">
                                          <p:stCondLst>
                                            <p:cond delay="0"/>
                                          </p:stCondLst>
                                        </p:cTn>
                                        <p:tgtEl>
                                          <p:spTgt spid="160771">
                                            <p:txEl>
                                              <p:pRg st="1" end="1"/>
                                            </p:txEl>
                                          </p:spTgt>
                                        </p:tgtEl>
                                        <p:attrNameLst>
                                          <p:attrName>style.visibility</p:attrName>
                                        </p:attrNameLst>
                                      </p:cBhvr>
                                      <p:to>
                                        <p:strVal val="visible"/>
                                      </p:to>
                                    </p:set>
                                    <p:animEffect transition="in" filter="fade">
                                      <p:cBhvr>
                                        <p:cTn id="17" dur="500">
                                          <p:stCondLst>
                                            <p:cond delay="0"/>
                                          </p:stCondLst>
                                        </p:cTn>
                                        <p:tgtEl>
                                          <p:spTgt spid="160771">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barn(inVertical)">
                                      <p:cBhvr>
                                        <p:cTn id="22" dur="500"/>
                                        <p:tgtEl>
                                          <p:spTgt spid="2"/>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barn(inVertical)">
                                      <p:cBhvr>
                                        <p:cTn id="27" dur="500"/>
                                        <p:tgtEl>
                                          <p:spTgt spid="5"/>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grpId="0"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barn(inVertical)">
                                      <p:cBhvr>
                                        <p:cTn id="32" dur="500"/>
                                        <p:tgtEl>
                                          <p:spTgt spid="6"/>
                                        </p:tgtEl>
                                      </p:cBhvr>
                                    </p:animEffect>
                                  </p:childTnLst>
                                </p:cTn>
                              </p:par>
                            </p:childTnLst>
                          </p:cTn>
                        </p:par>
                      </p:childTnLst>
                    </p:cTn>
                  </p:par>
                  <p:par>
                    <p:cTn id="33" fill="hold">
                      <p:stCondLst>
                        <p:cond delay="indefinite"/>
                      </p:stCondLst>
                      <p:childTnLst>
                        <p:par>
                          <p:cTn id="34" fill="hold">
                            <p:stCondLst>
                              <p:cond delay="0"/>
                            </p:stCondLst>
                            <p:childTnLst>
                              <p:par>
                                <p:cTn id="35" presetID="16" presetClass="entr" presetSubtype="21" fill="hold" grpId="0" nodeType="click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barn(inVertical)">
                                      <p:cBhvr>
                                        <p:cTn id="37" dur="500"/>
                                        <p:tgtEl>
                                          <p:spTgt spid="9"/>
                                        </p:tgtEl>
                                      </p:cBhvr>
                                    </p:animEffect>
                                  </p:childTnLst>
                                </p:cTn>
                              </p:par>
                            </p:childTnLst>
                          </p:cTn>
                        </p:par>
                      </p:childTnLst>
                    </p:cTn>
                  </p:par>
                  <p:par>
                    <p:cTn id="38" fill="hold">
                      <p:stCondLst>
                        <p:cond delay="indefinite"/>
                      </p:stCondLst>
                      <p:childTnLst>
                        <p:par>
                          <p:cTn id="39" fill="hold">
                            <p:stCondLst>
                              <p:cond delay="0"/>
                            </p:stCondLst>
                            <p:childTnLst>
                              <p:par>
                                <p:cTn id="40" presetID="16" presetClass="entr" presetSubtype="21" fill="hold" grpId="0" nodeType="clickEffect">
                                  <p:stCondLst>
                                    <p:cond delay="0"/>
                                  </p:stCondLst>
                                  <p:childTnLst>
                                    <p:set>
                                      <p:cBhvr>
                                        <p:cTn id="41" dur="1" fill="hold">
                                          <p:stCondLst>
                                            <p:cond delay="0"/>
                                          </p:stCondLst>
                                        </p:cTn>
                                        <p:tgtEl>
                                          <p:spTgt spid="8"/>
                                        </p:tgtEl>
                                        <p:attrNameLst>
                                          <p:attrName>style.visibility</p:attrName>
                                        </p:attrNameLst>
                                      </p:cBhvr>
                                      <p:to>
                                        <p:strVal val="visible"/>
                                      </p:to>
                                    </p:set>
                                    <p:animEffect transition="in" filter="barn(inVertical)">
                                      <p:cBhvr>
                                        <p:cTn id="42" dur="500"/>
                                        <p:tgtEl>
                                          <p:spTgt spid="8"/>
                                        </p:tgtEl>
                                      </p:cBhvr>
                                    </p:animEffect>
                                  </p:childTnLst>
                                </p:cTn>
                              </p:par>
                            </p:childTnLst>
                          </p:cTn>
                        </p:par>
                      </p:childTnLst>
                    </p:cTn>
                  </p:par>
                  <p:par>
                    <p:cTn id="43" fill="hold">
                      <p:stCondLst>
                        <p:cond delay="indefinite"/>
                      </p:stCondLst>
                      <p:childTnLst>
                        <p:par>
                          <p:cTn id="44" fill="hold">
                            <p:stCondLst>
                              <p:cond delay="0"/>
                            </p:stCondLst>
                            <p:childTnLst>
                              <p:par>
                                <p:cTn id="45" presetID="16" presetClass="entr" presetSubtype="21" fill="hold" grpId="0" nodeType="clickEffect">
                                  <p:stCondLst>
                                    <p:cond delay="0"/>
                                  </p:stCondLst>
                                  <p:childTnLst>
                                    <p:set>
                                      <p:cBhvr>
                                        <p:cTn id="46" dur="1" fill="hold">
                                          <p:stCondLst>
                                            <p:cond delay="0"/>
                                          </p:stCondLst>
                                        </p:cTn>
                                        <p:tgtEl>
                                          <p:spTgt spid="7"/>
                                        </p:tgtEl>
                                        <p:attrNameLst>
                                          <p:attrName>style.visibility</p:attrName>
                                        </p:attrNameLst>
                                      </p:cBhvr>
                                      <p:to>
                                        <p:strVal val="visible"/>
                                      </p:to>
                                    </p:set>
                                    <p:animEffect transition="in" filter="barn(inVertical)">
                                      <p:cBhvr>
                                        <p:cTn id="4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0770" grpId="0"/>
      <p:bldP spid="160771" grpId="0" build="p"/>
      <p:bldP spid="2" grpId="0" animBg="1"/>
      <p:bldP spid="5" grpId="0" animBg="1"/>
      <p:bldP spid="6" grpId="0" animBg="1"/>
      <p:bldP spid="7" grpId="0" animBg="1"/>
      <p:bldP spid="8" grpId="0" animBg="1"/>
      <p:bldP spid="9" grpId="0" animBg="1"/>
    </p:bldLst>
  </p:timing>
</p:sld>
</file>

<file path=ppt/slides/slide9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9812" name="Oval 4" descr="con vet"/>
          <p:cNvSpPr>
            <a:spLocks noChangeArrowheads="1"/>
          </p:cNvSpPr>
          <p:nvPr/>
        </p:nvSpPr>
        <p:spPr bwMode="auto">
          <a:xfrm>
            <a:off x="320675" y="1628775"/>
            <a:ext cx="2057400" cy="1287463"/>
          </a:xfrm>
          <a:prstGeom prst="ellipse">
            <a:avLst/>
          </a:prstGeom>
          <a:blipFill dpi="0" rotWithShape="1">
            <a:blip r:embed="rId2"/>
            <a:srcRect/>
            <a:stretch>
              <a:fillRect/>
            </a:stretch>
          </a:blipFill>
          <a:ln w="9525">
            <a:solidFill>
              <a:schemeClr val="tx1"/>
            </a:solidFill>
            <a:round/>
            <a:headEnd/>
            <a:tailEnd/>
          </a:ln>
        </p:spPr>
        <p:txBody>
          <a:bodyPr wrap="none" anchor="ctr"/>
          <a:lstStyle/>
          <a:p>
            <a:endParaRPr lang="vi-VN" altLang="en-US"/>
          </a:p>
        </p:txBody>
      </p:sp>
      <p:sp>
        <p:nvSpPr>
          <p:cNvPr id="119813" name="Oval 5" descr="animals-CM 70 Ng Chi Thanh (13)"/>
          <p:cNvSpPr>
            <a:spLocks noChangeArrowheads="1"/>
          </p:cNvSpPr>
          <p:nvPr/>
        </p:nvSpPr>
        <p:spPr bwMode="auto">
          <a:xfrm>
            <a:off x="250825" y="3082925"/>
            <a:ext cx="2055813" cy="1354138"/>
          </a:xfrm>
          <a:prstGeom prst="ellipse">
            <a:avLst/>
          </a:prstGeom>
          <a:blipFill dpi="0" rotWithShape="1">
            <a:blip r:embed="rId3"/>
            <a:srcRect/>
            <a:stretch>
              <a:fillRect/>
            </a:stretch>
          </a:blipFill>
          <a:ln w="9525">
            <a:solidFill>
              <a:schemeClr val="tx1"/>
            </a:solidFill>
            <a:round/>
            <a:headEnd/>
            <a:tailEnd/>
          </a:ln>
        </p:spPr>
        <p:txBody>
          <a:bodyPr wrap="none" anchor="ctr"/>
          <a:lstStyle/>
          <a:p>
            <a:endParaRPr lang="vi-VN" altLang="en-US"/>
          </a:p>
        </p:txBody>
      </p:sp>
      <p:sp>
        <p:nvSpPr>
          <p:cNvPr id="119814" name="Oval 6" descr="animals-CM 70 Ng Chi Thanh (8)"/>
          <p:cNvSpPr>
            <a:spLocks noChangeArrowheads="1"/>
          </p:cNvSpPr>
          <p:nvPr/>
        </p:nvSpPr>
        <p:spPr bwMode="auto">
          <a:xfrm>
            <a:off x="3017838" y="1677988"/>
            <a:ext cx="1985962" cy="1303337"/>
          </a:xfrm>
          <a:prstGeom prst="ellipse">
            <a:avLst/>
          </a:prstGeom>
          <a:blipFill dpi="0" rotWithShape="1">
            <a:blip r:embed="rId4"/>
            <a:srcRect/>
            <a:stretch>
              <a:fillRect/>
            </a:stretch>
          </a:blipFill>
          <a:ln w="9525">
            <a:solidFill>
              <a:schemeClr val="tx1"/>
            </a:solidFill>
            <a:round/>
            <a:headEnd/>
            <a:tailEnd/>
          </a:ln>
        </p:spPr>
        <p:txBody>
          <a:bodyPr wrap="none" anchor="ctr"/>
          <a:lstStyle/>
          <a:p>
            <a:endParaRPr lang="vi-VN" altLang="en-US"/>
          </a:p>
        </p:txBody>
      </p:sp>
      <p:sp>
        <p:nvSpPr>
          <p:cNvPr id="119815" name="Oval 7" descr="animals-CM 70 Ng Chi Thanh (15)"/>
          <p:cNvSpPr>
            <a:spLocks noChangeArrowheads="1"/>
          </p:cNvSpPr>
          <p:nvPr/>
        </p:nvSpPr>
        <p:spPr bwMode="auto">
          <a:xfrm>
            <a:off x="2874963" y="3132138"/>
            <a:ext cx="2057400" cy="1254125"/>
          </a:xfrm>
          <a:prstGeom prst="ellipse">
            <a:avLst/>
          </a:prstGeom>
          <a:blipFill dpi="0" rotWithShape="1">
            <a:blip r:embed="rId5"/>
            <a:srcRect/>
            <a:stretch>
              <a:fillRect/>
            </a:stretch>
          </a:blipFill>
          <a:ln w="9525">
            <a:solidFill>
              <a:schemeClr val="tx1"/>
            </a:solidFill>
            <a:round/>
            <a:headEnd/>
            <a:tailEnd/>
          </a:ln>
        </p:spPr>
        <p:txBody>
          <a:bodyPr wrap="none" anchor="ctr"/>
          <a:lstStyle/>
          <a:p>
            <a:endParaRPr lang="vi-VN" altLang="en-US"/>
          </a:p>
        </p:txBody>
      </p:sp>
      <p:sp>
        <p:nvSpPr>
          <p:cNvPr id="119816" name="Oval 8" descr="233912"/>
          <p:cNvSpPr>
            <a:spLocks noChangeArrowheads="1"/>
          </p:cNvSpPr>
          <p:nvPr/>
        </p:nvSpPr>
        <p:spPr bwMode="auto">
          <a:xfrm>
            <a:off x="1809750" y="2381250"/>
            <a:ext cx="1703388" cy="1252538"/>
          </a:xfrm>
          <a:prstGeom prst="ellipse">
            <a:avLst/>
          </a:prstGeom>
          <a:blipFill dpi="0" rotWithShape="1">
            <a:blip r:embed="rId6"/>
            <a:srcRect/>
            <a:stretch>
              <a:fillRect/>
            </a:stretch>
          </a:blipFill>
          <a:ln w="9525">
            <a:solidFill>
              <a:schemeClr val="tx1"/>
            </a:solidFill>
            <a:round/>
            <a:headEnd/>
            <a:tailEnd/>
          </a:ln>
        </p:spPr>
        <p:txBody>
          <a:bodyPr wrap="none" anchor="ctr"/>
          <a:lstStyle/>
          <a:p>
            <a:endParaRPr lang="vi-VN" altLang="en-US"/>
          </a:p>
        </p:txBody>
      </p:sp>
      <p:sp>
        <p:nvSpPr>
          <p:cNvPr id="119817" name="Rectangle 9"/>
          <p:cNvSpPr>
            <a:spLocks noGrp="1" noRot="1" noChangeArrowheads="1"/>
          </p:cNvSpPr>
          <p:nvPr>
            <p:ph sz="half" idx="4294967295"/>
          </p:nvPr>
        </p:nvSpPr>
        <p:spPr>
          <a:xfrm>
            <a:off x="0" y="4876800"/>
            <a:ext cx="9144000" cy="1981200"/>
          </a:xfrm>
          <a:prstGeom prst="rect">
            <a:avLst/>
          </a:prstGeom>
          <a:solidFill>
            <a:srgbClr val="CCFF66"/>
          </a:solidFill>
          <a:ln>
            <a:solidFill>
              <a:srgbClr val="FF3300"/>
            </a:solidFill>
          </a:ln>
        </p:spPr>
        <p:txBody>
          <a:bodyPr/>
          <a:lstStyle/>
          <a:p>
            <a:pPr marL="0" indent="0">
              <a:buFontTx/>
              <a:buNone/>
              <a:defRPr/>
            </a:pPr>
            <a:r>
              <a:rPr lang="en-US" dirty="0">
                <a:effectLst>
                  <a:outerShdw blurRad="38100" dist="38100" dir="2700000" algn="tl">
                    <a:srgbClr val="FFFFFF"/>
                  </a:outerShdw>
                </a:effectLst>
                <a:latin typeface=".VnMystical" pitchFamily="34" charset="0"/>
              </a:rPr>
              <a:t>   </a:t>
            </a:r>
            <a:r>
              <a:rPr lang="vi-VN" sz="3200" dirty="0">
                <a:solidFill>
                  <a:srgbClr val="FF3300"/>
                </a:solidFill>
                <a:latin typeface="Times New Roman" panose="02020603050405020304" pitchFamily="18" charset="0"/>
                <a:cs typeface="Times New Roman" panose="02020603050405020304" pitchFamily="18" charset="0"/>
              </a:rPr>
              <a:t>Thế giới động vật bao gồm các cá thể (cá</a:t>
            </a:r>
            <a:r>
              <a:rPr lang="en-US" sz="3200" dirty="0" err="1">
                <a:solidFill>
                  <a:srgbClr val="FF3300"/>
                </a:solidFill>
                <a:latin typeface="Times New Roman" panose="02020603050405020304" pitchFamily="18" charset="0"/>
                <a:cs typeface="Times New Roman" panose="02020603050405020304" pitchFamily="18" charset="0"/>
              </a:rPr>
              <a:t>i</a:t>
            </a:r>
            <a:r>
              <a:rPr lang="vi-VN" sz="3200" dirty="0">
                <a:solidFill>
                  <a:srgbClr val="FF3300"/>
                </a:solidFill>
                <a:latin typeface="Times New Roman" panose="02020603050405020304" pitchFamily="18" charset="0"/>
                <a:cs typeface="Times New Roman" panose="02020603050405020304" pitchFamily="18" charset="0"/>
              </a:rPr>
              <a:t> đơn nhất) nhiều loài khác nhau (mỗi loài là một cái riêng) nhưng tất cả đều tuân theo các quy luật chung của sự sống (cái chung)</a:t>
            </a:r>
          </a:p>
          <a:p>
            <a:pPr eaLnBrk="1" hangingPunct="1">
              <a:buFont typeface="Arial" charset="0"/>
              <a:buNone/>
              <a:defRPr/>
            </a:pPr>
            <a:endParaRPr lang="vi-VN" dirty="0">
              <a:solidFill>
                <a:srgbClr val="FF3300"/>
              </a:solidFill>
              <a:effectLst>
                <a:outerShdw blurRad="38100" dist="38100" dir="2700000" algn="tl">
                  <a:srgbClr val="000000"/>
                </a:outerShdw>
              </a:effectLst>
              <a:latin typeface=".VnMystical" pitchFamily="34" charset="0"/>
            </a:endParaRPr>
          </a:p>
        </p:txBody>
      </p:sp>
      <p:sp>
        <p:nvSpPr>
          <p:cNvPr id="119819" name="Rectangle 11"/>
          <p:cNvSpPr>
            <a:spLocks noChangeArrowheads="1"/>
          </p:cNvSpPr>
          <p:nvPr/>
        </p:nvSpPr>
        <p:spPr bwMode="auto">
          <a:xfrm>
            <a:off x="609600" y="0"/>
            <a:ext cx="6934200" cy="646113"/>
          </a:xfrm>
          <a:prstGeom prst="rect">
            <a:avLst/>
          </a:prstGeom>
          <a:noFill/>
          <a:ln w="9525">
            <a:noFill/>
            <a:miter lim="800000"/>
            <a:headEnd/>
            <a:tailEnd/>
          </a:ln>
          <a:effectLst/>
        </p:spPr>
        <p:txBody>
          <a:bodyPr>
            <a:spAutoFit/>
          </a:bodyPr>
          <a:lstStyle/>
          <a:p>
            <a:r>
              <a:rPr lang="en-US" sz="3600" b="1">
                <a:solidFill>
                  <a:schemeClr val="tx2"/>
                </a:solidFill>
                <a:effectLst>
                  <a:outerShdw blurRad="38100" dist="38100" dir="2700000" algn="tl">
                    <a:srgbClr val="C0C0C0"/>
                  </a:outerShdw>
                </a:effectLst>
                <a:latin typeface="Times New Roman" pitchFamily="18" charset="0"/>
                <a:cs typeface="Times New Roman" pitchFamily="18" charset="0"/>
              </a:rPr>
              <a:t>1.</a:t>
            </a:r>
            <a:r>
              <a:rPr lang="en-US" sz="3600" b="1">
                <a:solidFill>
                  <a:schemeClr val="tx2"/>
                </a:solidFill>
                <a:latin typeface="Times New Roman" pitchFamily="18" charset="0"/>
                <a:cs typeface="Times New Roman" pitchFamily="18" charset="0"/>
              </a:rPr>
              <a:t> Phạm trù cái chung và cái riêng</a:t>
            </a:r>
            <a:endParaRPr lang="vi-VN" sz="3600" b="1">
              <a:solidFill>
                <a:schemeClr val="tx2"/>
              </a:solidFill>
              <a:latin typeface="Times New Roman" pitchFamily="18" charset="0"/>
              <a:cs typeface="Times New Roman" pitchFamily="18" charset="0"/>
            </a:endParaRPr>
          </a:p>
        </p:txBody>
      </p:sp>
      <p:sp>
        <p:nvSpPr>
          <p:cNvPr id="10" name="TextBox 9"/>
          <p:cNvSpPr txBox="1">
            <a:spLocks noChangeArrowheads="1"/>
          </p:cNvSpPr>
          <p:nvPr/>
        </p:nvSpPr>
        <p:spPr bwMode="auto">
          <a:xfrm>
            <a:off x="5029200" y="838200"/>
            <a:ext cx="3886200" cy="3786188"/>
          </a:xfrm>
          <a:prstGeom prst="rect">
            <a:avLst/>
          </a:prstGeom>
          <a:noFill/>
          <a:ln w="9525">
            <a:noFill/>
            <a:miter lim="800000"/>
            <a:headEnd/>
            <a:tailEnd/>
          </a:ln>
        </p:spPr>
        <p:txBody>
          <a:bodyPr>
            <a:spAutoFit/>
          </a:bodyPr>
          <a:lstStyle/>
          <a:p>
            <a:pPr algn="just">
              <a:buFontTx/>
              <a:buChar char="-"/>
            </a:pPr>
            <a:r>
              <a:rPr lang="en-US" altLang="en-US" sz="2400" b="1" i="1" dirty="0">
                <a:latin typeface="Times New Roman" pitchFamily="18" charset="0"/>
                <a:ea typeface="Cordia New" pitchFamily="34" charset="-34"/>
                <a:cs typeface="Times New Roman" pitchFamily="18" charset="0"/>
              </a:rPr>
              <a:t> </a:t>
            </a:r>
            <a:r>
              <a:rPr lang="en-US" altLang="en-US" sz="2400" b="1" i="1" dirty="0" err="1">
                <a:latin typeface="Times New Roman" pitchFamily="18" charset="0"/>
                <a:ea typeface="Cordia New" pitchFamily="34" charset="-34"/>
                <a:cs typeface="Times New Roman" pitchFamily="18" charset="0"/>
              </a:rPr>
              <a:t>Cái</a:t>
            </a:r>
            <a:r>
              <a:rPr lang="en-US" altLang="en-US" sz="2400" b="1" i="1" dirty="0">
                <a:latin typeface="Times New Roman" pitchFamily="18" charset="0"/>
                <a:ea typeface="Cordia New" pitchFamily="34" charset="-34"/>
                <a:cs typeface="Times New Roman" pitchFamily="18" charset="0"/>
              </a:rPr>
              <a:t> </a:t>
            </a:r>
            <a:r>
              <a:rPr lang="en-US" altLang="en-US" sz="2400" b="1" i="1" dirty="0" err="1">
                <a:latin typeface="Times New Roman" pitchFamily="18" charset="0"/>
                <a:ea typeface="Cordia New" pitchFamily="34" charset="-34"/>
                <a:cs typeface="Times New Roman" pitchFamily="18" charset="0"/>
              </a:rPr>
              <a:t>riêng</a:t>
            </a:r>
            <a:r>
              <a:rPr lang="en-US" altLang="en-US" sz="2400" i="1" dirty="0">
                <a:latin typeface="Times New Roman" pitchFamily="18" charset="0"/>
                <a:ea typeface="Cordia New" pitchFamily="34" charset="-34"/>
                <a:cs typeface="Times New Roman" pitchFamily="18" charset="0"/>
              </a:rPr>
              <a:t> </a:t>
            </a:r>
            <a:r>
              <a:rPr lang="en-US" altLang="en-US" sz="2400" dirty="0" err="1">
                <a:latin typeface="Times New Roman" pitchFamily="18" charset="0"/>
                <a:ea typeface="Cordia New" pitchFamily="34" charset="-34"/>
                <a:cs typeface="Times New Roman" pitchFamily="18" charset="0"/>
              </a:rPr>
              <a:t>để</a:t>
            </a:r>
            <a:r>
              <a:rPr lang="en-US" altLang="en-US" sz="2400" dirty="0">
                <a:latin typeface="Times New Roman" pitchFamily="18" charset="0"/>
                <a:ea typeface="Cordia New" pitchFamily="34" charset="-34"/>
                <a:cs typeface="Times New Roman" pitchFamily="18" charset="0"/>
              </a:rPr>
              <a:t> </a:t>
            </a:r>
            <a:r>
              <a:rPr lang="en-US" altLang="en-US" sz="2400" dirty="0" err="1">
                <a:latin typeface="Times New Roman" pitchFamily="18" charset="0"/>
                <a:ea typeface="Cordia New" pitchFamily="34" charset="-34"/>
                <a:cs typeface="Times New Roman" pitchFamily="18" charset="0"/>
              </a:rPr>
              <a:t>chỉ</a:t>
            </a:r>
            <a:r>
              <a:rPr lang="en-US" altLang="en-US" sz="2400" dirty="0">
                <a:latin typeface="Times New Roman" pitchFamily="18" charset="0"/>
                <a:ea typeface="Cordia New" pitchFamily="34" charset="-34"/>
                <a:cs typeface="Times New Roman" pitchFamily="18" charset="0"/>
              </a:rPr>
              <a:t> </a:t>
            </a:r>
            <a:r>
              <a:rPr lang="en-US" altLang="en-US" sz="2400" dirty="0" err="1">
                <a:latin typeface="Times New Roman" pitchFamily="18" charset="0"/>
                <a:ea typeface="Cordia New" pitchFamily="34" charset="-34"/>
                <a:cs typeface="Times New Roman" pitchFamily="18" charset="0"/>
              </a:rPr>
              <a:t>một</a:t>
            </a:r>
            <a:r>
              <a:rPr lang="en-US" altLang="en-US" sz="2400" dirty="0">
                <a:latin typeface="Times New Roman" pitchFamily="18" charset="0"/>
                <a:ea typeface="Cordia New" pitchFamily="34" charset="-34"/>
                <a:cs typeface="Times New Roman" pitchFamily="18" charset="0"/>
              </a:rPr>
              <a:t> SV, HT, </a:t>
            </a:r>
            <a:r>
              <a:rPr lang="en-US" altLang="en-US" sz="2400" dirty="0" err="1">
                <a:latin typeface="Times New Roman" pitchFamily="18" charset="0"/>
                <a:ea typeface="Cordia New" pitchFamily="34" charset="-34"/>
                <a:cs typeface="Times New Roman" pitchFamily="18" charset="0"/>
              </a:rPr>
              <a:t>một</a:t>
            </a:r>
            <a:r>
              <a:rPr lang="en-US" altLang="en-US" sz="2400" dirty="0">
                <a:latin typeface="Times New Roman" pitchFamily="18" charset="0"/>
                <a:ea typeface="Cordia New" pitchFamily="34" charset="-34"/>
                <a:cs typeface="Times New Roman" pitchFamily="18" charset="0"/>
              </a:rPr>
              <a:t> </a:t>
            </a:r>
            <a:r>
              <a:rPr lang="en-US" altLang="en-US" sz="2400" dirty="0" err="1">
                <a:latin typeface="Times New Roman" pitchFamily="18" charset="0"/>
                <a:ea typeface="Cordia New" pitchFamily="34" charset="-34"/>
                <a:cs typeface="Times New Roman" pitchFamily="18" charset="0"/>
              </a:rPr>
              <a:t>quá</a:t>
            </a:r>
            <a:r>
              <a:rPr lang="en-US" altLang="en-US" sz="2400" dirty="0">
                <a:latin typeface="Times New Roman" pitchFamily="18" charset="0"/>
                <a:ea typeface="Cordia New" pitchFamily="34" charset="-34"/>
                <a:cs typeface="Times New Roman" pitchFamily="18" charset="0"/>
              </a:rPr>
              <a:t> </a:t>
            </a:r>
            <a:r>
              <a:rPr lang="en-US" altLang="en-US" sz="2400" dirty="0" err="1">
                <a:latin typeface="Times New Roman" pitchFamily="18" charset="0"/>
                <a:ea typeface="Cordia New" pitchFamily="34" charset="-34"/>
                <a:cs typeface="Times New Roman" pitchFamily="18" charset="0"/>
              </a:rPr>
              <a:t>trình</a:t>
            </a:r>
            <a:r>
              <a:rPr lang="en-US" altLang="en-US" sz="2400" dirty="0">
                <a:latin typeface="Times New Roman" pitchFamily="18" charset="0"/>
                <a:ea typeface="Cordia New" pitchFamily="34" charset="-34"/>
                <a:cs typeface="Times New Roman" pitchFamily="18" charset="0"/>
              </a:rPr>
              <a:t> </a:t>
            </a:r>
            <a:r>
              <a:rPr lang="en-US" altLang="en-US" sz="2400" dirty="0" err="1">
                <a:latin typeface="Times New Roman" pitchFamily="18" charset="0"/>
                <a:ea typeface="Cordia New" pitchFamily="34" charset="-34"/>
                <a:cs typeface="Times New Roman" pitchFamily="18" charset="0"/>
              </a:rPr>
              <a:t>nhất</a:t>
            </a:r>
            <a:r>
              <a:rPr lang="en-US" altLang="en-US" sz="2400" dirty="0">
                <a:latin typeface="Times New Roman" pitchFamily="18" charset="0"/>
                <a:ea typeface="Cordia New" pitchFamily="34" charset="-34"/>
                <a:cs typeface="Times New Roman" pitchFamily="18" charset="0"/>
              </a:rPr>
              <a:t> </a:t>
            </a:r>
            <a:r>
              <a:rPr lang="en-US" altLang="en-US" sz="2400" dirty="0" err="1">
                <a:latin typeface="Times New Roman" pitchFamily="18" charset="0"/>
                <a:ea typeface="Cordia New" pitchFamily="34" charset="-34"/>
                <a:cs typeface="Times New Roman" pitchFamily="18" charset="0"/>
              </a:rPr>
              <a:t>định</a:t>
            </a:r>
            <a:r>
              <a:rPr lang="en-US" altLang="en-US" sz="2400" dirty="0">
                <a:latin typeface="Times New Roman" pitchFamily="18" charset="0"/>
                <a:ea typeface="Cordia New" pitchFamily="34" charset="-34"/>
                <a:cs typeface="Times New Roman" pitchFamily="18" charset="0"/>
              </a:rPr>
              <a:t>.</a:t>
            </a:r>
          </a:p>
          <a:p>
            <a:pPr algn="just">
              <a:buFontTx/>
              <a:buChar char="-"/>
            </a:pPr>
            <a:r>
              <a:rPr lang="en-US" altLang="en-US" sz="2400" b="1" i="1" dirty="0">
                <a:latin typeface="Times New Roman" pitchFamily="18" charset="0"/>
                <a:ea typeface="Cordia New" pitchFamily="34" charset="-34"/>
                <a:cs typeface="Times New Roman" pitchFamily="18" charset="0"/>
              </a:rPr>
              <a:t> </a:t>
            </a:r>
            <a:r>
              <a:rPr lang="en-US" altLang="en-US" sz="2400" b="1" i="1" dirty="0" err="1">
                <a:latin typeface="Times New Roman" pitchFamily="18" charset="0"/>
                <a:ea typeface="Cordia New" pitchFamily="34" charset="-34"/>
                <a:cs typeface="Times New Roman" pitchFamily="18" charset="0"/>
              </a:rPr>
              <a:t>Cái</a:t>
            </a:r>
            <a:r>
              <a:rPr lang="en-US" altLang="en-US" sz="2400" b="1" i="1" dirty="0">
                <a:latin typeface="Times New Roman" pitchFamily="18" charset="0"/>
                <a:ea typeface="Cordia New" pitchFamily="34" charset="-34"/>
                <a:cs typeface="Times New Roman" pitchFamily="18" charset="0"/>
              </a:rPr>
              <a:t> </a:t>
            </a:r>
            <a:r>
              <a:rPr lang="en-US" altLang="en-US" sz="2400" b="1" i="1" dirty="0" err="1">
                <a:latin typeface="Times New Roman" pitchFamily="18" charset="0"/>
                <a:ea typeface="Cordia New" pitchFamily="34" charset="-34"/>
                <a:cs typeface="Times New Roman" pitchFamily="18" charset="0"/>
              </a:rPr>
              <a:t>chung</a:t>
            </a:r>
            <a:r>
              <a:rPr lang="en-US" altLang="en-US" sz="2400" i="1" dirty="0">
                <a:latin typeface="Times New Roman" pitchFamily="18" charset="0"/>
                <a:ea typeface="Cordia New" pitchFamily="34" charset="-34"/>
                <a:cs typeface="Times New Roman" pitchFamily="18" charset="0"/>
              </a:rPr>
              <a:t> </a:t>
            </a:r>
            <a:r>
              <a:rPr lang="en-US" altLang="en-US" sz="2400" dirty="0" err="1">
                <a:latin typeface="Times New Roman" pitchFamily="18" charset="0"/>
                <a:ea typeface="Cordia New" pitchFamily="34" charset="-34"/>
                <a:cs typeface="Times New Roman" pitchFamily="18" charset="0"/>
              </a:rPr>
              <a:t>chỉ</a:t>
            </a:r>
            <a:r>
              <a:rPr lang="en-US" altLang="en-US" sz="2400" dirty="0">
                <a:latin typeface="Times New Roman" pitchFamily="18" charset="0"/>
                <a:ea typeface="Cordia New" pitchFamily="34" charset="-34"/>
                <a:cs typeface="Times New Roman" pitchFamily="18" charset="0"/>
              </a:rPr>
              <a:t> </a:t>
            </a:r>
            <a:r>
              <a:rPr lang="en-US" altLang="en-US" sz="2400" dirty="0" err="1">
                <a:latin typeface="Times New Roman" pitchFamily="18" charset="0"/>
                <a:ea typeface="Cordia New" pitchFamily="34" charset="-34"/>
                <a:cs typeface="Times New Roman" pitchFamily="18" charset="0"/>
              </a:rPr>
              <a:t>những</a:t>
            </a:r>
            <a:r>
              <a:rPr lang="en-US" altLang="en-US" sz="2400" dirty="0">
                <a:latin typeface="Times New Roman" pitchFamily="18" charset="0"/>
                <a:ea typeface="Cordia New" pitchFamily="34" charset="-34"/>
                <a:cs typeface="Times New Roman" pitchFamily="18" charset="0"/>
              </a:rPr>
              <a:t> </a:t>
            </a:r>
            <a:r>
              <a:rPr lang="en-US" altLang="en-US" sz="2400" dirty="0" err="1">
                <a:latin typeface="Times New Roman" pitchFamily="18" charset="0"/>
                <a:ea typeface="Cordia New" pitchFamily="34" charset="-34"/>
                <a:cs typeface="Times New Roman" pitchFamily="18" charset="0"/>
              </a:rPr>
              <a:t>mặt</a:t>
            </a:r>
            <a:r>
              <a:rPr lang="en-US" altLang="en-US" sz="2400" dirty="0">
                <a:latin typeface="Times New Roman" pitchFamily="18" charset="0"/>
                <a:ea typeface="Cordia New" pitchFamily="34" charset="-34"/>
                <a:cs typeface="Times New Roman" pitchFamily="18" charset="0"/>
              </a:rPr>
              <a:t>, </a:t>
            </a:r>
            <a:r>
              <a:rPr lang="en-US" altLang="en-US" sz="2400" dirty="0" err="1">
                <a:latin typeface="Times New Roman" pitchFamily="18" charset="0"/>
                <a:ea typeface="Cordia New" pitchFamily="34" charset="-34"/>
                <a:cs typeface="Times New Roman" pitchFamily="18" charset="0"/>
              </a:rPr>
              <a:t>những</a:t>
            </a:r>
            <a:r>
              <a:rPr lang="en-US" altLang="en-US" sz="2400" dirty="0">
                <a:latin typeface="Times New Roman" pitchFamily="18" charset="0"/>
                <a:ea typeface="Cordia New" pitchFamily="34" charset="-34"/>
                <a:cs typeface="Times New Roman" pitchFamily="18" charset="0"/>
              </a:rPr>
              <a:t> </a:t>
            </a:r>
            <a:r>
              <a:rPr lang="en-US" altLang="en-US" sz="2400" dirty="0" err="1">
                <a:latin typeface="Times New Roman" pitchFamily="18" charset="0"/>
                <a:ea typeface="Cordia New" pitchFamily="34" charset="-34"/>
                <a:cs typeface="Times New Roman" pitchFamily="18" charset="0"/>
              </a:rPr>
              <a:t>thuộc</a:t>
            </a:r>
            <a:r>
              <a:rPr lang="en-US" altLang="en-US" sz="2400" dirty="0">
                <a:latin typeface="Times New Roman" pitchFamily="18" charset="0"/>
                <a:ea typeface="Cordia New" pitchFamily="34" charset="-34"/>
                <a:cs typeface="Times New Roman" pitchFamily="18" charset="0"/>
              </a:rPr>
              <a:t> </a:t>
            </a:r>
            <a:r>
              <a:rPr lang="en-US" altLang="en-US" sz="2400" dirty="0" err="1">
                <a:latin typeface="Times New Roman" pitchFamily="18" charset="0"/>
                <a:ea typeface="Cordia New" pitchFamily="34" charset="-34"/>
                <a:cs typeface="Times New Roman" pitchFamily="18" charset="0"/>
              </a:rPr>
              <a:t>tính</a:t>
            </a:r>
            <a:r>
              <a:rPr lang="en-US" altLang="en-US" sz="2400" dirty="0">
                <a:latin typeface="Times New Roman" pitchFamily="18" charset="0"/>
                <a:ea typeface="Cordia New" pitchFamily="34" charset="-34"/>
                <a:cs typeface="Times New Roman" pitchFamily="18" charset="0"/>
              </a:rPr>
              <a:t>, </a:t>
            </a:r>
            <a:r>
              <a:rPr lang="en-US" altLang="en-US" sz="2400" dirty="0" err="1">
                <a:latin typeface="Times New Roman" pitchFamily="18" charset="0"/>
                <a:ea typeface="Cordia New" pitchFamily="34" charset="-34"/>
                <a:cs typeface="Times New Roman" pitchFamily="18" charset="0"/>
              </a:rPr>
              <a:t>yếu</a:t>
            </a:r>
            <a:r>
              <a:rPr lang="en-US" altLang="en-US" sz="2400" dirty="0">
                <a:latin typeface="Times New Roman" pitchFamily="18" charset="0"/>
                <a:ea typeface="Cordia New" pitchFamily="34" charset="-34"/>
                <a:cs typeface="Times New Roman" pitchFamily="18" charset="0"/>
              </a:rPr>
              <a:t> </a:t>
            </a:r>
            <a:r>
              <a:rPr lang="en-US" altLang="en-US" sz="2400" dirty="0" err="1">
                <a:latin typeface="Times New Roman" pitchFamily="18" charset="0"/>
                <a:ea typeface="Cordia New" pitchFamily="34" charset="-34"/>
                <a:cs typeface="Times New Roman" pitchFamily="18" charset="0"/>
              </a:rPr>
              <a:t>tố</a:t>
            </a:r>
            <a:r>
              <a:rPr lang="en-US" altLang="en-US" sz="2400" dirty="0">
                <a:latin typeface="Times New Roman" pitchFamily="18" charset="0"/>
                <a:ea typeface="Cordia New" pitchFamily="34" charset="-34"/>
                <a:cs typeface="Times New Roman" pitchFamily="18" charset="0"/>
              </a:rPr>
              <a:t>, </a:t>
            </a:r>
            <a:r>
              <a:rPr lang="en-US" altLang="en-US" sz="2400" dirty="0" err="1">
                <a:latin typeface="Times New Roman" pitchFamily="18" charset="0"/>
                <a:ea typeface="Cordia New" pitchFamily="34" charset="-34"/>
                <a:cs typeface="Times New Roman" pitchFamily="18" charset="0"/>
              </a:rPr>
              <a:t>quan</a:t>
            </a:r>
            <a:r>
              <a:rPr lang="en-US" altLang="en-US" sz="2400" dirty="0">
                <a:latin typeface="Times New Roman" pitchFamily="18" charset="0"/>
                <a:ea typeface="Cordia New" pitchFamily="34" charset="-34"/>
                <a:cs typeface="Times New Roman" pitchFamily="18" charset="0"/>
              </a:rPr>
              <a:t> </a:t>
            </a:r>
            <a:r>
              <a:rPr lang="en-US" altLang="en-US" sz="2400" dirty="0" err="1">
                <a:latin typeface="Times New Roman" pitchFamily="18" charset="0"/>
                <a:ea typeface="Cordia New" pitchFamily="34" charset="-34"/>
                <a:cs typeface="Times New Roman" pitchFamily="18" charset="0"/>
              </a:rPr>
              <a:t>hệ</a:t>
            </a:r>
            <a:r>
              <a:rPr lang="en-US" altLang="en-US" sz="2400" dirty="0">
                <a:latin typeface="Times New Roman" pitchFamily="18" charset="0"/>
                <a:ea typeface="Cordia New" pitchFamily="34" charset="-34"/>
                <a:cs typeface="Times New Roman" pitchFamily="18" charset="0"/>
              </a:rPr>
              <a:t> </a:t>
            </a:r>
            <a:r>
              <a:rPr lang="en-US" altLang="en-US" sz="2400" dirty="0" err="1">
                <a:latin typeface="Times New Roman" pitchFamily="18" charset="0"/>
                <a:ea typeface="Cordia New" pitchFamily="34" charset="-34"/>
                <a:cs typeface="Times New Roman" pitchFamily="18" charset="0"/>
              </a:rPr>
              <a:t>tồn</a:t>
            </a:r>
            <a:r>
              <a:rPr lang="en-US" altLang="en-US" sz="2400" dirty="0">
                <a:latin typeface="Times New Roman" pitchFamily="18" charset="0"/>
                <a:ea typeface="Cordia New" pitchFamily="34" charset="-34"/>
                <a:cs typeface="Times New Roman" pitchFamily="18" charset="0"/>
              </a:rPr>
              <a:t> </a:t>
            </a:r>
            <a:r>
              <a:rPr lang="en-US" altLang="en-US" sz="2400" dirty="0" err="1">
                <a:latin typeface="Times New Roman" pitchFamily="18" charset="0"/>
                <a:ea typeface="Cordia New" pitchFamily="34" charset="-34"/>
                <a:cs typeface="Times New Roman" pitchFamily="18" charset="0"/>
              </a:rPr>
              <a:t>tại</a:t>
            </a:r>
            <a:r>
              <a:rPr lang="en-US" altLang="en-US" sz="2400" dirty="0">
                <a:latin typeface="Times New Roman" pitchFamily="18" charset="0"/>
                <a:ea typeface="Cordia New" pitchFamily="34" charset="-34"/>
                <a:cs typeface="Times New Roman" pitchFamily="18" charset="0"/>
              </a:rPr>
              <a:t> </a:t>
            </a:r>
            <a:r>
              <a:rPr lang="en-US" altLang="en-US" sz="2400" dirty="0" err="1">
                <a:latin typeface="Times New Roman" pitchFamily="18" charset="0"/>
                <a:ea typeface="Cordia New" pitchFamily="34" charset="-34"/>
                <a:cs typeface="Times New Roman" pitchFamily="18" charset="0"/>
              </a:rPr>
              <a:t>phổ</a:t>
            </a:r>
            <a:r>
              <a:rPr lang="en-US" altLang="en-US" sz="2400" dirty="0">
                <a:latin typeface="Times New Roman" pitchFamily="18" charset="0"/>
                <a:ea typeface="Cordia New" pitchFamily="34" charset="-34"/>
                <a:cs typeface="Times New Roman" pitchFamily="18" charset="0"/>
              </a:rPr>
              <a:t> </a:t>
            </a:r>
            <a:r>
              <a:rPr lang="en-US" altLang="en-US" sz="2400" dirty="0" err="1">
                <a:latin typeface="Times New Roman" pitchFamily="18" charset="0"/>
                <a:ea typeface="Cordia New" pitchFamily="34" charset="-34"/>
                <a:cs typeface="Times New Roman" pitchFamily="18" charset="0"/>
              </a:rPr>
              <a:t>biến</a:t>
            </a:r>
            <a:r>
              <a:rPr lang="en-US" altLang="en-US" sz="2400" dirty="0">
                <a:latin typeface="Times New Roman" pitchFamily="18" charset="0"/>
                <a:ea typeface="Cordia New" pitchFamily="34" charset="-34"/>
                <a:cs typeface="Times New Roman" pitchFamily="18" charset="0"/>
              </a:rPr>
              <a:t> </a:t>
            </a:r>
            <a:r>
              <a:rPr lang="en-US" altLang="en-US" sz="2400" dirty="0" err="1">
                <a:latin typeface="Times New Roman" pitchFamily="18" charset="0"/>
                <a:ea typeface="Cordia New" pitchFamily="34" charset="-34"/>
                <a:cs typeface="Times New Roman" pitchFamily="18" charset="0"/>
              </a:rPr>
              <a:t>trong</a:t>
            </a:r>
            <a:r>
              <a:rPr lang="en-US" altLang="en-US" sz="2400" dirty="0">
                <a:latin typeface="Times New Roman" pitchFamily="18" charset="0"/>
                <a:ea typeface="Cordia New" pitchFamily="34" charset="-34"/>
                <a:cs typeface="Times New Roman" pitchFamily="18" charset="0"/>
              </a:rPr>
              <a:t> </a:t>
            </a:r>
            <a:r>
              <a:rPr lang="en-US" altLang="en-US" sz="2400" dirty="0" err="1">
                <a:latin typeface="Times New Roman" pitchFamily="18" charset="0"/>
                <a:ea typeface="Cordia New" pitchFamily="34" charset="-34"/>
                <a:cs typeface="Times New Roman" pitchFamily="18" charset="0"/>
              </a:rPr>
              <a:t>nhiều</a:t>
            </a:r>
            <a:r>
              <a:rPr lang="en-US" altLang="en-US" sz="2400" dirty="0">
                <a:latin typeface="Times New Roman" pitchFamily="18" charset="0"/>
                <a:ea typeface="Cordia New" pitchFamily="34" charset="-34"/>
                <a:cs typeface="Times New Roman" pitchFamily="18" charset="0"/>
              </a:rPr>
              <a:t> SV, HT</a:t>
            </a:r>
          </a:p>
          <a:p>
            <a:pPr algn="just">
              <a:buFontTx/>
              <a:buChar char="-"/>
            </a:pPr>
            <a:r>
              <a:rPr lang="en-US" altLang="en-US" sz="2400" b="1" i="1" dirty="0">
                <a:latin typeface="Times New Roman" pitchFamily="18" charset="0"/>
                <a:ea typeface="Cordia New" pitchFamily="34" charset="-34"/>
                <a:cs typeface="Times New Roman" pitchFamily="18" charset="0"/>
              </a:rPr>
              <a:t> </a:t>
            </a:r>
            <a:r>
              <a:rPr lang="en-US" altLang="en-US" sz="2400" b="1" i="1" dirty="0" err="1">
                <a:latin typeface="Times New Roman" pitchFamily="18" charset="0"/>
                <a:ea typeface="Cordia New" pitchFamily="34" charset="-34"/>
                <a:cs typeface="Times New Roman" pitchFamily="18" charset="0"/>
              </a:rPr>
              <a:t>Cái</a:t>
            </a:r>
            <a:r>
              <a:rPr lang="en-US" altLang="en-US" sz="2400" b="1" i="1" dirty="0">
                <a:latin typeface="Times New Roman" pitchFamily="18" charset="0"/>
                <a:ea typeface="Cordia New" pitchFamily="34" charset="-34"/>
                <a:cs typeface="Times New Roman" pitchFamily="18" charset="0"/>
              </a:rPr>
              <a:t> </a:t>
            </a:r>
            <a:r>
              <a:rPr lang="en-US" altLang="en-US" sz="2400" b="1" i="1" dirty="0" err="1">
                <a:latin typeface="Times New Roman" pitchFamily="18" charset="0"/>
                <a:ea typeface="Cordia New" pitchFamily="34" charset="-34"/>
                <a:cs typeface="Times New Roman" pitchFamily="18" charset="0"/>
              </a:rPr>
              <a:t>đơn</a:t>
            </a:r>
            <a:r>
              <a:rPr lang="en-US" altLang="en-US" sz="2400" b="1" i="1" dirty="0">
                <a:latin typeface="Times New Roman" pitchFamily="18" charset="0"/>
                <a:ea typeface="Cordia New" pitchFamily="34" charset="-34"/>
                <a:cs typeface="Times New Roman" pitchFamily="18" charset="0"/>
              </a:rPr>
              <a:t> </a:t>
            </a:r>
            <a:r>
              <a:rPr lang="en-US" altLang="en-US" sz="2400" b="1" i="1" dirty="0" err="1">
                <a:latin typeface="Times New Roman" pitchFamily="18" charset="0"/>
                <a:ea typeface="Cordia New" pitchFamily="34" charset="-34"/>
                <a:cs typeface="Times New Roman" pitchFamily="18" charset="0"/>
              </a:rPr>
              <a:t>nhất</a:t>
            </a:r>
            <a:r>
              <a:rPr lang="en-US" altLang="en-US" sz="2400" dirty="0">
                <a:latin typeface="Times New Roman" pitchFamily="18" charset="0"/>
                <a:ea typeface="Cordia New" pitchFamily="34" charset="-34"/>
                <a:cs typeface="Times New Roman" pitchFamily="18" charset="0"/>
              </a:rPr>
              <a:t> </a:t>
            </a:r>
            <a:r>
              <a:rPr lang="en-US" altLang="en-US" sz="2400" dirty="0" err="1">
                <a:latin typeface="Times New Roman" pitchFamily="18" charset="0"/>
                <a:ea typeface="Cordia New" pitchFamily="34" charset="-34"/>
                <a:cs typeface="Times New Roman" pitchFamily="18" charset="0"/>
              </a:rPr>
              <a:t>là</a:t>
            </a:r>
            <a:r>
              <a:rPr lang="en-US" altLang="en-US" sz="2400" dirty="0">
                <a:latin typeface="Times New Roman" pitchFamily="18" charset="0"/>
                <a:ea typeface="Cordia New" pitchFamily="34" charset="-34"/>
                <a:cs typeface="Times New Roman" pitchFamily="18" charset="0"/>
              </a:rPr>
              <a:t> </a:t>
            </a:r>
            <a:r>
              <a:rPr lang="en-US" altLang="en-US" sz="2400" dirty="0" err="1">
                <a:latin typeface="Times New Roman" pitchFamily="18" charset="0"/>
                <a:ea typeface="Cordia New" pitchFamily="34" charset="-34"/>
                <a:cs typeface="Times New Roman" pitchFamily="18" charset="0"/>
              </a:rPr>
              <a:t>những</a:t>
            </a:r>
            <a:r>
              <a:rPr lang="en-US" altLang="en-US" sz="2400" dirty="0">
                <a:latin typeface="Times New Roman" pitchFamily="18" charset="0"/>
                <a:ea typeface="Cordia New" pitchFamily="34" charset="-34"/>
                <a:cs typeface="Times New Roman" pitchFamily="18" charset="0"/>
              </a:rPr>
              <a:t> </a:t>
            </a:r>
            <a:r>
              <a:rPr lang="en-US" altLang="en-US" sz="2400" dirty="0" err="1">
                <a:latin typeface="Times New Roman" pitchFamily="18" charset="0"/>
                <a:ea typeface="Cordia New" pitchFamily="34" charset="-34"/>
                <a:cs typeface="Times New Roman" pitchFamily="18" charset="0"/>
              </a:rPr>
              <a:t>đặc</a:t>
            </a:r>
            <a:r>
              <a:rPr lang="en-US" altLang="en-US" sz="2400" dirty="0">
                <a:latin typeface="Times New Roman" pitchFamily="18" charset="0"/>
                <a:ea typeface="Cordia New" pitchFamily="34" charset="-34"/>
                <a:cs typeface="Times New Roman" pitchFamily="18" charset="0"/>
              </a:rPr>
              <a:t> </a:t>
            </a:r>
            <a:r>
              <a:rPr lang="en-US" altLang="en-US" sz="2400" dirty="0" err="1">
                <a:latin typeface="Times New Roman" pitchFamily="18" charset="0"/>
                <a:ea typeface="Cordia New" pitchFamily="34" charset="-34"/>
                <a:cs typeface="Times New Roman" pitchFamily="18" charset="0"/>
              </a:rPr>
              <a:t>tính</a:t>
            </a:r>
            <a:r>
              <a:rPr lang="en-US" altLang="en-US" sz="2400" dirty="0">
                <a:latin typeface="Times New Roman" pitchFamily="18" charset="0"/>
                <a:ea typeface="Cordia New" pitchFamily="34" charset="-34"/>
                <a:cs typeface="Times New Roman" pitchFamily="18" charset="0"/>
              </a:rPr>
              <a:t>, </a:t>
            </a:r>
            <a:r>
              <a:rPr lang="en-US" altLang="en-US" sz="2400" dirty="0" err="1">
                <a:latin typeface="Times New Roman" pitchFamily="18" charset="0"/>
                <a:ea typeface="Cordia New" pitchFamily="34" charset="-34"/>
                <a:cs typeface="Times New Roman" pitchFamily="18" charset="0"/>
              </a:rPr>
              <a:t>tính</a:t>
            </a:r>
            <a:r>
              <a:rPr lang="en-US" altLang="en-US" sz="2400" dirty="0">
                <a:latin typeface="Times New Roman" pitchFamily="18" charset="0"/>
                <a:ea typeface="Cordia New" pitchFamily="34" charset="-34"/>
                <a:cs typeface="Times New Roman" pitchFamily="18" charset="0"/>
              </a:rPr>
              <a:t> </a:t>
            </a:r>
            <a:r>
              <a:rPr lang="en-US" altLang="en-US" sz="2400" dirty="0" err="1">
                <a:latin typeface="Times New Roman" pitchFamily="18" charset="0"/>
                <a:ea typeface="Cordia New" pitchFamily="34" charset="-34"/>
                <a:cs typeface="Times New Roman" pitchFamily="18" charset="0"/>
              </a:rPr>
              <a:t>chất</a:t>
            </a:r>
            <a:r>
              <a:rPr lang="en-US" altLang="en-US" sz="2400" dirty="0">
                <a:latin typeface="Times New Roman" pitchFamily="18" charset="0"/>
                <a:ea typeface="Cordia New" pitchFamily="34" charset="-34"/>
                <a:cs typeface="Times New Roman" pitchFamily="18" charset="0"/>
              </a:rPr>
              <a:t> </a:t>
            </a:r>
            <a:r>
              <a:rPr lang="en-US" altLang="en-US" sz="2400" dirty="0" err="1">
                <a:latin typeface="Times New Roman" pitchFamily="18" charset="0"/>
                <a:ea typeface="Cordia New" pitchFamily="34" charset="-34"/>
                <a:cs typeface="Times New Roman" pitchFamily="18" charset="0"/>
              </a:rPr>
              <a:t>chỉ</a:t>
            </a:r>
            <a:r>
              <a:rPr lang="en-US" altLang="en-US" sz="2400" dirty="0">
                <a:latin typeface="Times New Roman" pitchFamily="18" charset="0"/>
                <a:ea typeface="Cordia New" pitchFamily="34" charset="-34"/>
                <a:cs typeface="Times New Roman" pitchFamily="18" charset="0"/>
              </a:rPr>
              <a:t> </a:t>
            </a:r>
            <a:r>
              <a:rPr lang="en-US" altLang="en-US" sz="2400" dirty="0" err="1">
                <a:latin typeface="Times New Roman" pitchFamily="18" charset="0"/>
                <a:ea typeface="Cordia New" pitchFamily="34" charset="-34"/>
                <a:cs typeface="Times New Roman" pitchFamily="18" charset="0"/>
              </a:rPr>
              <a:t>tồn</a:t>
            </a:r>
            <a:r>
              <a:rPr lang="en-US" altLang="en-US" sz="2400" dirty="0">
                <a:latin typeface="Times New Roman" pitchFamily="18" charset="0"/>
                <a:ea typeface="Cordia New" pitchFamily="34" charset="-34"/>
                <a:cs typeface="Times New Roman" pitchFamily="18" charset="0"/>
              </a:rPr>
              <a:t> </a:t>
            </a:r>
            <a:r>
              <a:rPr lang="en-US" altLang="en-US" sz="2400" dirty="0" err="1">
                <a:latin typeface="Times New Roman" pitchFamily="18" charset="0"/>
                <a:ea typeface="Cordia New" pitchFamily="34" charset="-34"/>
                <a:cs typeface="Times New Roman" pitchFamily="18" charset="0"/>
              </a:rPr>
              <a:t>tại</a:t>
            </a:r>
            <a:r>
              <a:rPr lang="en-US" altLang="en-US" sz="2400" dirty="0">
                <a:latin typeface="Times New Roman" pitchFamily="18" charset="0"/>
                <a:ea typeface="Cordia New" pitchFamily="34" charset="-34"/>
                <a:cs typeface="Times New Roman" pitchFamily="18" charset="0"/>
              </a:rPr>
              <a:t> ở </a:t>
            </a:r>
            <a:r>
              <a:rPr lang="en-US" altLang="en-US" sz="2400" dirty="0" err="1">
                <a:latin typeface="Times New Roman" pitchFamily="18" charset="0"/>
                <a:ea typeface="Cordia New" pitchFamily="34" charset="-34"/>
                <a:cs typeface="Times New Roman" pitchFamily="18" charset="0"/>
              </a:rPr>
              <a:t>một</a:t>
            </a:r>
            <a:r>
              <a:rPr lang="en-US" altLang="en-US" sz="2400" dirty="0">
                <a:latin typeface="Times New Roman" pitchFamily="18" charset="0"/>
                <a:ea typeface="Cordia New" pitchFamily="34" charset="-34"/>
                <a:cs typeface="Times New Roman" pitchFamily="18" charset="0"/>
              </a:rPr>
              <a:t> SV, HT </a:t>
            </a:r>
            <a:r>
              <a:rPr lang="en-US" altLang="en-US" sz="2400" dirty="0" err="1">
                <a:latin typeface="Times New Roman" pitchFamily="18" charset="0"/>
                <a:ea typeface="Cordia New" pitchFamily="34" charset="-34"/>
                <a:cs typeface="Times New Roman" pitchFamily="18" charset="0"/>
              </a:rPr>
              <a:t>và</a:t>
            </a:r>
            <a:r>
              <a:rPr lang="en-US" altLang="en-US" sz="2400" dirty="0">
                <a:latin typeface="Times New Roman" pitchFamily="18" charset="0"/>
                <a:ea typeface="Cordia New" pitchFamily="34" charset="-34"/>
                <a:cs typeface="Times New Roman" pitchFamily="18" charset="0"/>
              </a:rPr>
              <a:t> </a:t>
            </a:r>
            <a:r>
              <a:rPr lang="en-US" altLang="en-US" sz="2400" dirty="0" err="1">
                <a:latin typeface="Times New Roman" pitchFamily="18" charset="0"/>
                <a:ea typeface="Cordia New" pitchFamily="34" charset="-34"/>
                <a:cs typeface="Times New Roman" pitchFamily="18" charset="0"/>
              </a:rPr>
              <a:t>không</a:t>
            </a:r>
            <a:r>
              <a:rPr lang="en-US" altLang="en-US" sz="2400" dirty="0">
                <a:latin typeface="Times New Roman" pitchFamily="18" charset="0"/>
                <a:ea typeface="Cordia New" pitchFamily="34" charset="-34"/>
                <a:cs typeface="Times New Roman" pitchFamily="18" charset="0"/>
              </a:rPr>
              <a:t> </a:t>
            </a:r>
            <a:r>
              <a:rPr lang="en-US" altLang="en-US" sz="2400" dirty="0" err="1">
                <a:latin typeface="Times New Roman" pitchFamily="18" charset="0"/>
                <a:ea typeface="Cordia New" pitchFamily="34" charset="-34"/>
                <a:cs typeface="Times New Roman" pitchFamily="18" charset="0"/>
              </a:rPr>
              <a:t>lặp</a:t>
            </a:r>
            <a:r>
              <a:rPr lang="en-US" altLang="en-US" sz="2400" dirty="0">
                <a:latin typeface="Times New Roman" pitchFamily="18" charset="0"/>
                <a:ea typeface="Cordia New" pitchFamily="34" charset="-34"/>
                <a:cs typeface="Times New Roman" pitchFamily="18" charset="0"/>
              </a:rPr>
              <a:t> </a:t>
            </a:r>
            <a:r>
              <a:rPr lang="en-US" altLang="en-US" sz="2400" dirty="0" err="1">
                <a:latin typeface="Times New Roman" pitchFamily="18" charset="0"/>
                <a:ea typeface="Cordia New" pitchFamily="34" charset="-34"/>
                <a:cs typeface="Times New Roman" pitchFamily="18" charset="0"/>
              </a:rPr>
              <a:t>lại</a:t>
            </a:r>
            <a:r>
              <a:rPr lang="en-US" altLang="en-US" sz="2400" dirty="0">
                <a:latin typeface="Times New Roman" pitchFamily="18" charset="0"/>
                <a:ea typeface="Cordia New" pitchFamily="34" charset="-34"/>
                <a:cs typeface="Times New Roman" pitchFamily="18" charset="0"/>
              </a:rPr>
              <a:t> ở </a:t>
            </a:r>
            <a:r>
              <a:rPr lang="en-US" altLang="en-US" sz="2400" dirty="0" err="1">
                <a:latin typeface="Times New Roman" pitchFamily="18" charset="0"/>
                <a:ea typeface="Cordia New" pitchFamily="34" charset="-34"/>
                <a:cs typeface="Times New Roman" pitchFamily="18" charset="0"/>
              </a:rPr>
              <a:t>sự</a:t>
            </a:r>
            <a:r>
              <a:rPr lang="en-US" altLang="en-US" sz="2400" dirty="0">
                <a:latin typeface="Times New Roman" pitchFamily="18" charset="0"/>
                <a:ea typeface="Cordia New" pitchFamily="34" charset="-34"/>
                <a:cs typeface="Times New Roman" pitchFamily="18" charset="0"/>
              </a:rPr>
              <a:t> </a:t>
            </a:r>
            <a:r>
              <a:rPr lang="en-US" altLang="en-US" sz="2400" dirty="0" err="1">
                <a:latin typeface="Times New Roman" pitchFamily="18" charset="0"/>
                <a:ea typeface="Cordia New" pitchFamily="34" charset="-34"/>
                <a:cs typeface="Times New Roman" pitchFamily="18" charset="0"/>
              </a:rPr>
              <a:t>vật</a:t>
            </a:r>
            <a:r>
              <a:rPr lang="en-US" altLang="en-US" sz="2400" dirty="0">
                <a:latin typeface="Times New Roman" pitchFamily="18" charset="0"/>
                <a:ea typeface="Cordia New" pitchFamily="34" charset="-34"/>
                <a:cs typeface="Times New Roman" pitchFamily="18" charset="0"/>
              </a:rPr>
              <a:t> </a:t>
            </a:r>
            <a:r>
              <a:rPr lang="en-US" altLang="en-US" sz="2400" dirty="0" err="1">
                <a:latin typeface="Times New Roman" pitchFamily="18" charset="0"/>
                <a:ea typeface="Cordia New" pitchFamily="34" charset="-34"/>
                <a:cs typeface="Times New Roman" pitchFamily="18" charset="0"/>
              </a:rPr>
              <a:t>khác</a:t>
            </a:r>
            <a:r>
              <a:rPr lang="en-US" altLang="en-US" sz="2400" dirty="0">
                <a:latin typeface="Times New Roman" pitchFamily="18" charset="0"/>
                <a:ea typeface="Cordia New" pitchFamily="34" charset="-34"/>
                <a:cs typeface="Times New Roman" pitchFamily="18" charset="0"/>
              </a:rPr>
              <a:t>.</a:t>
            </a:r>
            <a:endParaRPr lang="en-US" altLang="en-US" sz="2400" dirty="0">
              <a:latin typeface="Arial" pitchFamily="34" charset="0"/>
              <a:ea typeface="Cordia New" pitchFamily="34" charset="-34"/>
              <a:cs typeface="Arial" pitchFamily="34"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19819"/>
                                        </p:tgtEl>
                                        <p:attrNameLst>
                                          <p:attrName>style.visibility</p:attrName>
                                        </p:attrNameLst>
                                      </p:cBhvr>
                                      <p:to>
                                        <p:strVal val="visible"/>
                                      </p:to>
                                    </p:set>
                                    <p:animEffect transition="in" filter="blinds(horizontal)">
                                      <p:cBhvr>
                                        <p:cTn id="7" dur="500"/>
                                        <p:tgtEl>
                                          <p:spTgt spid="11981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19815"/>
                                        </p:tgtEl>
                                        <p:attrNameLst>
                                          <p:attrName>style.visibility</p:attrName>
                                        </p:attrNameLst>
                                      </p:cBhvr>
                                      <p:to>
                                        <p:strVal val="visible"/>
                                      </p:to>
                                    </p:set>
                                    <p:animEffect transition="in" filter="blinds(horizontal)">
                                      <p:cBhvr>
                                        <p:cTn id="12" dur="500"/>
                                        <p:tgtEl>
                                          <p:spTgt spid="11981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19814"/>
                                        </p:tgtEl>
                                        <p:attrNameLst>
                                          <p:attrName>style.visibility</p:attrName>
                                        </p:attrNameLst>
                                      </p:cBhvr>
                                      <p:to>
                                        <p:strVal val="visible"/>
                                      </p:to>
                                    </p:set>
                                    <p:animEffect transition="in" filter="blinds(horizontal)">
                                      <p:cBhvr>
                                        <p:cTn id="17" dur="500"/>
                                        <p:tgtEl>
                                          <p:spTgt spid="119814"/>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19812"/>
                                        </p:tgtEl>
                                        <p:attrNameLst>
                                          <p:attrName>style.visibility</p:attrName>
                                        </p:attrNameLst>
                                      </p:cBhvr>
                                      <p:to>
                                        <p:strVal val="visible"/>
                                      </p:to>
                                    </p:set>
                                    <p:animEffect transition="in" filter="blinds(horizontal)">
                                      <p:cBhvr>
                                        <p:cTn id="22" dur="500"/>
                                        <p:tgtEl>
                                          <p:spTgt spid="119812"/>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119813"/>
                                        </p:tgtEl>
                                        <p:attrNameLst>
                                          <p:attrName>style.visibility</p:attrName>
                                        </p:attrNameLst>
                                      </p:cBhvr>
                                      <p:to>
                                        <p:strVal val="visible"/>
                                      </p:to>
                                    </p:set>
                                    <p:animEffect transition="in" filter="blinds(horizontal)">
                                      <p:cBhvr>
                                        <p:cTn id="27" dur="500"/>
                                        <p:tgtEl>
                                          <p:spTgt spid="119813"/>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grpId="1" nodeType="clickEffect">
                                  <p:stCondLst>
                                    <p:cond delay="0"/>
                                  </p:stCondLst>
                                  <p:childTnLst>
                                    <p:set>
                                      <p:cBhvr>
                                        <p:cTn id="31" dur="1" fill="hold">
                                          <p:stCondLst>
                                            <p:cond delay="0"/>
                                          </p:stCondLst>
                                        </p:cTn>
                                        <p:tgtEl>
                                          <p:spTgt spid="119812"/>
                                        </p:tgtEl>
                                        <p:attrNameLst>
                                          <p:attrName>style.visibility</p:attrName>
                                        </p:attrNameLst>
                                      </p:cBhvr>
                                      <p:to>
                                        <p:strVal val="visible"/>
                                      </p:to>
                                    </p:set>
                                    <p:animEffect transition="in" filter="blinds(horizontal)">
                                      <p:cBhvr>
                                        <p:cTn id="32" dur="500"/>
                                        <p:tgtEl>
                                          <p:spTgt spid="119812"/>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4" presetClass="entr" presetSubtype="16" fill="hold" grpId="0" nodeType="clickEffect">
                                  <p:stCondLst>
                                    <p:cond delay="0"/>
                                  </p:stCondLst>
                                  <p:childTnLst>
                                    <p:set>
                                      <p:cBhvr>
                                        <p:cTn id="36" dur="1" fill="hold">
                                          <p:stCondLst>
                                            <p:cond delay="0"/>
                                          </p:stCondLst>
                                        </p:cTn>
                                        <p:tgtEl>
                                          <p:spTgt spid="119816"/>
                                        </p:tgtEl>
                                        <p:attrNameLst>
                                          <p:attrName>style.visibility</p:attrName>
                                        </p:attrNameLst>
                                      </p:cBhvr>
                                      <p:to>
                                        <p:strVal val="visible"/>
                                      </p:to>
                                    </p:set>
                                    <p:animEffect transition="in" filter="box(in)">
                                      <p:cBhvr>
                                        <p:cTn id="37" dur="500"/>
                                        <p:tgtEl>
                                          <p:spTgt spid="119816"/>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4" presetClass="entr" presetSubtype="16" fill="hold" grpId="0" nodeType="clickEffect">
                                  <p:stCondLst>
                                    <p:cond delay="0"/>
                                  </p:stCondLst>
                                  <p:childTnLst>
                                    <p:set>
                                      <p:cBhvr>
                                        <p:cTn id="41" dur="1" fill="hold">
                                          <p:stCondLst>
                                            <p:cond delay="0"/>
                                          </p:stCondLst>
                                        </p:cTn>
                                        <p:tgtEl>
                                          <p:spTgt spid="119817">
                                            <p:bg/>
                                          </p:spTgt>
                                        </p:tgtEl>
                                        <p:attrNameLst>
                                          <p:attrName>style.visibility</p:attrName>
                                        </p:attrNameLst>
                                      </p:cBhvr>
                                      <p:to>
                                        <p:strVal val="visible"/>
                                      </p:to>
                                    </p:set>
                                    <p:animEffect transition="in" filter="box(in)">
                                      <p:cBhvr>
                                        <p:cTn id="42" dur="500"/>
                                        <p:tgtEl>
                                          <p:spTgt spid="119817">
                                            <p:bg/>
                                          </p:spTgt>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4" presetClass="entr" presetSubtype="16" fill="hold" grpId="0" nodeType="clickEffect">
                                  <p:stCondLst>
                                    <p:cond delay="0"/>
                                  </p:stCondLst>
                                  <p:childTnLst>
                                    <p:set>
                                      <p:cBhvr>
                                        <p:cTn id="46" dur="1" fill="hold">
                                          <p:stCondLst>
                                            <p:cond delay="0"/>
                                          </p:stCondLst>
                                        </p:cTn>
                                        <p:tgtEl>
                                          <p:spTgt spid="119817">
                                            <p:txEl>
                                              <p:pRg st="0" end="0"/>
                                            </p:txEl>
                                          </p:spTgt>
                                        </p:tgtEl>
                                        <p:attrNameLst>
                                          <p:attrName>style.visibility</p:attrName>
                                        </p:attrNameLst>
                                      </p:cBhvr>
                                      <p:to>
                                        <p:strVal val="visible"/>
                                      </p:to>
                                    </p:set>
                                    <p:animEffect transition="in" filter="box(in)">
                                      <p:cBhvr>
                                        <p:cTn id="47" dur="500"/>
                                        <p:tgtEl>
                                          <p:spTgt spid="119817">
                                            <p:txEl>
                                              <p:pRg st="0" end="0"/>
                                            </p:txEl>
                                          </p:spTgt>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3" presetClass="entr" presetSubtype="10" fill="hold" nodeType="clickEffect">
                                  <p:stCondLst>
                                    <p:cond delay="0"/>
                                  </p:stCondLst>
                                  <p:childTnLst>
                                    <p:set>
                                      <p:cBhvr>
                                        <p:cTn id="51" dur="1" fill="hold">
                                          <p:stCondLst>
                                            <p:cond delay="0"/>
                                          </p:stCondLst>
                                        </p:cTn>
                                        <p:tgtEl>
                                          <p:spTgt spid="10">
                                            <p:txEl>
                                              <p:pRg st="0" end="0"/>
                                            </p:txEl>
                                          </p:spTgt>
                                        </p:tgtEl>
                                        <p:attrNameLst>
                                          <p:attrName>style.visibility</p:attrName>
                                        </p:attrNameLst>
                                      </p:cBhvr>
                                      <p:to>
                                        <p:strVal val="visible"/>
                                      </p:to>
                                    </p:set>
                                    <p:animEffect transition="in" filter="blinds(horizontal)">
                                      <p:cBhvr>
                                        <p:cTn id="52" dur="500"/>
                                        <p:tgtEl>
                                          <p:spTgt spid="10">
                                            <p:txEl>
                                              <p:pRg st="0" end="0"/>
                                            </p:txEl>
                                          </p:spTgt>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3" presetClass="entr" presetSubtype="10" fill="hold" nodeType="clickEffect">
                                  <p:stCondLst>
                                    <p:cond delay="0"/>
                                  </p:stCondLst>
                                  <p:childTnLst>
                                    <p:set>
                                      <p:cBhvr>
                                        <p:cTn id="56" dur="1" fill="hold">
                                          <p:stCondLst>
                                            <p:cond delay="0"/>
                                          </p:stCondLst>
                                        </p:cTn>
                                        <p:tgtEl>
                                          <p:spTgt spid="10">
                                            <p:txEl>
                                              <p:pRg st="1" end="1"/>
                                            </p:txEl>
                                          </p:spTgt>
                                        </p:tgtEl>
                                        <p:attrNameLst>
                                          <p:attrName>style.visibility</p:attrName>
                                        </p:attrNameLst>
                                      </p:cBhvr>
                                      <p:to>
                                        <p:strVal val="visible"/>
                                      </p:to>
                                    </p:set>
                                    <p:animEffect transition="in" filter="blinds(horizontal)">
                                      <p:cBhvr>
                                        <p:cTn id="57" dur="500"/>
                                        <p:tgtEl>
                                          <p:spTgt spid="10">
                                            <p:txEl>
                                              <p:pRg st="1" end="1"/>
                                            </p:txEl>
                                          </p:spTgt>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4" presetClass="entr" presetSubtype="16" fill="hold" nodeType="clickEffect">
                                  <p:stCondLst>
                                    <p:cond delay="0"/>
                                  </p:stCondLst>
                                  <p:childTnLst>
                                    <p:set>
                                      <p:cBhvr>
                                        <p:cTn id="61" dur="1" fill="hold">
                                          <p:stCondLst>
                                            <p:cond delay="0"/>
                                          </p:stCondLst>
                                        </p:cTn>
                                        <p:tgtEl>
                                          <p:spTgt spid="10">
                                            <p:txEl>
                                              <p:pRg st="2" end="2"/>
                                            </p:txEl>
                                          </p:spTgt>
                                        </p:tgtEl>
                                        <p:attrNameLst>
                                          <p:attrName>style.visibility</p:attrName>
                                        </p:attrNameLst>
                                      </p:cBhvr>
                                      <p:to>
                                        <p:strVal val="visible"/>
                                      </p:to>
                                    </p:set>
                                    <p:animEffect transition="in" filter="box(in)">
                                      <p:cBhvr>
                                        <p:cTn id="62" dur="500"/>
                                        <p:tgtEl>
                                          <p:spTgt spid="10">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812" grpId="0" animBg="1"/>
      <p:bldP spid="119812" grpId="1" animBg="1"/>
      <p:bldP spid="119813" grpId="0" animBg="1"/>
      <p:bldP spid="119814" grpId="0" animBg="1"/>
      <p:bldP spid="119815" grpId="0" animBg="1"/>
      <p:bldP spid="119816" grpId="0" animBg="1"/>
      <p:bldP spid="119817" grpId="0" build="p" animBg="1"/>
      <p:bldP spid="119819"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Slide Number Placeholder 3"/>
          <p:cNvSpPr>
            <a:spLocks noGrp="1"/>
          </p:cNvSpPr>
          <p:nvPr>
            <p:ph type="sldNum" sz="quarter" idx="4294967295"/>
          </p:nvPr>
        </p:nvSpPr>
        <p:spPr>
          <a:xfrm>
            <a:off x="6553200" y="6245225"/>
            <a:ext cx="2133600" cy="476250"/>
          </a:xfrm>
          <a:prstGeom prst="rect">
            <a:avLst/>
          </a:prstGeom>
          <a:noFill/>
        </p:spPr>
        <p:txBody>
          <a:bodyPr/>
          <a:lstStyle/>
          <a:p>
            <a:fld id="{DE7401C4-805D-48AC-ACA1-5090A223EE1B}" type="slidenum">
              <a:rPr lang="en-US" altLang="en-US"/>
              <a:pPr/>
              <a:t>95</a:t>
            </a:fld>
            <a:endParaRPr lang="th-TH" altLang="en-US"/>
          </a:p>
        </p:txBody>
      </p:sp>
      <p:sp>
        <p:nvSpPr>
          <p:cNvPr id="5" name="Title 4"/>
          <p:cNvSpPr>
            <a:spLocks noGrp="1"/>
          </p:cNvSpPr>
          <p:nvPr>
            <p:ph type="title"/>
          </p:nvPr>
        </p:nvSpPr>
        <p:spPr>
          <a:xfrm>
            <a:off x="0" y="0"/>
            <a:ext cx="9144000" cy="927100"/>
          </a:xfrm>
        </p:spPr>
        <p:txBody>
          <a:bodyPr/>
          <a:lstStyle/>
          <a:p>
            <a:r>
              <a:rPr lang="en-US" altLang="en-US" sz="3200" i="1">
                <a:solidFill>
                  <a:schemeClr val="tx1"/>
                </a:solidFill>
                <a:latin typeface="Times New Roman" pitchFamily="18" charset="0"/>
                <a:cs typeface="Times New Roman" pitchFamily="18" charset="0"/>
              </a:rPr>
              <a:t>b. Quan hệ biện chứng giữa cái riêng và cái chung</a:t>
            </a:r>
            <a:endParaRPr lang="en-US" altLang="en-US" sz="3200"/>
          </a:p>
        </p:txBody>
      </p:sp>
      <p:sp>
        <p:nvSpPr>
          <p:cNvPr id="6" name="Rounded Rectangle 5"/>
          <p:cNvSpPr/>
          <p:nvPr/>
        </p:nvSpPr>
        <p:spPr>
          <a:xfrm>
            <a:off x="466725" y="4430713"/>
            <a:ext cx="2173288" cy="727075"/>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en-US" sz="3200" kern="0" dirty="0" err="1">
                <a:solidFill>
                  <a:srgbClr val="000000"/>
                </a:solidFill>
                <a:latin typeface="Times New Roman" panose="02020603050405020304" pitchFamily="18" charset="0"/>
                <a:cs typeface="Times New Roman" panose="02020603050405020304" pitchFamily="18" charset="0"/>
              </a:rPr>
              <a:t>Cái</a:t>
            </a:r>
            <a:r>
              <a:rPr lang="en-US" altLang="en-US" sz="3200" kern="0" dirty="0">
                <a:solidFill>
                  <a:srgbClr val="000000"/>
                </a:solidFill>
                <a:latin typeface="Times New Roman" panose="02020603050405020304" pitchFamily="18" charset="0"/>
                <a:cs typeface="Times New Roman" panose="02020603050405020304" pitchFamily="18" charset="0"/>
              </a:rPr>
              <a:t> </a:t>
            </a:r>
            <a:r>
              <a:rPr lang="en-US" altLang="en-US" sz="3200" kern="0" dirty="0" err="1">
                <a:solidFill>
                  <a:srgbClr val="000000"/>
                </a:solidFill>
                <a:latin typeface="Times New Roman" panose="02020603050405020304" pitchFamily="18" charset="0"/>
                <a:cs typeface="Times New Roman" panose="02020603050405020304" pitchFamily="18" charset="0"/>
              </a:rPr>
              <a:t>riêng</a:t>
            </a:r>
            <a:endParaRPr lang="en-US" dirty="0"/>
          </a:p>
        </p:txBody>
      </p:sp>
      <p:sp>
        <p:nvSpPr>
          <p:cNvPr id="7" name="Rounded Rectangle 6"/>
          <p:cNvSpPr/>
          <p:nvPr/>
        </p:nvSpPr>
        <p:spPr>
          <a:xfrm>
            <a:off x="6442075" y="4395788"/>
            <a:ext cx="2209800" cy="762000"/>
          </a:xfrm>
          <a:prstGeom prst="roundRect">
            <a:avLst/>
          </a:prstGeom>
        </p:spPr>
        <p:style>
          <a:lnRef idx="1">
            <a:schemeClr val="accent2"/>
          </a:lnRef>
          <a:fillRef idx="2">
            <a:schemeClr val="accent2"/>
          </a:fillRef>
          <a:effectRef idx="1">
            <a:schemeClr val="accent2"/>
          </a:effectRef>
          <a:fontRef idx="minor">
            <a:schemeClr val="dk1"/>
          </a:fontRef>
        </p:style>
        <p:txBody>
          <a:bodyPr anchor="ctr"/>
          <a:lstStyle/>
          <a:p>
            <a:pPr algn="ctr">
              <a:defRPr/>
            </a:pPr>
            <a:r>
              <a:rPr lang="en-US" altLang="en-US" sz="3200" kern="0" dirty="0">
                <a:solidFill>
                  <a:srgbClr val="000000"/>
                </a:solidFill>
                <a:latin typeface="Times New Roman" panose="02020603050405020304" pitchFamily="18" charset="0"/>
                <a:cs typeface="Times New Roman" panose="02020603050405020304" pitchFamily="18" charset="0"/>
              </a:rPr>
              <a:t>C</a:t>
            </a:r>
            <a:r>
              <a:rPr lang="en-US" altLang="en-US" sz="3200" kern="0" dirty="0" err="1">
                <a:solidFill>
                  <a:srgbClr val="000000"/>
                </a:solidFill>
                <a:latin typeface="Times New Roman" panose="02020603050405020304" pitchFamily="18" charset="0"/>
                <a:cs typeface="Times New Roman" panose="02020603050405020304" pitchFamily="18" charset="0"/>
              </a:rPr>
              <a:t>ái</a:t>
            </a:r>
            <a:r>
              <a:rPr lang="en-US" altLang="en-US" sz="3200" kern="0" dirty="0">
                <a:solidFill>
                  <a:srgbClr val="000000"/>
                </a:solidFill>
                <a:latin typeface="Times New Roman" panose="02020603050405020304" pitchFamily="18" charset="0"/>
                <a:cs typeface="Times New Roman" panose="02020603050405020304" pitchFamily="18" charset="0"/>
              </a:rPr>
              <a:t> </a:t>
            </a:r>
            <a:r>
              <a:rPr lang="en-US" altLang="en-US" sz="3200" kern="0" dirty="0" err="1">
                <a:solidFill>
                  <a:srgbClr val="000000"/>
                </a:solidFill>
                <a:latin typeface="Times New Roman" panose="02020603050405020304" pitchFamily="18" charset="0"/>
                <a:cs typeface="Times New Roman" panose="02020603050405020304" pitchFamily="18" charset="0"/>
              </a:rPr>
              <a:t>chung</a:t>
            </a:r>
            <a:endParaRPr lang="en-US" dirty="0"/>
          </a:p>
        </p:txBody>
      </p:sp>
      <p:sp>
        <p:nvSpPr>
          <p:cNvPr id="8" name="Rounded Rectangle 7"/>
          <p:cNvSpPr/>
          <p:nvPr/>
        </p:nvSpPr>
        <p:spPr>
          <a:xfrm>
            <a:off x="2955925" y="1524000"/>
            <a:ext cx="2895600" cy="762000"/>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altLang="en-US" sz="3200">
                <a:solidFill>
                  <a:srgbClr val="000000"/>
                </a:solidFill>
                <a:latin typeface="Times New Roman" pitchFamily="18" charset="0"/>
                <a:cs typeface="Times New Roman" pitchFamily="18" charset="0"/>
              </a:rPr>
              <a:t>Cái đơn nhất</a:t>
            </a:r>
            <a:endParaRPr lang="en-US">
              <a:solidFill>
                <a:srgbClr val="FEE9DE"/>
              </a:solidFill>
              <a:cs typeface="Cordia New" pitchFamily="34" charset="-34"/>
            </a:endParaRPr>
          </a:p>
        </p:txBody>
      </p:sp>
      <p:sp>
        <p:nvSpPr>
          <p:cNvPr id="9" name="Oval 8"/>
          <p:cNvSpPr/>
          <p:nvPr/>
        </p:nvSpPr>
        <p:spPr>
          <a:xfrm>
            <a:off x="2955925" y="2927350"/>
            <a:ext cx="3122613" cy="1676400"/>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altLang="en-US" sz="3200">
                <a:solidFill>
                  <a:srgbClr val="000000"/>
                </a:solidFill>
                <a:latin typeface="Times New Roman" pitchFamily="18" charset="0"/>
                <a:cs typeface="Times New Roman" pitchFamily="18" charset="0"/>
              </a:rPr>
              <a:t>Tồn tại khách quan</a:t>
            </a:r>
            <a:endParaRPr lang="en-US">
              <a:solidFill>
                <a:srgbClr val="FEE9DE"/>
              </a:solidFill>
              <a:cs typeface="Cordia New" pitchFamily="34" charset="-34"/>
            </a:endParaRPr>
          </a:p>
        </p:txBody>
      </p:sp>
      <p:cxnSp>
        <p:nvCxnSpPr>
          <p:cNvPr id="11" name="Straight Connector 10"/>
          <p:cNvCxnSpPr>
            <a:stCxn id="6" idx="3"/>
            <a:endCxn id="7" idx="1"/>
          </p:cNvCxnSpPr>
          <p:nvPr/>
        </p:nvCxnSpPr>
        <p:spPr>
          <a:xfrm flipV="1">
            <a:off x="2640013" y="4776788"/>
            <a:ext cx="3802062" cy="17462"/>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p:cNvCxnSpPr>
            <a:stCxn id="6" idx="0"/>
            <a:endCxn id="8" idx="2"/>
          </p:cNvCxnSpPr>
          <p:nvPr/>
        </p:nvCxnSpPr>
        <p:spPr>
          <a:xfrm flipV="1">
            <a:off x="1554163" y="2286000"/>
            <a:ext cx="2849562" cy="2144713"/>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p:cNvCxnSpPr>
            <a:stCxn id="7" idx="0"/>
            <a:endCxn id="8" idx="2"/>
          </p:cNvCxnSpPr>
          <p:nvPr/>
        </p:nvCxnSpPr>
        <p:spPr>
          <a:xfrm flipH="1" flipV="1">
            <a:off x="4403725" y="2286000"/>
            <a:ext cx="3143250" cy="2109788"/>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ox(i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50" presetClass="entr" presetSubtype="0" decel="10000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p:cTn id="12" dur="1000" fill="hold"/>
                                        <p:tgtEl>
                                          <p:spTgt spid="8"/>
                                        </p:tgtEl>
                                        <p:attrNameLst>
                                          <p:attrName>ppt_w</p:attrName>
                                        </p:attrNameLst>
                                      </p:cBhvr>
                                      <p:tavLst>
                                        <p:tav tm="0">
                                          <p:val>
                                            <p:strVal val="#ppt_w+.3"/>
                                          </p:val>
                                        </p:tav>
                                        <p:tav tm="100000">
                                          <p:val>
                                            <p:strVal val="#ppt_w"/>
                                          </p:val>
                                        </p:tav>
                                      </p:tavLst>
                                    </p:anim>
                                    <p:anim calcmode="lin" valueType="num">
                                      <p:cBhvr>
                                        <p:cTn id="13" dur="1000" fill="hold"/>
                                        <p:tgtEl>
                                          <p:spTgt spid="8"/>
                                        </p:tgtEl>
                                        <p:attrNameLst>
                                          <p:attrName>ppt_h</p:attrName>
                                        </p:attrNameLst>
                                      </p:cBhvr>
                                      <p:tavLst>
                                        <p:tav tm="0">
                                          <p:val>
                                            <p:strVal val="#ppt_h"/>
                                          </p:val>
                                        </p:tav>
                                        <p:tav tm="100000">
                                          <p:val>
                                            <p:strVal val="#ppt_h"/>
                                          </p:val>
                                        </p:tav>
                                      </p:tavLst>
                                    </p:anim>
                                    <p:animEffect transition="in" filter="fade">
                                      <p:cBhvr>
                                        <p:cTn id="14" dur="1000"/>
                                        <p:tgtEl>
                                          <p:spTgt spid="8"/>
                                        </p:tgtEl>
                                      </p:cBhvr>
                                    </p:animEffect>
                                  </p:childTnLst>
                                </p:cTn>
                              </p:par>
                              <p:par>
                                <p:cTn id="15" presetID="50" presetClass="entr" presetSubtype="0" decel="10000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p:cTn id="17" dur="1000" fill="hold"/>
                                        <p:tgtEl>
                                          <p:spTgt spid="6"/>
                                        </p:tgtEl>
                                        <p:attrNameLst>
                                          <p:attrName>ppt_w</p:attrName>
                                        </p:attrNameLst>
                                      </p:cBhvr>
                                      <p:tavLst>
                                        <p:tav tm="0">
                                          <p:val>
                                            <p:strVal val="#ppt_w+.3"/>
                                          </p:val>
                                        </p:tav>
                                        <p:tav tm="100000">
                                          <p:val>
                                            <p:strVal val="#ppt_w"/>
                                          </p:val>
                                        </p:tav>
                                      </p:tavLst>
                                    </p:anim>
                                    <p:anim calcmode="lin" valueType="num">
                                      <p:cBhvr>
                                        <p:cTn id="18" dur="1000" fill="hold"/>
                                        <p:tgtEl>
                                          <p:spTgt spid="6"/>
                                        </p:tgtEl>
                                        <p:attrNameLst>
                                          <p:attrName>ppt_h</p:attrName>
                                        </p:attrNameLst>
                                      </p:cBhvr>
                                      <p:tavLst>
                                        <p:tav tm="0">
                                          <p:val>
                                            <p:strVal val="#ppt_h"/>
                                          </p:val>
                                        </p:tav>
                                        <p:tav tm="100000">
                                          <p:val>
                                            <p:strVal val="#ppt_h"/>
                                          </p:val>
                                        </p:tav>
                                      </p:tavLst>
                                    </p:anim>
                                    <p:animEffect transition="in" filter="fade">
                                      <p:cBhvr>
                                        <p:cTn id="19" dur="1000"/>
                                        <p:tgtEl>
                                          <p:spTgt spid="6"/>
                                        </p:tgtEl>
                                      </p:cBhvr>
                                    </p:animEffect>
                                  </p:childTnLst>
                                </p:cTn>
                              </p:par>
                              <p:par>
                                <p:cTn id="20" presetID="50" presetClass="entr" presetSubtype="0" decel="100000" fill="hold" nodeType="withEffect">
                                  <p:stCondLst>
                                    <p:cond delay="0"/>
                                  </p:stCondLst>
                                  <p:childTnLst>
                                    <p:set>
                                      <p:cBhvr>
                                        <p:cTn id="21" dur="1" fill="hold">
                                          <p:stCondLst>
                                            <p:cond delay="0"/>
                                          </p:stCondLst>
                                        </p:cTn>
                                        <p:tgtEl>
                                          <p:spTgt spid="15"/>
                                        </p:tgtEl>
                                        <p:attrNameLst>
                                          <p:attrName>style.visibility</p:attrName>
                                        </p:attrNameLst>
                                      </p:cBhvr>
                                      <p:to>
                                        <p:strVal val="visible"/>
                                      </p:to>
                                    </p:set>
                                    <p:anim calcmode="lin" valueType="num">
                                      <p:cBhvr>
                                        <p:cTn id="22" dur="1000" fill="hold"/>
                                        <p:tgtEl>
                                          <p:spTgt spid="15"/>
                                        </p:tgtEl>
                                        <p:attrNameLst>
                                          <p:attrName>ppt_w</p:attrName>
                                        </p:attrNameLst>
                                      </p:cBhvr>
                                      <p:tavLst>
                                        <p:tav tm="0">
                                          <p:val>
                                            <p:strVal val="#ppt_w+.3"/>
                                          </p:val>
                                        </p:tav>
                                        <p:tav tm="100000">
                                          <p:val>
                                            <p:strVal val="#ppt_w"/>
                                          </p:val>
                                        </p:tav>
                                      </p:tavLst>
                                    </p:anim>
                                    <p:anim calcmode="lin" valueType="num">
                                      <p:cBhvr>
                                        <p:cTn id="23" dur="1000" fill="hold"/>
                                        <p:tgtEl>
                                          <p:spTgt spid="15"/>
                                        </p:tgtEl>
                                        <p:attrNameLst>
                                          <p:attrName>ppt_h</p:attrName>
                                        </p:attrNameLst>
                                      </p:cBhvr>
                                      <p:tavLst>
                                        <p:tav tm="0">
                                          <p:val>
                                            <p:strVal val="#ppt_h"/>
                                          </p:val>
                                        </p:tav>
                                        <p:tav tm="100000">
                                          <p:val>
                                            <p:strVal val="#ppt_h"/>
                                          </p:val>
                                        </p:tav>
                                      </p:tavLst>
                                    </p:anim>
                                    <p:animEffect transition="in" filter="fade">
                                      <p:cBhvr>
                                        <p:cTn id="24" dur="1000"/>
                                        <p:tgtEl>
                                          <p:spTgt spid="15"/>
                                        </p:tgtEl>
                                      </p:cBhvr>
                                    </p:animEffect>
                                  </p:childTnLst>
                                </p:cTn>
                              </p:par>
                              <p:par>
                                <p:cTn id="25" presetID="50" presetClass="entr" presetSubtype="0" decel="10000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p:cTn id="27" dur="1000" fill="hold"/>
                                        <p:tgtEl>
                                          <p:spTgt spid="9"/>
                                        </p:tgtEl>
                                        <p:attrNameLst>
                                          <p:attrName>ppt_w</p:attrName>
                                        </p:attrNameLst>
                                      </p:cBhvr>
                                      <p:tavLst>
                                        <p:tav tm="0">
                                          <p:val>
                                            <p:strVal val="#ppt_w+.3"/>
                                          </p:val>
                                        </p:tav>
                                        <p:tav tm="100000">
                                          <p:val>
                                            <p:strVal val="#ppt_w"/>
                                          </p:val>
                                        </p:tav>
                                      </p:tavLst>
                                    </p:anim>
                                    <p:anim calcmode="lin" valueType="num">
                                      <p:cBhvr>
                                        <p:cTn id="28" dur="1000" fill="hold"/>
                                        <p:tgtEl>
                                          <p:spTgt spid="9"/>
                                        </p:tgtEl>
                                        <p:attrNameLst>
                                          <p:attrName>ppt_h</p:attrName>
                                        </p:attrNameLst>
                                      </p:cBhvr>
                                      <p:tavLst>
                                        <p:tav tm="0">
                                          <p:val>
                                            <p:strVal val="#ppt_h"/>
                                          </p:val>
                                        </p:tav>
                                        <p:tav tm="100000">
                                          <p:val>
                                            <p:strVal val="#ppt_h"/>
                                          </p:val>
                                        </p:tav>
                                      </p:tavLst>
                                    </p:anim>
                                    <p:animEffect transition="in" filter="fade">
                                      <p:cBhvr>
                                        <p:cTn id="29" dur="1000"/>
                                        <p:tgtEl>
                                          <p:spTgt spid="9"/>
                                        </p:tgtEl>
                                      </p:cBhvr>
                                    </p:animEffect>
                                  </p:childTnLst>
                                </p:cTn>
                              </p:par>
                              <p:par>
                                <p:cTn id="30" presetID="50" presetClass="entr" presetSubtype="0" decel="100000" fill="hold" nodeType="withEffect">
                                  <p:stCondLst>
                                    <p:cond delay="0"/>
                                  </p:stCondLst>
                                  <p:childTnLst>
                                    <p:set>
                                      <p:cBhvr>
                                        <p:cTn id="31" dur="1" fill="hold">
                                          <p:stCondLst>
                                            <p:cond delay="0"/>
                                          </p:stCondLst>
                                        </p:cTn>
                                        <p:tgtEl>
                                          <p:spTgt spid="20"/>
                                        </p:tgtEl>
                                        <p:attrNameLst>
                                          <p:attrName>style.visibility</p:attrName>
                                        </p:attrNameLst>
                                      </p:cBhvr>
                                      <p:to>
                                        <p:strVal val="visible"/>
                                      </p:to>
                                    </p:set>
                                    <p:anim calcmode="lin" valueType="num">
                                      <p:cBhvr>
                                        <p:cTn id="32" dur="1000" fill="hold"/>
                                        <p:tgtEl>
                                          <p:spTgt spid="20"/>
                                        </p:tgtEl>
                                        <p:attrNameLst>
                                          <p:attrName>ppt_w</p:attrName>
                                        </p:attrNameLst>
                                      </p:cBhvr>
                                      <p:tavLst>
                                        <p:tav tm="0">
                                          <p:val>
                                            <p:strVal val="#ppt_w+.3"/>
                                          </p:val>
                                        </p:tav>
                                        <p:tav tm="100000">
                                          <p:val>
                                            <p:strVal val="#ppt_w"/>
                                          </p:val>
                                        </p:tav>
                                      </p:tavLst>
                                    </p:anim>
                                    <p:anim calcmode="lin" valueType="num">
                                      <p:cBhvr>
                                        <p:cTn id="33" dur="1000" fill="hold"/>
                                        <p:tgtEl>
                                          <p:spTgt spid="20"/>
                                        </p:tgtEl>
                                        <p:attrNameLst>
                                          <p:attrName>ppt_h</p:attrName>
                                        </p:attrNameLst>
                                      </p:cBhvr>
                                      <p:tavLst>
                                        <p:tav tm="0">
                                          <p:val>
                                            <p:strVal val="#ppt_h"/>
                                          </p:val>
                                        </p:tav>
                                        <p:tav tm="100000">
                                          <p:val>
                                            <p:strVal val="#ppt_h"/>
                                          </p:val>
                                        </p:tav>
                                      </p:tavLst>
                                    </p:anim>
                                    <p:animEffect transition="in" filter="fade">
                                      <p:cBhvr>
                                        <p:cTn id="34" dur="1000"/>
                                        <p:tgtEl>
                                          <p:spTgt spid="20"/>
                                        </p:tgtEl>
                                      </p:cBhvr>
                                    </p:animEffect>
                                  </p:childTnLst>
                                </p:cTn>
                              </p:par>
                              <p:par>
                                <p:cTn id="35" presetID="50" presetClass="entr" presetSubtype="0" decel="100000" fill="hold" grpId="0" nodeType="withEffect">
                                  <p:stCondLst>
                                    <p:cond delay="0"/>
                                  </p:stCondLst>
                                  <p:childTnLst>
                                    <p:set>
                                      <p:cBhvr>
                                        <p:cTn id="36" dur="1" fill="hold">
                                          <p:stCondLst>
                                            <p:cond delay="0"/>
                                          </p:stCondLst>
                                        </p:cTn>
                                        <p:tgtEl>
                                          <p:spTgt spid="7"/>
                                        </p:tgtEl>
                                        <p:attrNameLst>
                                          <p:attrName>style.visibility</p:attrName>
                                        </p:attrNameLst>
                                      </p:cBhvr>
                                      <p:to>
                                        <p:strVal val="visible"/>
                                      </p:to>
                                    </p:set>
                                    <p:anim calcmode="lin" valueType="num">
                                      <p:cBhvr>
                                        <p:cTn id="37" dur="1000" fill="hold"/>
                                        <p:tgtEl>
                                          <p:spTgt spid="7"/>
                                        </p:tgtEl>
                                        <p:attrNameLst>
                                          <p:attrName>ppt_w</p:attrName>
                                        </p:attrNameLst>
                                      </p:cBhvr>
                                      <p:tavLst>
                                        <p:tav tm="0">
                                          <p:val>
                                            <p:strVal val="#ppt_w+.3"/>
                                          </p:val>
                                        </p:tav>
                                        <p:tav tm="100000">
                                          <p:val>
                                            <p:strVal val="#ppt_w"/>
                                          </p:val>
                                        </p:tav>
                                      </p:tavLst>
                                    </p:anim>
                                    <p:anim calcmode="lin" valueType="num">
                                      <p:cBhvr>
                                        <p:cTn id="38" dur="1000" fill="hold"/>
                                        <p:tgtEl>
                                          <p:spTgt spid="7"/>
                                        </p:tgtEl>
                                        <p:attrNameLst>
                                          <p:attrName>ppt_h</p:attrName>
                                        </p:attrNameLst>
                                      </p:cBhvr>
                                      <p:tavLst>
                                        <p:tav tm="0">
                                          <p:val>
                                            <p:strVal val="#ppt_h"/>
                                          </p:val>
                                        </p:tav>
                                        <p:tav tm="100000">
                                          <p:val>
                                            <p:strVal val="#ppt_h"/>
                                          </p:val>
                                        </p:tav>
                                      </p:tavLst>
                                    </p:anim>
                                    <p:animEffect transition="in" filter="fade">
                                      <p:cBhvr>
                                        <p:cTn id="39" dur="1000"/>
                                        <p:tgtEl>
                                          <p:spTgt spid="7"/>
                                        </p:tgtEl>
                                      </p:cBhvr>
                                    </p:animEffect>
                                  </p:childTnLst>
                                </p:cTn>
                              </p:par>
                              <p:par>
                                <p:cTn id="40" presetID="50" presetClass="entr" presetSubtype="0" decel="100000" fill="hold" nodeType="withEffect">
                                  <p:stCondLst>
                                    <p:cond delay="0"/>
                                  </p:stCondLst>
                                  <p:childTnLst>
                                    <p:set>
                                      <p:cBhvr>
                                        <p:cTn id="41" dur="1" fill="hold">
                                          <p:stCondLst>
                                            <p:cond delay="0"/>
                                          </p:stCondLst>
                                        </p:cTn>
                                        <p:tgtEl>
                                          <p:spTgt spid="11"/>
                                        </p:tgtEl>
                                        <p:attrNameLst>
                                          <p:attrName>style.visibility</p:attrName>
                                        </p:attrNameLst>
                                      </p:cBhvr>
                                      <p:to>
                                        <p:strVal val="visible"/>
                                      </p:to>
                                    </p:set>
                                    <p:anim calcmode="lin" valueType="num">
                                      <p:cBhvr>
                                        <p:cTn id="42" dur="1000" fill="hold"/>
                                        <p:tgtEl>
                                          <p:spTgt spid="11"/>
                                        </p:tgtEl>
                                        <p:attrNameLst>
                                          <p:attrName>ppt_w</p:attrName>
                                        </p:attrNameLst>
                                      </p:cBhvr>
                                      <p:tavLst>
                                        <p:tav tm="0">
                                          <p:val>
                                            <p:strVal val="#ppt_w+.3"/>
                                          </p:val>
                                        </p:tav>
                                        <p:tav tm="100000">
                                          <p:val>
                                            <p:strVal val="#ppt_w"/>
                                          </p:val>
                                        </p:tav>
                                      </p:tavLst>
                                    </p:anim>
                                    <p:anim calcmode="lin" valueType="num">
                                      <p:cBhvr>
                                        <p:cTn id="43" dur="1000" fill="hold"/>
                                        <p:tgtEl>
                                          <p:spTgt spid="11"/>
                                        </p:tgtEl>
                                        <p:attrNameLst>
                                          <p:attrName>ppt_h</p:attrName>
                                        </p:attrNameLst>
                                      </p:cBhvr>
                                      <p:tavLst>
                                        <p:tav tm="0">
                                          <p:val>
                                            <p:strVal val="#ppt_h"/>
                                          </p:val>
                                        </p:tav>
                                        <p:tav tm="100000">
                                          <p:val>
                                            <p:strVal val="#ppt_h"/>
                                          </p:val>
                                        </p:tav>
                                      </p:tavLst>
                                    </p:anim>
                                    <p:animEffect transition="in" filter="fade">
                                      <p:cBhvr>
                                        <p:cTn id="44"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7" grpId="0" animBg="1"/>
      <p:bldP spid="8" grpId="0" animBg="1"/>
      <p:bldP spid="9" grpId="0"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Slide Number Placeholder 3"/>
          <p:cNvSpPr>
            <a:spLocks noGrp="1"/>
          </p:cNvSpPr>
          <p:nvPr>
            <p:ph type="sldNum" sz="quarter" idx="4294967295"/>
          </p:nvPr>
        </p:nvSpPr>
        <p:spPr>
          <a:xfrm>
            <a:off x="6553200" y="6245225"/>
            <a:ext cx="2133600" cy="476250"/>
          </a:xfrm>
          <a:prstGeom prst="rect">
            <a:avLst/>
          </a:prstGeom>
          <a:noFill/>
        </p:spPr>
        <p:txBody>
          <a:bodyPr/>
          <a:lstStyle/>
          <a:p>
            <a:fld id="{C3E62D9A-1FB3-435F-B5D4-810FC00559C0}" type="slidenum">
              <a:rPr lang="en-US" altLang="en-US"/>
              <a:pPr/>
              <a:t>96</a:t>
            </a:fld>
            <a:endParaRPr lang="th-TH" altLang="en-US"/>
          </a:p>
        </p:txBody>
      </p:sp>
      <p:sp>
        <p:nvSpPr>
          <p:cNvPr id="89091" name="Title 4"/>
          <p:cNvSpPr>
            <a:spLocks noGrp="1"/>
          </p:cNvSpPr>
          <p:nvPr>
            <p:ph type="title"/>
          </p:nvPr>
        </p:nvSpPr>
        <p:spPr>
          <a:xfrm>
            <a:off x="0" y="0"/>
            <a:ext cx="9144000" cy="927100"/>
          </a:xfrm>
        </p:spPr>
        <p:txBody>
          <a:bodyPr/>
          <a:lstStyle/>
          <a:p>
            <a:r>
              <a:rPr lang="en-US" altLang="en-US" sz="3200" i="1">
                <a:solidFill>
                  <a:schemeClr val="tx1"/>
                </a:solidFill>
                <a:latin typeface="Times New Roman" pitchFamily="18" charset="0"/>
                <a:cs typeface="Times New Roman" pitchFamily="18" charset="0"/>
              </a:rPr>
              <a:t>b. Quan hệ biện chứng giữa cái riêng và cái chung</a:t>
            </a:r>
            <a:endParaRPr lang="en-US" altLang="en-US" sz="3200"/>
          </a:p>
        </p:txBody>
      </p:sp>
      <p:sp>
        <p:nvSpPr>
          <p:cNvPr id="6" name="Rounded Rectangle 5"/>
          <p:cNvSpPr/>
          <p:nvPr/>
        </p:nvSpPr>
        <p:spPr>
          <a:xfrm>
            <a:off x="304800" y="3552825"/>
            <a:ext cx="2173288" cy="762000"/>
          </a:xfrm>
          <a:prstGeom prst="roundRect">
            <a:avLst/>
          </a:prstGeom>
          <a:solidFill>
            <a:srgbClr val="CCFF66"/>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en-US" sz="3200" kern="0" dirty="0" err="1">
                <a:solidFill>
                  <a:srgbClr val="000000"/>
                </a:solidFill>
                <a:latin typeface="Times New Roman" panose="02020603050405020304" pitchFamily="18" charset="0"/>
                <a:cs typeface="Times New Roman" panose="02020603050405020304" pitchFamily="18" charset="0"/>
              </a:rPr>
              <a:t>Cái</a:t>
            </a:r>
            <a:r>
              <a:rPr lang="en-US" altLang="en-US" sz="3200" kern="0" dirty="0">
                <a:solidFill>
                  <a:srgbClr val="000000"/>
                </a:solidFill>
                <a:latin typeface="Times New Roman" panose="02020603050405020304" pitchFamily="18" charset="0"/>
                <a:cs typeface="Times New Roman" panose="02020603050405020304" pitchFamily="18" charset="0"/>
              </a:rPr>
              <a:t> </a:t>
            </a:r>
            <a:r>
              <a:rPr lang="en-US" altLang="en-US" sz="3200" kern="0" dirty="0" err="1">
                <a:solidFill>
                  <a:srgbClr val="000000"/>
                </a:solidFill>
                <a:latin typeface="Times New Roman" panose="02020603050405020304" pitchFamily="18" charset="0"/>
                <a:cs typeface="Times New Roman" panose="02020603050405020304" pitchFamily="18" charset="0"/>
              </a:rPr>
              <a:t>riêng</a:t>
            </a:r>
            <a:endParaRPr lang="en-US" dirty="0"/>
          </a:p>
        </p:txBody>
      </p:sp>
      <p:sp>
        <p:nvSpPr>
          <p:cNvPr id="7" name="Rounded Rectangle 6"/>
          <p:cNvSpPr/>
          <p:nvPr/>
        </p:nvSpPr>
        <p:spPr>
          <a:xfrm>
            <a:off x="6705600" y="3429000"/>
            <a:ext cx="2209800" cy="762000"/>
          </a:xfrm>
          <a:prstGeom prst="roundRect">
            <a:avLst/>
          </a:prstGeom>
        </p:spPr>
        <p:style>
          <a:lnRef idx="1">
            <a:schemeClr val="accent2"/>
          </a:lnRef>
          <a:fillRef idx="2">
            <a:schemeClr val="accent2"/>
          </a:fillRef>
          <a:effectRef idx="1">
            <a:schemeClr val="accent2"/>
          </a:effectRef>
          <a:fontRef idx="minor">
            <a:schemeClr val="dk1"/>
          </a:fontRef>
        </p:style>
        <p:txBody>
          <a:bodyPr anchor="ctr"/>
          <a:lstStyle/>
          <a:p>
            <a:pPr algn="ctr">
              <a:defRPr/>
            </a:pPr>
            <a:r>
              <a:rPr lang="en-US" altLang="en-US" sz="3200" kern="0" dirty="0">
                <a:solidFill>
                  <a:srgbClr val="000000"/>
                </a:solidFill>
                <a:latin typeface="Times New Roman" panose="02020603050405020304" pitchFamily="18" charset="0"/>
                <a:cs typeface="Times New Roman" panose="02020603050405020304" pitchFamily="18" charset="0"/>
              </a:rPr>
              <a:t>C</a:t>
            </a:r>
            <a:r>
              <a:rPr lang="en-US" altLang="en-US" sz="3200" kern="0" dirty="0" err="1">
                <a:solidFill>
                  <a:srgbClr val="000000"/>
                </a:solidFill>
                <a:latin typeface="Times New Roman" panose="02020603050405020304" pitchFamily="18" charset="0"/>
                <a:cs typeface="Times New Roman" panose="02020603050405020304" pitchFamily="18" charset="0"/>
              </a:rPr>
              <a:t>ái</a:t>
            </a:r>
            <a:r>
              <a:rPr lang="en-US" altLang="en-US" sz="3200" kern="0" dirty="0">
                <a:solidFill>
                  <a:srgbClr val="000000"/>
                </a:solidFill>
                <a:latin typeface="Times New Roman" panose="02020603050405020304" pitchFamily="18" charset="0"/>
                <a:cs typeface="Times New Roman" panose="02020603050405020304" pitchFamily="18" charset="0"/>
              </a:rPr>
              <a:t> </a:t>
            </a:r>
            <a:r>
              <a:rPr lang="en-US" altLang="en-US" sz="3200" kern="0" dirty="0" err="1">
                <a:solidFill>
                  <a:srgbClr val="000000"/>
                </a:solidFill>
                <a:latin typeface="Times New Roman" panose="02020603050405020304" pitchFamily="18" charset="0"/>
                <a:cs typeface="Times New Roman" panose="02020603050405020304" pitchFamily="18" charset="0"/>
              </a:rPr>
              <a:t>chung</a:t>
            </a:r>
            <a:endParaRPr lang="en-US" dirty="0"/>
          </a:p>
        </p:txBody>
      </p:sp>
      <p:sp>
        <p:nvSpPr>
          <p:cNvPr id="10" name="Rounded Rectangle 9"/>
          <p:cNvSpPr/>
          <p:nvPr/>
        </p:nvSpPr>
        <p:spPr>
          <a:xfrm>
            <a:off x="2278063" y="1196975"/>
            <a:ext cx="4403725" cy="1316038"/>
          </a:xfrm>
          <a:prstGeom prst="roundRect">
            <a:avLst/>
          </a:prstGeom>
        </p:spPr>
        <p:style>
          <a:lnRef idx="1">
            <a:schemeClr val="accent1"/>
          </a:lnRef>
          <a:fillRef idx="2">
            <a:schemeClr val="accent1"/>
          </a:fillRef>
          <a:effectRef idx="1">
            <a:schemeClr val="accent1"/>
          </a:effectRef>
          <a:fontRef idx="minor">
            <a:schemeClr val="dk1"/>
          </a:fontRef>
        </p:style>
        <p:txBody>
          <a:bodyPr anchor="ctr"/>
          <a:lstStyle/>
          <a:p>
            <a:pPr algn="just"/>
            <a:r>
              <a:rPr lang="en-US" altLang="en-US" sz="2400">
                <a:solidFill>
                  <a:srgbClr val="000000"/>
                </a:solidFill>
                <a:latin typeface="Times New Roman" pitchFamily="18" charset="0"/>
                <a:cs typeface="Times New Roman" pitchFamily="18" charset="0"/>
              </a:rPr>
              <a:t>Cái riêng chỉ tồn tại trong mối quan hệ với cái chung, không có cái riêng tách rời cái chung</a:t>
            </a:r>
          </a:p>
        </p:txBody>
      </p:sp>
      <p:sp>
        <p:nvSpPr>
          <p:cNvPr id="11" name="Rounded Rectangle 10"/>
          <p:cNvSpPr/>
          <p:nvPr/>
        </p:nvSpPr>
        <p:spPr>
          <a:xfrm>
            <a:off x="2457450" y="5199063"/>
            <a:ext cx="4400550" cy="1430337"/>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just"/>
            <a:r>
              <a:rPr lang="en-US" altLang="en-US" sz="2400">
                <a:solidFill>
                  <a:srgbClr val="FEE9DE"/>
                </a:solidFill>
                <a:latin typeface="Times New Roman" pitchFamily="18" charset="0"/>
                <a:cs typeface="Times New Roman" pitchFamily="18" charset="0"/>
              </a:rPr>
              <a:t>Cái riêng là cái toàn bộ, phong phú hơn cái chung, còn cái chung thì sâu sắc hơn cái riêng.</a:t>
            </a:r>
          </a:p>
        </p:txBody>
      </p:sp>
      <p:sp>
        <p:nvSpPr>
          <p:cNvPr id="15" name="Block Arc 14"/>
          <p:cNvSpPr/>
          <p:nvPr/>
        </p:nvSpPr>
        <p:spPr>
          <a:xfrm>
            <a:off x="1143000" y="2751138"/>
            <a:ext cx="6702425" cy="1439862"/>
          </a:xfrm>
          <a:prstGeom prst="blockArc">
            <a:avLst>
              <a:gd name="adj1" fmla="val 10758527"/>
              <a:gd name="adj2" fmla="val 21552011"/>
              <a:gd name="adj3" fmla="val 279"/>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chemeClr val="tx1"/>
              </a:solidFill>
            </a:endParaRPr>
          </a:p>
        </p:txBody>
      </p:sp>
      <p:sp>
        <p:nvSpPr>
          <p:cNvPr id="16" name="Block Arc 15"/>
          <p:cNvSpPr/>
          <p:nvPr/>
        </p:nvSpPr>
        <p:spPr>
          <a:xfrm rot="10800000">
            <a:off x="1116013" y="3552825"/>
            <a:ext cx="6729412" cy="1439863"/>
          </a:xfrm>
          <a:prstGeom prst="blockArc">
            <a:avLst>
              <a:gd name="adj1" fmla="val 10758527"/>
              <a:gd name="adj2" fmla="val 21552011"/>
              <a:gd name="adj3" fmla="val 279"/>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chemeClr val="tx1"/>
              </a:solidFill>
            </a:endParaRPr>
          </a:p>
        </p:txBody>
      </p:sp>
    </p:spTree>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Slide Number Placeholder 3"/>
          <p:cNvSpPr>
            <a:spLocks noGrp="1"/>
          </p:cNvSpPr>
          <p:nvPr>
            <p:ph type="sldNum" sz="quarter" idx="4294967295"/>
          </p:nvPr>
        </p:nvSpPr>
        <p:spPr>
          <a:xfrm>
            <a:off x="6553200" y="6245225"/>
            <a:ext cx="2133600" cy="476250"/>
          </a:xfrm>
          <a:prstGeom prst="rect">
            <a:avLst/>
          </a:prstGeom>
          <a:noFill/>
        </p:spPr>
        <p:txBody>
          <a:bodyPr/>
          <a:lstStyle/>
          <a:p>
            <a:fld id="{B929AF47-67D0-4160-999D-296D7C463862}" type="slidenum">
              <a:rPr lang="en-US" altLang="en-US"/>
              <a:pPr/>
              <a:t>97</a:t>
            </a:fld>
            <a:endParaRPr lang="th-TH" altLang="en-US"/>
          </a:p>
        </p:txBody>
      </p:sp>
      <p:sp>
        <p:nvSpPr>
          <p:cNvPr id="5" name="Rounded Rectangle 4"/>
          <p:cNvSpPr/>
          <p:nvPr/>
        </p:nvSpPr>
        <p:spPr>
          <a:xfrm>
            <a:off x="6716713" y="3497263"/>
            <a:ext cx="2209800" cy="762000"/>
          </a:xfrm>
          <a:prstGeom prst="roundRect">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r>
              <a:rPr lang="en-US" altLang="en-US" sz="3200" kern="0" dirty="0">
                <a:solidFill>
                  <a:srgbClr val="000000"/>
                </a:solidFill>
                <a:latin typeface="Times New Roman" panose="02020603050405020304" pitchFamily="18" charset="0"/>
                <a:cs typeface="Times New Roman" panose="02020603050405020304" pitchFamily="18" charset="0"/>
              </a:rPr>
              <a:t>C</a:t>
            </a:r>
            <a:r>
              <a:rPr lang="en-US" altLang="en-US" sz="3200" kern="0" dirty="0" err="1">
                <a:solidFill>
                  <a:srgbClr val="000000"/>
                </a:solidFill>
                <a:latin typeface="Times New Roman" panose="02020603050405020304" pitchFamily="18" charset="0"/>
                <a:cs typeface="Times New Roman" panose="02020603050405020304" pitchFamily="18" charset="0"/>
              </a:rPr>
              <a:t>ái</a:t>
            </a:r>
            <a:r>
              <a:rPr lang="en-US" altLang="en-US" sz="3200" kern="0" dirty="0">
                <a:solidFill>
                  <a:srgbClr val="000000"/>
                </a:solidFill>
                <a:latin typeface="Times New Roman" panose="02020603050405020304" pitchFamily="18" charset="0"/>
                <a:cs typeface="Times New Roman" panose="02020603050405020304" pitchFamily="18" charset="0"/>
              </a:rPr>
              <a:t> </a:t>
            </a:r>
            <a:r>
              <a:rPr lang="en-US" altLang="en-US" sz="3200" kern="0" dirty="0" err="1">
                <a:solidFill>
                  <a:srgbClr val="000000"/>
                </a:solidFill>
                <a:latin typeface="Times New Roman" panose="02020603050405020304" pitchFamily="18" charset="0"/>
                <a:cs typeface="Times New Roman" panose="02020603050405020304" pitchFamily="18" charset="0"/>
              </a:rPr>
              <a:t>chung</a:t>
            </a:r>
            <a:endParaRPr lang="en-US" dirty="0"/>
          </a:p>
        </p:txBody>
      </p:sp>
      <p:sp>
        <p:nvSpPr>
          <p:cNvPr id="6" name="Rounded Rectangle 5"/>
          <p:cNvSpPr/>
          <p:nvPr/>
        </p:nvSpPr>
        <p:spPr>
          <a:xfrm>
            <a:off x="396875" y="3508375"/>
            <a:ext cx="2419350" cy="762000"/>
          </a:xfrm>
          <a:prstGeom prst="roundRect">
            <a:avLst/>
          </a:prstGeom>
        </p:spPr>
        <p:style>
          <a:lnRef idx="1">
            <a:schemeClr val="accent6"/>
          </a:lnRef>
          <a:fillRef idx="2">
            <a:schemeClr val="accent6"/>
          </a:fillRef>
          <a:effectRef idx="1">
            <a:schemeClr val="accent6"/>
          </a:effectRef>
          <a:fontRef idx="minor">
            <a:schemeClr val="dk1"/>
          </a:fontRef>
        </p:style>
        <p:txBody>
          <a:bodyPr anchor="ctr"/>
          <a:lstStyle/>
          <a:p>
            <a:pPr algn="ctr"/>
            <a:r>
              <a:rPr lang="en-US" altLang="en-US" sz="3200">
                <a:solidFill>
                  <a:srgbClr val="000000"/>
                </a:solidFill>
                <a:latin typeface="Times New Roman" pitchFamily="18" charset="0"/>
                <a:cs typeface="Times New Roman" pitchFamily="18" charset="0"/>
              </a:rPr>
              <a:t>Cái đơn nhất</a:t>
            </a:r>
            <a:endParaRPr lang="en-US">
              <a:solidFill>
                <a:srgbClr val="000000"/>
              </a:solidFill>
              <a:cs typeface="Cordia New" pitchFamily="34" charset="-34"/>
            </a:endParaRPr>
          </a:p>
        </p:txBody>
      </p:sp>
      <p:sp>
        <p:nvSpPr>
          <p:cNvPr id="8" name="Curved Down Arrow 7"/>
          <p:cNvSpPr/>
          <p:nvPr/>
        </p:nvSpPr>
        <p:spPr>
          <a:xfrm>
            <a:off x="1801813" y="2541588"/>
            <a:ext cx="6019800" cy="866775"/>
          </a:xfrm>
          <a:prstGeom prst="curvedDownArrow">
            <a:avLst>
              <a:gd name="adj1" fmla="val 25000"/>
              <a:gd name="adj2" fmla="val 68596"/>
              <a:gd name="adj3" fmla="val 21302"/>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chemeClr val="tx1"/>
              </a:solidFill>
            </a:endParaRPr>
          </a:p>
        </p:txBody>
      </p:sp>
      <p:sp>
        <p:nvSpPr>
          <p:cNvPr id="10" name="Curved Left Arrow 9"/>
          <p:cNvSpPr/>
          <p:nvPr/>
        </p:nvSpPr>
        <p:spPr>
          <a:xfrm rot="5400000">
            <a:off x="4197351" y="1760537"/>
            <a:ext cx="927100" cy="6067425"/>
          </a:xfrm>
          <a:prstGeom prst="curvedLeftArrow">
            <a:avLst>
              <a:gd name="adj1" fmla="val 40526"/>
              <a:gd name="adj2" fmla="val 93767"/>
              <a:gd name="adj3" fmla="val 19318"/>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chemeClr val="tx1"/>
              </a:solidFill>
            </a:endParaRPr>
          </a:p>
        </p:txBody>
      </p:sp>
      <p:sp>
        <p:nvSpPr>
          <p:cNvPr id="11" name="Oval 10"/>
          <p:cNvSpPr/>
          <p:nvPr/>
        </p:nvSpPr>
        <p:spPr>
          <a:xfrm>
            <a:off x="3352800" y="1363663"/>
            <a:ext cx="2590800" cy="914400"/>
          </a:xfrm>
          <a:prstGeom prst="ellipse">
            <a:avLst/>
          </a:prstGeom>
          <a:solidFill>
            <a:srgbClr val="FF66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altLang="en-US" sz="2400">
                <a:solidFill>
                  <a:srgbClr val="FEE9DE"/>
                </a:solidFill>
                <a:latin typeface="Times New Roman" pitchFamily="18" charset="0"/>
                <a:cs typeface="Times New Roman" pitchFamily="18" charset="0"/>
              </a:rPr>
              <a:t>Cái đặc thù</a:t>
            </a:r>
            <a:endParaRPr lang="en-US" sz="2400">
              <a:solidFill>
                <a:srgbClr val="FEE9DE"/>
              </a:solidFill>
              <a:cs typeface="Cordia New" pitchFamily="34" charset="-34"/>
            </a:endParaRPr>
          </a:p>
        </p:txBody>
      </p:sp>
      <p:sp>
        <p:nvSpPr>
          <p:cNvPr id="12" name="Rectangle 11"/>
          <p:cNvSpPr/>
          <p:nvPr/>
        </p:nvSpPr>
        <p:spPr>
          <a:xfrm>
            <a:off x="7339013" y="2762250"/>
            <a:ext cx="1831975" cy="461963"/>
          </a:xfrm>
          <a:prstGeom prst="rect">
            <a:avLst/>
          </a:prstGeom>
        </p:spPr>
        <p:txBody>
          <a:bodyPr wrap="none">
            <a:spAutoFit/>
          </a:bodyPr>
          <a:lstStyle/>
          <a:p>
            <a:r>
              <a:rPr lang="en-US" altLang="en-US" sz="2400">
                <a:solidFill>
                  <a:srgbClr val="FF0000"/>
                </a:solidFill>
                <a:latin typeface="Times New Roman" pitchFamily="18" charset="0"/>
                <a:cs typeface="Times New Roman" pitchFamily="18" charset="0"/>
              </a:rPr>
              <a:t>Cái phổ biến </a:t>
            </a:r>
            <a:endParaRPr lang="en-US" sz="2400">
              <a:solidFill>
                <a:srgbClr val="FF0000"/>
              </a:solidFill>
            </a:endParaRPr>
          </a:p>
        </p:txBody>
      </p:sp>
      <p:sp>
        <p:nvSpPr>
          <p:cNvPr id="13" name="Notched Right Arrow 12"/>
          <p:cNvSpPr/>
          <p:nvPr/>
        </p:nvSpPr>
        <p:spPr>
          <a:xfrm rot="1428909">
            <a:off x="6380163" y="2087563"/>
            <a:ext cx="979487" cy="485775"/>
          </a:xfrm>
          <a:prstGeom prst="notchedRightArrow">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4" name="Notched Right Arrow 13"/>
          <p:cNvSpPr/>
          <p:nvPr/>
        </p:nvSpPr>
        <p:spPr>
          <a:xfrm rot="19794797">
            <a:off x="1781175" y="2108200"/>
            <a:ext cx="979488" cy="484188"/>
          </a:xfrm>
          <a:prstGeom prst="notchedRight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5" name="Rectangle 14"/>
          <p:cNvSpPr/>
          <p:nvPr/>
        </p:nvSpPr>
        <p:spPr>
          <a:xfrm>
            <a:off x="2479675" y="3379788"/>
            <a:ext cx="4572000" cy="830262"/>
          </a:xfrm>
          <a:prstGeom prst="rect">
            <a:avLst/>
          </a:prstGeom>
        </p:spPr>
        <p:txBody>
          <a:bodyPr>
            <a:spAutoFit/>
          </a:bodyPr>
          <a:lstStyle/>
          <a:p>
            <a:pPr algn="ctr"/>
            <a:r>
              <a:rPr lang="en-US" altLang="en-US" sz="2400">
                <a:latin typeface="Times New Roman" pitchFamily="18" charset="0"/>
                <a:cs typeface="Times New Roman" pitchFamily="18" charset="0"/>
              </a:rPr>
              <a:t>Có thể chuyển hoá lẫn nhau </a:t>
            </a:r>
          </a:p>
          <a:p>
            <a:pPr algn="ctr"/>
            <a:r>
              <a:rPr lang="en-US" altLang="en-US" sz="2400">
                <a:latin typeface="Times New Roman" pitchFamily="18" charset="0"/>
                <a:cs typeface="Times New Roman" pitchFamily="18" charset="0"/>
              </a:rPr>
              <a:t>(theo hai chiều) </a:t>
            </a:r>
            <a:endParaRPr lang="en-US" sz="2400"/>
          </a:p>
        </p:txBody>
      </p:sp>
      <p:sp>
        <p:nvSpPr>
          <p:cNvPr id="90124" name="Title 4"/>
          <p:cNvSpPr>
            <a:spLocks noGrp="1"/>
          </p:cNvSpPr>
          <p:nvPr>
            <p:ph type="title"/>
          </p:nvPr>
        </p:nvSpPr>
        <p:spPr>
          <a:xfrm>
            <a:off x="0" y="0"/>
            <a:ext cx="9144000" cy="927100"/>
          </a:xfrm>
        </p:spPr>
        <p:txBody>
          <a:bodyPr/>
          <a:lstStyle/>
          <a:p>
            <a:r>
              <a:rPr lang="en-US" altLang="en-US" sz="3200" i="1">
                <a:solidFill>
                  <a:schemeClr val="tx1"/>
                </a:solidFill>
                <a:latin typeface="Times New Roman" pitchFamily="18" charset="0"/>
                <a:cs typeface="Times New Roman" pitchFamily="18" charset="0"/>
              </a:rPr>
              <a:t>b. Quan hệ biện chứng giữa cái riêng và cái chung</a:t>
            </a:r>
            <a:endParaRPr lang="en-US" altLang="en-US" sz="3200"/>
          </a:p>
        </p:txBody>
      </p:sp>
    </p:spTree>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Title 1"/>
          <p:cNvSpPr>
            <a:spLocks noGrp="1"/>
          </p:cNvSpPr>
          <p:nvPr>
            <p:ph type="title"/>
          </p:nvPr>
        </p:nvSpPr>
        <p:spPr>
          <a:xfrm>
            <a:off x="0" y="0"/>
            <a:ext cx="8839200" cy="990600"/>
          </a:xfrm>
        </p:spPr>
        <p:txBody>
          <a:bodyPr/>
          <a:lstStyle/>
          <a:p>
            <a:br>
              <a:rPr lang="en-US" altLang="en-US">
                <a:latin typeface="Times New Roman" pitchFamily="18" charset="0"/>
                <a:cs typeface="Times New Roman" pitchFamily="18" charset="0"/>
              </a:rPr>
            </a:br>
            <a:r>
              <a:rPr lang="en-US" altLang="en-US">
                <a:latin typeface="Times New Roman" pitchFamily="18" charset="0"/>
                <a:cs typeface="Times New Roman" pitchFamily="18" charset="0"/>
              </a:rPr>
              <a:t>c)</a:t>
            </a:r>
            <a:r>
              <a:rPr lang="en-US" altLang="en-US" i="1">
                <a:solidFill>
                  <a:schemeClr val="tx1"/>
                </a:solidFill>
                <a:latin typeface="Times New Roman" pitchFamily="18" charset="0"/>
                <a:cs typeface="Times New Roman" pitchFamily="18" charset="0"/>
              </a:rPr>
              <a:t> Ý nghĩa phương pháp luận.</a:t>
            </a:r>
            <a:br>
              <a:rPr lang="en-US" altLang="en-US">
                <a:latin typeface="Times New Roman" pitchFamily="18" charset="0"/>
                <a:cs typeface="Times New Roman" pitchFamily="18" charset="0"/>
              </a:rPr>
            </a:br>
            <a:endParaRPr lang="en-US" altLang="en-US"/>
          </a:p>
        </p:txBody>
      </p:sp>
      <p:sp>
        <p:nvSpPr>
          <p:cNvPr id="4" name="Pentagon 3"/>
          <p:cNvSpPr/>
          <p:nvPr/>
        </p:nvSpPr>
        <p:spPr>
          <a:xfrm>
            <a:off x="457200" y="1173163"/>
            <a:ext cx="7010400" cy="1341437"/>
          </a:xfrm>
          <a:prstGeom prst="homePlate">
            <a:avLst/>
          </a:prstGeom>
        </p:spPr>
        <p:style>
          <a:lnRef idx="1">
            <a:schemeClr val="accent2"/>
          </a:lnRef>
          <a:fillRef idx="2">
            <a:schemeClr val="accent2"/>
          </a:fillRef>
          <a:effectRef idx="1">
            <a:schemeClr val="accent2"/>
          </a:effectRef>
          <a:fontRef idx="minor">
            <a:schemeClr val="dk1"/>
          </a:fontRef>
        </p:style>
        <p:txBody>
          <a:bodyPr anchor="ctr"/>
          <a:lstStyle/>
          <a:p>
            <a:pPr marL="342900" indent="-342900" algn="just">
              <a:spcBef>
                <a:spcPct val="20000"/>
              </a:spcBef>
              <a:buFontTx/>
              <a:buChar char="•"/>
            </a:pPr>
            <a:r>
              <a:rPr lang="en-US" altLang="en-US" sz="2800">
                <a:solidFill>
                  <a:srgbClr val="000000"/>
                </a:solidFill>
                <a:latin typeface="Times New Roman" pitchFamily="18" charset="0"/>
                <a:cs typeface="Times New Roman" pitchFamily="18" charset="0"/>
              </a:rPr>
              <a:t>Muốn nhận thức được cái chung, cái bản chất thì phải xuất phát từ cái riêng</a:t>
            </a:r>
          </a:p>
        </p:txBody>
      </p:sp>
      <p:sp>
        <p:nvSpPr>
          <p:cNvPr id="5" name="Pentagon 4"/>
          <p:cNvSpPr/>
          <p:nvPr/>
        </p:nvSpPr>
        <p:spPr>
          <a:xfrm>
            <a:off x="1143000" y="2819400"/>
            <a:ext cx="7010400" cy="1627188"/>
          </a:xfrm>
          <a:prstGeom prst="homePlate">
            <a:avLst/>
          </a:prstGeom>
        </p:spPr>
        <p:style>
          <a:lnRef idx="1">
            <a:schemeClr val="accent1"/>
          </a:lnRef>
          <a:fillRef idx="2">
            <a:schemeClr val="accent1"/>
          </a:fillRef>
          <a:effectRef idx="1">
            <a:schemeClr val="accent1"/>
          </a:effectRef>
          <a:fontRef idx="minor">
            <a:schemeClr val="dk1"/>
          </a:fontRef>
        </p:style>
        <p:txBody>
          <a:bodyPr anchor="ctr"/>
          <a:lstStyle/>
          <a:p>
            <a:pPr marL="342900" indent="-342900" algn="just">
              <a:spcBef>
                <a:spcPct val="20000"/>
              </a:spcBef>
              <a:buFontTx/>
              <a:buChar char="•"/>
            </a:pPr>
            <a:r>
              <a:rPr lang="en-US" altLang="en-US" sz="2800">
                <a:solidFill>
                  <a:srgbClr val="000000"/>
                </a:solidFill>
                <a:latin typeface="Times New Roman" pitchFamily="18" charset="0"/>
                <a:cs typeface="Times New Roman" pitchFamily="18" charset="0"/>
              </a:rPr>
              <a:t>Nhiệm vụ của nhận thức là phải tìm ra cái chung và trong hoạt động thực tiễn phải dựa vào cái chung để cải tạo cái riêng.</a:t>
            </a:r>
          </a:p>
        </p:txBody>
      </p:sp>
      <p:sp>
        <p:nvSpPr>
          <p:cNvPr id="6" name="Pentagon 5"/>
          <p:cNvSpPr/>
          <p:nvPr/>
        </p:nvSpPr>
        <p:spPr>
          <a:xfrm>
            <a:off x="1828800" y="4751388"/>
            <a:ext cx="7239000" cy="1801812"/>
          </a:xfrm>
          <a:prstGeom prst="homePlate">
            <a:avLst/>
          </a:prstGeom>
          <a:solidFill>
            <a:srgbClr val="CCFF66"/>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342900" indent="-342900" algn="just">
              <a:spcBef>
                <a:spcPct val="20000"/>
              </a:spcBef>
              <a:buFontTx/>
              <a:buChar char="•"/>
            </a:pPr>
            <a:r>
              <a:rPr lang="en-US" altLang="en-US" sz="2800">
                <a:solidFill>
                  <a:srgbClr val="000000"/>
                </a:solidFill>
                <a:latin typeface="Times New Roman" pitchFamily="18" charset="0"/>
                <a:cs typeface="Times New Roman" pitchFamily="18" charset="0"/>
              </a:rPr>
              <a:t>Trong hoạt động thực tiễn ta cần chủ động tác động vào sự chuyển hoá cái mới thành cái chung để phát triển nó, và ngược lại cái cũ thành cái đơn nhất để xóa bỏ nó</a:t>
            </a:r>
            <a:endParaRPr lang="en-US" altLang="en-US" sz="2800">
              <a:solidFill>
                <a:srgbClr val="000000"/>
              </a:solidFill>
              <a:cs typeface="Cordia New" pitchFamily="34" charset="-34"/>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3"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plus(in)">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7"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900" decel="100000" fill="hold"/>
                                        <p:tgtEl>
                                          <p:spTgt spid="5"/>
                                        </p:tgtEl>
                                        <p:attrNameLst>
                                          <p:attrName>ppt_y</p:attrName>
                                        </p:attrNameLst>
                                      </p:cBhvr>
                                      <p:tavLst>
                                        <p:tav tm="0">
                                          <p:val>
                                            <p:strVal val="#ppt_y+1"/>
                                          </p:val>
                                        </p:tav>
                                        <p:tav tm="100000">
                                          <p:val>
                                            <p:strVal val="#ppt_y-.03"/>
                                          </p:val>
                                        </p:tav>
                                      </p:tavLst>
                                    </p:anim>
                                    <p:anim calcmode="lin" valueType="num">
                                      <p:cBhvr>
                                        <p:cTn id="15" dur="100" accel="100000" fill="hold">
                                          <p:stCondLst>
                                            <p:cond delay="900"/>
                                          </p:stCondLst>
                                        </p:cTn>
                                        <p:tgtEl>
                                          <p:spTgt spid="5"/>
                                        </p:tgtEl>
                                        <p:attrNameLst>
                                          <p:attrName>ppt_y</p:attrName>
                                        </p:attrNameLst>
                                      </p:cBhvr>
                                      <p:tavLst>
                                        <p:tav tm="0">
                                          <p:val>
                                            <p:strVal val="#ppt_y-.03"/>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8" presetClass="entr" presetSubtype="16" fill="hold" grpId="0"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diamond(in)">
                                      <p:cBhvr>
                                        <p:cTn id="20"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4"/>
          <p:cNvSpPr>
            <a:spLocks noGrp="1" noRot="1" noChangeArrowheads="1"/>
          </p:cNvSpPr>
          <p:nvPr>
            <p:ph sz="half" idx="4294967295"/>
          </p:nvPr>
        </p:nvSpPr>
        <p:spPr>
          <a:xfrm>
            <a:off x="0" y="5157788"/>
            <a:ext cx="8893175" cy="1700212"/>
          </a:xfrm>
          <a:prstGeom prst="rect">
            <a:avLst/>
          </a:prstGeom>
          <a:solidFill>
            <a:srgbClr val="CCFF66"/>
          </a:solidFill>
          <a:ln w="76200" cmpd="tri">
            <a:solidFill>
              <a:schemeClr val="accent1"/>
            </a:solidFill>
          </a:ln>
        </p:spPr>
        <p:txBody>
          <a:bodyPr/>
          <a:lstStyle/>
          <a:p>
            <a:pPr algn="just"/>
            <a:r>
              <a:rPr lang="en-US" dirty="0">
                <a:latin typeface=".VnTime" pitchFamily="34" charset="0"/>
              </a:rPr>
              <a:t>     </a:t>
            </a:r>
            <a:r>
              <a:rPr lang="en-US" dirty="0" err="1">
                <a:solidFill>
                  <a:srgbClr val="000000"/>
                </a:solidFill>
                <a:latin typeface="Times New Roman" pitchFamily="18" charset="0"/>
              </a:rPr>
              <a:t>Từ</a:t>
            </a:r>
            <a:r>
              <a:rPr lang="en-US" dirty="0">
                <a:solidFill>
                  <a:srgbClr val="000000"/>
                </a:solidFill>
                <a:latin typeface="Times New Roman" pitchFamily="18" charset="0"/>
              </a:rPr>
              <a:t> </a:t>
            </a:r>
            <a:r>
              <a:rPr lang="en-US" dirty="0" err="1">
                <a:solidFill>
                  <a:srgbClr val="000000"/>
                </a:solidFill>
                <a:latin typeface="Times New Roman" pitchFamily="18" charset="0"/>
              </a:rPr>
              <a:t>các</a:t>
            </a:r>
            <a:r>
              <a:rPr lang="en-US" dirty="0">
                <a:solidFill>
                  <a:srgbClr val="000000"/>
                </a:solidFill>
                <a:latin typeface="Times New Roman" pitchFamily="18" charset="0"/>
              </a:rPr>
              <a:t> </a:t>
            </a:r>
            <a:r>
              <a:rPr lang="en-US" dirty="0" err="1">
                <a:solidFill>
                  <a:srgbClr val="000000"/>
                </a:solidFill>
                <a:latin typeface="Times New Roman" pitchFamily="18" charset="0"/>
              </a:rPr>
              <a:t>nguyên</a:t>
            </a:r>
            <a:r>
              <a:rPr lang="en-US" dirty="0">
                <a:solidFill>
                  <a:srgbClr val="000000"/>
                </a:solidFill>
                <a:latin typeface="Times New Roman" pitchFamily="18" charset="0"/>
              </a:rPr>
              <a:t> </a:t>
            </a:r>
            <a:r>
              <a:rPr lang="en-US" dirty="0" err="1">
                <a:solidFill>
                  <a:srgbClr val="000000"/>
                </a:solidFill>
                <a:latin typeface="Times New Roman" pitchFamily="18" charset="0"/>
              </a:rPr>
              <a:t>lý</a:t>
            </a:r>
            <a:r>
              <a:rPr lang="en-US" dirty="0">
                <a:solidFill>
                  <a:srgbClr val="000000"/>
                </a:solidFill>
                <a:latin typeface="Times New Roman" pitchFamily="18" charset="0"/>
              </a:rPr>
              <a:t> </a:t>
            </a:r>
            <a:r>
              <a:rPr lang="en-US" dirty="0" err="1">
                <a:solidFill>
                  <a:srgbClr val="000000"/>
                </a:solidFill>
                <a:latin typeface="Times New Roman" pitchFamily="18" charset="0"/>
              </a:rPr>
              <a:t>chung</a:t>
            </a:r>
            <a:r>
              <a:rPr lang="en-US" dirty="0">
                <a:solidFill>
                  <a:srgbClr val="000000"/>
                </a:solidFill>
                <a:latin typeface="Times New Roman" pitchFamily="18" charset="0"/>
              </a:rPr>
              <a:t> </a:t>
            </a:r>
            <a:r>
              <a:rPr lang="en-US" dirty="0" err="1">
                <a:solidFill>
                  <a:srgbClr val="000000"/>
                </a:solidFill>
                <a:latin typeface="Times New Roman" pitchFamily="18" charset="0"/>
              </a:rPr>
              <a:t>của</a:t>
            </a:r>
            <a:r>
              <a:rPr lang="en-US" dirty="0">
                <a:solidFill>
                  <a:srgbClr val="000000"/>
                </a:solidFill>
                <a:latin typeface="Times New Roman" pitchFamily="18" charset="0"/>
              </a:rPr>
              <a:t> </a:t>
            </a:r>
            <a:r>
              <a:rPr lang="en-US" dirty="0" err="1">
                <a:solidFill>
                  <a:srgbClr val="000000"/>
                </a:solidFill>
                <a:latin typeface="Times New Roman" pitchFamily="18" charset="0"/>
              </a:rPr>
              <a:t>Chủ</a:t>
            </a:r>
            <a:r>
              <a:rPr lang="en-US" dirty="0">
                <a:solidFill>
                  <a:srgbClr val="000000"/>
                </a:solidFill>
                <a:latin typeface="Times New Roman" pitchFamily="18" charset="0"/>
              </a:rPr>
              <a:t> </a:t>
            </a:r>
            <a:r>
              <a:rPr lang="en-US" dirty="0" err="1">
                <a:solidFill>
                  <a:srgbClr val="000000"/>
                </a:solidFill>
                <a:latin typeface="Times New Roman" pitchFamily="18" charset="0"/>
              </a:rPr>
              <a:t>nghĩa</a:t>
            </a:r>
            <a:r>
              <a:rPr lang="en-US" dirty="0">
                <a:solidFill>
                  <a:srgbClr val="000000"/>
                </a:solidFill>
                <a:latin typeface="Times New Roman" pitchFamily="18" charset="0"/>
              </a:rPr>
              <a:t> </a:t>
            </a:r>
            <a:r>
              <a:rPr lang="en-US" dirty="0" err="1">
                <a:solidFill>
                  <a:srgbClr val="000000"/>
                </a:solidFill>
                <a:latin typeface="Times New Roman" pitchFamily="18" charset="0"/>
              </a:rPr>
              <a:t>Mác</a:t>
            </a:r>
            <a:r>
              <a:rPr lang="en-US" dirty="0">
                <a:solidFill>
                  <a:srgbClr val="000000"/>
                </a:solidFill>
                <a:latin typeface="Times New Roman" pitchFamily="18" charset="0"/>
              </a:rPr>
              <a:t> - </a:t>
            </a:r>
            <a:r>
              <a:rPr lang="en-US" dirty="0" err="1">
                <a:solidFill>
                  <a:srgbClr val="000000"/>
                </a:solidFill>
                <a:latin typeface="Times New Roman" pitchFamily="18" charset="0"/>
              </a:rPr>
              <a:t>Lênin</a:t>
            </a:r>
            <a:r>
              <a:rPr lang="en-US" dirty="0">
                <a:solidFill>
                  <a:srgbClr val="000000"/>
                </a:solidFill>
                <a:latin typeface="Times New Roman" pitchFamily="18" charset="0"/>
              </a:rPr>
              <a:t>, </a:t>
            </a:r>
            <a:r>
              <a:rPr lang="en-US" dirty="0" err="1">
                <a:solidFill>
                  <a:srgbClr val="000000"/>
                </a:solidFill>
                <a:latin typeface="Times New Roman" pitchFamily="18" charset="0"/>
              </a:rPr>
              <a:t>Hồ</a:t>
            </a:r>
            <a:r>
              <a:rPr lang="en-US" dirty="0">
                <a:solidFill>
                  <a:srgbClr val="000000"/>
                </a:solidFill>
                <a:latin typeface="Times New Roman" pitchFamily="18" charset="0"/>
              </a:rPr>
              <a:t> </a:t>
            </a:r>
            <a:r>
              <a:rPr lang="en-US" dirty="0" err="1">
                <a:solidFill>
                  <a:srgbClr val="000000"/>
                </a:solidFill>
                <a:latin typeface="Times New Roman" pitchFamily="18" charset="0"/>
              </a:rPr>
              <a:t>Chí</a:t>
            </a:r>
            <a:r>
              <a:rPr lang="en-US" dirty="0">
                <a:solidFill>
                  <a:srgbClr val="000000"/>
                </a:solidFill>
                <a:latin typeface="Times New Roman" pitchFamily="18" charset="0"/>
              </a:rPr>
              <a:t> Minh </a:t>
            </a:r>
            <a:r>
              <a:rPr lang="en-US" dirty="0" err="1">
                <a:solidFill>
                  <a:srgbClr val="000000"/>
                </a:solidFill>
                <a:latin typeface="Times New Roman" pitchFamily="18" charset="0"/>
              </a:rPr>
              <a:t>đã</a:t>
            </a:r>
            <a:r>
              <a:rPr lang="en-US" dirty="0">
                <a:solidFill>
                  <a:srgbClr val="000000"/>
                </a:solidFill>
                <a:latin typeface="Times New Roman" pitchFamily="18" charset="0"/>
              </a:rPr>
              <a:t> </a:t>
            </a:r>
            <a:r>
              <a:rPr lang="en-US" dirty="0" err="1">
                <a:solidFill>
                  <a:srgbClr val="000000"/>
                </a:solidFill>
                <a:latin typeface="Times New Roman" pitchFamily="18" charset="0"/>
              </a:rPr>
              <a:t>vận</a:t>
            </a:r>
            <a:r>
              <a:rPr lang="en-US" dirty="0">
                <a:solidFill>
                  <a:srgbClr val="000000"/>
                </a:solidFill>
                <a:latin typeface="Times New Roman" pitchFamily="18" charset="0"/>
              </a:rPr>
              <a:t> </a:t>
            </a:r>
            <a:r>
              <a:rPr lang="en-US" dirty="0" err="1">
                <a:solidFill>
                  <a:srgbClr val="000000"/>
                </a:solidFill>
                <a:latin typeface="Times New Roman" pitchFamily="18" charset="0"/>
              </a:rPr>
              <a:t>dụng</a:t>
            </a:r>
            <a:r>
              <a:rPr lang="en-US" dirty="0">
                <a:solidFill>
                  <a:srgbClr val="000000"/>
                </a:solidFill>
                <a:latin typeface="Times New Roman" pitchFamily="18" charset="0"/>
              </a:rPr>
              <a:t> </a:t>
            </a:r>
            <a:r>
              <a:rPr lang="en-US" dirty="0" err="1">
                <a:solidFill>
                  <a:srgbClr val="000000"/>
                </a:solidFill>
                <a:latin typeface="Times New Roman" pitchFamily="18" charset="0"/>
              </a:rPr>
              <a:t>sáng</a:t>
            </a:r>
            <a:r>
              <a:rPr lang="en-US" dirty="0">
                <a:solidFill>
                  <a:srgbClr val="000000"/>
                </a:solidFill>
                <a:latin typeface="Times New Roman" pitchFamily="18" charset="0"/>
              </a:rPr>
              <a:t> </a:t>
            </a:r>
            <a:r>
              <a:rPr lang="en-US" dirty="0" err="1">
                <a:solidFill>
                  <a:srgbClr val="000000"/>
                </a:solidFill>
                <a:latin typeface="Times New Roman" pitchFamily="18" charset="0"/>
              </a:rPr>
              <a:t>tạo</a:t>
            </a:r>
            <a:r>
              <a:rPr lang="en-US" dirty="0">
                <a:solidFill>
                  <a:srgbClr val="000000"/>
                </a:solidFill>
                <a:latin typeface="Times New Roman" pitchFamily="18" charset="0"/>
              </a:rPr>
              <a:t> </a:t>
            </a:r>
            <a:r>
              <a:rPr lang="en-US" dirty="0" err="1">
                <a:solidFill>
                  <a:srgbClr val="000000"/>
                </a:solidFill>
                <a:latin typeface="Times New Roman" pitchFamily="18" charset="0"/>
              </a:rPr>
              <a:t>các</a:t>
            </a:r>
            <a:r>
              <a:rPr lang="en-US" dirty="0">
                <a:solidFill>
                  <a:srgbClr val="000000"/>
                </a:solidFill>
                <a:latin typeface="Times New Roman" pitchFamily="18" charset="0"/>
              </a:rPr>
              <a:t> </a:t>
            </a:r>
            <a:r>
              <a:rPr lang="en-US" dirty="0" err="1">
                <a:solidFill>
                  <a:srgbClr val="000000"/>
                </a:solidFill>
                <a:latin typeface="Times New Roman" pitchFamily="18" charset="0"/>
              </a:rPr>
              <a:t>nguyên</a:t>
            </a:r>
            <a:r>
              <a:rPr lang="en-US" dirty="0">
                <a:solidFill>
                  <a:srgbClr val="000000"/>
                </a:solidFill>
                <a:latin typeface="Times New Roman" pitchFamily="18" charset="0"/>
              </a:rPr>
              <a:t> </a:t>
            </a:r>
            <a:r>
              <a:rPr lang="en-US" dirty="0" err="1">
                <a:solidFill>
                  <a:srgbClr val="000000"/>
                </a:solidFill>
                <a:latin typeface="Times New Roman" pitchFamily="18" charset="0"/>
              </a:rPr>
              <a:t>lý</a:t>
            </a:r>
            <a:r>
              <a:rPr lang="en-US" dirty="0">
                <a:solidFill>
                  <a:srgbClr val="000000"/>
                </a:solidFill>
                <a:latin typeface="Times New Roman" pitchFamily="18" charset="0"/>
              </a:rPr>
              <a:t> </a:t>
            </a:r>
            <a:r>
              <a:rPr lang="en-US" dirty="0" err="1">
                <a:solidFill>
                  <a:srgbClr val="000000"/>
                </a:solidFill>
                <a:latin typeface="Times New Roman" pitchFamily="18" charset="0"/>
              </a:rPr>
              <a:t>đó</a:t>
            </a:r>
            <a:r>
              <a:rPr lang="en-US" dirty="0">
                <a:solidFill>
                  <a:srgbClr val="000000"/>
                </a:solidFill>
                <a:latin typeface="Times New Roman" pitchFamily="18" charset="0"/>
              </a:rPr>
              <a:t> </a:t>
            </a:r>
            <a:r>
              <a:rPr lang="en-US" dirty="0" err="1">
                <a:solidFill>
                  <a:srgbClr val="000000"/>
                </a:solidFill>
                <a:latin typeface="Times New Roman" pitchFamily="18" charset="0"/>
              </a:rPr>
              <a:t>vào</a:t>
            </a:r>
            <a:r>
              <a:rPr lang="en-US" dirty="0">
                <a:solidFill>
                  <a:srgbClr val="000000"/>
                </a:solidFill>
                <a:latin typeface="Times New Roman" pitchFamily="18" charset="0"/>
              </a:rPr>
              <a:t> </a:t>
            </a:r>
            <a:r>
              <a:rPr lang="en-US" dirty="0" err="1">
                <a:solidFill>
                  <a:srgbClr val="000000"/>
                </a:solidFill>
                <a:latin typeface="Times New Roman" pitchFamily="18" charset="0"/>
              </a:rPr>
              <a:t>hoàn</a:t>
            </a:r>
            <a:r>
              <a:rPr lang="en-US" dirty="0">
                <a:solidFill>
                  <a:srgbClr val="000000"/>
                </a:solidFill>
                <a:latin typeface="Times New Roman" pitchFamily="18" charset="0"/>
              </a:rPr>
              <a:t> </a:t>
            </a:r>
            <a:r>
              <a:rPr lang="en-US" dirty="0" err="1">
                <a:solidFill>
                  <a:srgbClr val="000000"/>
                </a:solidFill>
                <a:latin typeface="Times New Roman" pitchFamily="18" charset="0"/>
              </a:rPr>
              <a:t>cảnh</a:t>
            </a:r>
            <a:r>
              <a:rPr lang="en-US" dirty="0">
                <a:solidFill>
                  <a:srgbClr val="000000"/>
                </a:solidFill>
                <a:latin typeface="Times New Roman" pitchFamily="18" charset="0"/>
              </a:rPr>
              <a:t> </a:t>
            </a:r>
            <a:r>
              <a:rPr lang="en-US" dirty="0" err="1">
                <a:solidFill>
                  <a:srgbClr val="000000"/>
                </a:solidFill>
                <a:latin typeface="Times New Roman" pitchFamily="18" charset="0"/>
              </a:rPr>
              <a:t>lịch</a:t>
            </a:r>
            <a:r>
              <a:rPr lang="en-US" dirty="0">
                <a:solidFill>
                  <a:srgbClr val="000000"/>
                </a:solidFill>
                <a:latin typeface="Times New Roman" pitchFamily="18" charset="0"/>
              </a:rPr>
              <a:t> </a:t>
            </a:r>
            <a:r>
              <a:rPr lang="en-US" dirty="0" err="1">
                <a:solidFill>
                  <a:srgbClr val="000000"/>
                </a:solidFill>
                <a:latin typeface="Times New Roman" pitchFamily="18" charset="0"/>
              </a:rPr>
              <a:t>sử</a:t>
            </a:r>
            <a:r>
              <a:rPr lang="en-US" dirty="0">
                <a:solidFill>
                  <a:srgbClr val="000000"/>
                </a:solidFill>
                <a:latin typeface="Times New Roman" pitchFamily="18" charset="0"/>
              </a:rPr>
              <a:t> </a:t>
            </a:r>
            <a:r>
              <a:rPr lang="en-US" dirty="0" err="1">
                <a:solidFill>
                  <a:srgbClr val="000000"/>
                </a:solidFill>
                <a:latin typeface="Times New Roman" pitchFamily="18" charset="0"/>
              </a:rPr>
              <a:t>cụ</a:t>
            </a:r>
            <a:r>
              <a:rPr lang="en-US" dirty="0">
                <a:solidFill>
                  <a:srgbClr val="000000"/>
                </a:solidFill>
                <a:latin typeface="Times New Roman" pitchFamily="18" charset="0"/>
              </a:rPr>
              <a:t> </a:t>
            </a:r>
            <a:r>
              <a:rPr lang="en-US" dirty="0" err="1">
                <a:solidFill>
                  <a:srgbClr val="000000"/>
                </a:solidFill>
                <a:latin typeface="Times New Roman" pitchFamily="18" charset="0"/>
              </a:rPr>
              <a:t>thể</a:t>
            </a:r>
            <a:r>
              <a:rPr lang="en-US" dirty="0">
                <a:solidFill>
                  <a:srgbClr val="000000"/>
                </a:solidFill>
                <a:latin typeface="Times New Roman" pitchFamily="18" charset="0"/>
              </a:rPr>
              <a:t> </a:t>
            </a:r>
            <a:r>
              <a:rPr lang="en-US" dirty="0" err="1">
                <a:solidFill>
                  <a:srgbClr val="000000"/>
                </a:solidFill>
                <a:latin typeface="Times New Roman" pitchFamily="18" charset="0"/>
              </a:rPr>
              <a:t>của</a:t>
            </a:r>
            <a:r>
              <a:rPr lang="en-US" dirty="0">
                <a:solidFill>
                  <a:srgbClr val="000000"/>
                </a:solidFill>
                <a:latin typeface="Times New Roman" pitchFamily="18" charset="0"/>
              </a:rPr>
              <a:t> </a:t>
            </a:r>
            <a:r>
              <a:rPr lang="en-US" dirty="0" err="1">
                <a:solidFill>
                  <a:srgbClr val="000000"/>
                </a:solidFill>
                <a:latin typeface="Times New Roman" pitchFamily="18" charset="0"/>
              </a:rPr>
              <a:t>Việt</a:t>
            </a:r>
            <a:r>
              <a:rPr lang="en-US" dirty="0">
                <a:solidFill>
                  <a:srgbClr val="000000"/>
                </a:solidFill>
                <a:latin typeface="Times New Roman" pitchFamily="18" charset="0"/>
              </a:rPr>
              <a:t> Nam</a:t>
            </a:r>
            <a:r>
              <a:rPr lang="vi-VN" dirty="0">
                <a:solidFill>
                  <a:srgbClr val="000000"/>
                </a:solidFill>
              </a:rPr>
              <a:t>.</a:t>
            </a:r>
          </a:p>
        </p:txBody>
      </p:sp>
      <p:sp>
        <p:nvSpPr>
          <p:cNvPr id="92163" name="WordArt 5"/>
          <p:cNvSpPr>
            <a:spLocks noChangeArrowheads="1" noChangeShapeType="1" noTextEdit="1"/>
          </p:cNvSpPr>
          <p:nvPr/>
        </p:nvSpPr>
        <p:spPr bwMode="auto">
          <a:xfrm>
            <a:off x="838200" y="0"/>
            <a:ext cx="7610475" cy="990600"/>
          </a:xfrm>
          <a:prstGeom prst="rect">
            <a:avLst/>
          </a:prstGeom>
        </p:spPr>
        <p:txBody>
          <a:bodyPr wrap="none" fromWordArt="1">
            <a:prstTxWarp prst="textPlain">
              <a:avLst>
                <a:gd name="adj" fmla="val 50000"/>
              </a:avLst>
            </a:prstTxWarp>
          </a:bodyPr>
          <a:lstStyle/>
          <a:p>
            <a:pPr algn="ctr"/>
            <a:r>
              <a:rPr lang="vi-VN" sz="3600" kern="10">
                <a:ln w="9525">
                  <a:noFill/>
                  <a:round/>
                  <a:headEnd/>
                  <a:tailEnd/>
                </a:ln>
                <a:solidFill>
                  <a:srgbClr val="336699"/>
                </a:solidFill>
                <a:effectLst>
                  <a:outerShdw dist="45791" dir="2021404" algn="ctr" rotWithShape="0">
                    <a:srgbClr val="B2B2B2">
                      <a:alpha val="79999"/>
                    </a:srgbClr>
                  </a:outerShdw>
                </a:effectLst>
                <a:latin typeface="Times New Roman"/>
                <a:cs typeface="Times New Roman"/>
              </a:rPr>
              <a:t>Vận dụng cái chung cần phải xét đến cái đặc thù</a:t>
            </a:r>
          </a:p>
        </p:txBody>
      </p:sp>
      <p:pic>
        <p:nvPicPr>
          <p:cNvPr id="123910" name="Picture 6" descr="BAC DOC TNDL"/>
          <p:cNvPicPr>
            <a:picLocks noChangeAspect="1" noChangeArrowheads="1"/>
          </p:cNvPicPr>
          <p:nvPr/>
        </p:nvPicPr>
        <p:blipFill>
          <a:blip r:embed="rId2">
            <a:lum contrast="18000"/>
          </a:blip>
          <a:srcRect/>
          <a:stretch>
            <a:fillRect/>
          </a:stretch>
        </p:blipFill>
        <p:spPr bwMode="auto">
          <a:xfrm>
            <a:off x="5867400" y="2276475"/>
            <a:ext cx="2665413" cy="2359025"/>
          </a:xfrm>
          <a:prstGeom prst="rect">
            <a:avLst/>
          </a:prstGeom>
          <a:noFill/>
          <a:ln w="9525">
            <a:solidFill>
              <a:srgbClr val="FF3300"/>
            </a:solidFill>
            <a:miter lim="800000"/>
            <a:headEnd/>
            <a:tailEnd/>
          </a:ln>
        </p:spPr>
      </p:pic>
      <p:sp>
        <p:nvSpPr>
          <p:cNvPr id="123911" name="AutoShape 7" descr="Ảnh1"/>
          <p:cNvSpPr>
            <a:spLocks noChangeArrowheads="1"/>
          </p:cNvSpPr>
          <p:nvPr/>
        </p:nvSpPr>
        <p:spPr bwMode="auto">
          <a:xfrm>
            <a:off x="3635375" y="3500438"/>
            <a:ext cx="1366838" cy="1346200"/>
          </a:xfrm>
          <a:prstGeom prst="hexagon">
            <a:avLst>
              <a:gd name="adj" fmla="val 25383"/>
              <a:gd name="vf" fmla="val 115470"/>
            </a:avLst>
          </a:prstGeom>
          <a:blipFill dpi="0" rotWithShape="1">
            <a:blip r:embed="rId3">
              <a:lum contrast="12000"/>
            </a:blip>
            <a:srcRect/>
            <a:stretch>
              <a:fillRect/>
            </a:stretch>
          </a:blipFill>
          <a:ln w="57150">
            <a:solidFill>
              <a:schemeClr val="accent2"/>
            </a:solidFill>
            <a:miter lim="800000"/>
            <a:headEnd/>
            <a:tailEnd/>
          </a:ln>
        </p:spPr>
        <p:txBody>
          <a:bodyPr wrap="none" anchor="ctr"/>
          <a:lstStyle/>
          <a:p>
            <a:endParaRPr lang="vi-VN" altLang="en-US"/>
          </a:p>
        </p:txBody>
      </p:sp>
      <p:pic>
        <p:nvPicPr>
          <p:cNvPr id="123912" name="Picture 8" descr="MAC-ANGGHEN-LENIN"/>
          <p:cNvPicPr>
            <a:picLocks noChangeAspect="1" noChangeArrowheads="1"/>
          </p:cNvPicPr>
          <p:nvPr/>
        </p:nvPicPr>
        <p:blipFill>
          <a:blip r:embed="rId4">
            <a:lum contrast="18000"/>
          </a:blip>
          <a:srcRect/>
          <a:stretch>
            <a:fillRect/>
          </a:stretch>
        </p:blipFill>
        <p:spPr bwMode="auto">
          <a:xfrm>
            <a:off x="539750" y="1700213"/>
            <a:ext cx="3144838" cy="1573212"/>
          </a:xfrm>
          <a:prstGeom prst="rect">
            <a:avLst/>
          </a:prstGeom>
          <a:noFill/>
          <a:ln w="9525">
            <a:noFill/>
            <a:miter lim="800000"/>
            <a:headEnd/>
            <a:tailEnd/>
          </a:ln>
        </p:spPr>
      </p:pic>
      <p:sp>
        <p:nvSpPr>
          <p:cNvPr id="123913" name="AutoShape 9"/>
          <p:cNvSpPr>
            <a:spLocks noChangeArrowheads="1"/>
          </p:cNvSpPr>
          <p:nvPr/>
        </p:nvSpPr>
        <p:spPr bwMode="auto">
          <a:xfrm rot="5400000">
            <a:off x="2424907" y="3775869"/>
            <a:ext cx="852487" cy="733425"/>
          </a:xfrm>
          <a:custGeom>
            <a:avLst/>
            <a:gdLst>
              <a:gd name="T0" fmla="*/ 2147483646 w 21600"/>
              <a:gd name="T1" fmla="*/ 0 h 21600"/>
              <a:gd name="T2" fmla="*/ 2147483646 w 21600"/>
              <a:gd name="T3" fmla="*/ 2147483646 h 21600"/>
              <a:gd name="T4" fmla="*/ 0 w 21600"/>
              <a:gd name="T5" fmla="*/ 2147483646 h 21600"/>
              <a:gd name="T6" fmla="*/ 2147483646 w 21600"/>
              <a:gd name="T7" fmla="*/ 2147483646 h 21600"/>
              <a:gd name="T8" fmla="*/ 2147483646 w 21600"/>
              <a:gd name="T9" fmla="*/ 2147483646 h 21600"/>
              <a:gd name="T10" fmla="*/ 2147483646 w 21600"/>
              <a:gd name="T11" fmla="*/ 2147483646 h 21600"/>
              <a:gd name="T12" fmla="*/ 17694720 60000 65536"/>
              <a:gd name="T13" fmla="*/ 11796480 60000 65536"/>
              <a:gd name="T14" fmla="*/ 11796480 60000 65536"/>
              <a:gd name="T15" fmla="*/ 5898240 60000 65536"/>
              <a:gd name="T16" fmla="*/ 0 60000 65536"/>
              <a:gd name="T17" fmla="*/ 0 60000 65536"/>
              <a:gd name="T18" fmla="*/ 0 w 21600"/>
              <a:gd name="T19" fmla="*/ 14400 h 21600"/>
              <a:gd name="T20" fmla="*/ 18514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5429" y="0"/>
                </a:moveTo>
                <a:lnTo>
                  <a:pt x="9257" y="7200"/>
                </a:lnTo>
                <a:lnTo>
                  <a:pt x="12343" y="7200"/>
                </a:lnTo>
                <a:lnTo>
                  <a:pt x="12343" y="14400"/>
                </a:lnTo>
                <a:lnTo>
                  <a:pt x="0" y="14400"/>
                </a:lnTo>
                <a:lnTo>
                  <a:pt x="0" y="21600"/>
                </a:lnTo>
                <a:lnTo>
                  <a:pt x="18514" y="21600"/>
                </a:lnTo>
                <a:lnTo>
                  <a:pt x="18514" y="7200"/>
                </a:lnTo>
                <a:lnTo>
                  <a:pt x="21600" y="7200"/>
                </a:lnTo>
                <a:lnTo>
                  <a:pt x="15429" y="0"/>
                </a:lnTo>
                <a:close/>
              </a:path>
            </a:pathLst>
          </a:custGeom>
          <a:ln>
            <a:headEnd/>
            <a:tailEnd/>
          </a:ln>
        </p:spPr>
        <p:style>
          <a:lnRef idx="1">
            <a:schemeClr val="accent1"/>
          </a:lnRef>
          <a:fillRef idx="3">
            <a:schemeClr val="accent1"/>
          </a:fillRef>
          <a:effectRef idx="2">
            <a:schemeClr val="accent1"/>
          </a:effectRef>
          <a:fontRef idx="minor">
            <a:schemeClr val="lt1"/>
          </a:fontRef>
        </p:style>
        <p:txBody>
          <a:bodyPr wrap="none" anchor="ctr"/>
          <a:lstStyle/>
          <a:p>
            <a:pPr>
              <a:defRPr/>
            </a:pPr>
            <a:endParaRPr lang="en-US"/>
          </a:p>
        </p:txBody>
      </p:sp>
      <p:sp>
        <p:nvSpPr>
          <p:cNvPr id="123914" name="AutoShape 10"/>
          <p:cNvSpPr>
            <a:spLocks noChangeArrowheads="1"/>
          </p:cNvSpPr>
          <p:nvPr/>
        </p:nvSpPr>
        <p:spPr bwMode="auto">
          <a:xfrm>
            <a:off x="5219700" y="4005263"/>
            <a:ext cx="503238" cy="485775"/>
          </a:xfrm>
          <a:prstGeom prst="rightArrow">
            <a:avLst>
              <a:gd name="adj1" fmla="val 50000"/>
              <a:gd name="adj2" fmla="val 25899"/>
            </a:avLst>
          </a:prstGeom>
          <a:ln>
            <a:headEnd/>
            <a:tailEnd/>
          </a:ln>
        </p:spPr>
        <p:style>
          <a:lnRef idx="0">
            <a:schemeClr val="accent1"/>
          </a:lnRef>
          <a:fillRef idx="3">
            <a:schemeClr val="accent1"/>
          </a:fillRef>
          <a:effectRef idx="3">
            <a:schemeClr val="accent1"/>
          </a:effectRef>
          <a:fontRef idx="minor">
            <a:schemeClr val="lt1"/>
          </a:fontRef>
        </p:style>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defRPr/>
            </a:pPr>
            <a:endParaRPr lang="vi-VN" altLang="en-US" sz="2000">
              <a:latin typeface=".VnArial" pitchFamily="34"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9" presetClass="entr" presetSubtype="0" fill="hold" nodeType="afterEffect">
                                  <p:stCondLst>
                                    <p:cond delay="0"/>
                                  </p:stCondLst>
                                  <p:childTnLst>
                                    <p:set>
                                      <p:cBhvr>
                                        <p:cTn id="6" dur="1" fill="hold">
                                          <p:stCondLst>
                                            <p:cond delay="0"/>
                                          </p:stCondLst>
                                        </p:cTn>
                                        <p:tgtEl>
                                          <p:spTgt spid="123912"/>
                                        </p:tgtEl>
                                        <p:attrNameLst>
                                          <p:attrName>style.visibility</p:attrName>
                                        </p:attrNameLst>
                                      </p:cBhvr>
                                      <p:to>
                                        <p:strVal val="visible"/>
                                      </p:to>
                                    </p:set>
                                    <p:anim calcmode="lin" valueType="num">
                                      <p:cBhvr>
                                        <p:cTn id="7" dur="1000" fill="hold"/>
                                        <p:tgtEl>
                                          <p:spTgt spid="123912"/>
                                        </p:tgtEl>
                                        <p:attrNameLst>
                                          <p:attrName>ppt_x</p:attrName>
                                        </p:attrNameLst>
                                      </p:cBhvr>
                                      <p:tavLst>
                                        <p:tav tm="0">
                                          <p:val>
                                            <p:strVal val="#ppt_x-.2"/>
                                          </p:val>
                                        </p:tav>
                                        <p:tav tm="100000">
                                          <p:val>
                                            <p:strVal val="#ppt_x"/>
                                          </p:val>
                                        </p:tav>
                                      </p:tavLst>
                                    </p:anim>
                                    <p:anim calcmode="lin" valueType="num">
                                      <p:cBhvr>
                                        <p:cTn id="8" dur="1000" fill="hold"/>
                                        <p:tgtEl>
                                          <p:spTgt spid="123912"/>
                                        </p:tgtEl>
                                        <p:attrNameLst>
                                          <p:attrName>ppt_y</p:attrName>
                                        </p:attrNameLst>
                                      </p:cBhvr>
                                      <p:tavLst>
                                        <p:tav tm="0">
                                          <p:val>
                                            <p:strVal val="#ppt_y"/>
                                          </p:val>
                                        </p:tav>
                                        <p:tav tm="100000">
                                          <p:val>
                                            <p:strVal val="#ppt_y"/>
                                          </p:val>
                                        </p:tav>
                                      </p:tavLst>
                                    </p:anim>
                                    <p:animEffect transition="in" filter="wipe(right)" prLst="gradientSize: 0.1">
                                      <p:cBhvr>
                                        <p:cTn id="9" dur="1000"/>
                                        <p:tgtEl>
                                          <p:spTgt spid="123912"/>
                                        </p:tgtEl>
                                      </p:cBhvr>
                                    </p:animEffect>
                                  </p:childTnLst>
                                </p:cTn>
                              </p:par>
                            </p:childTnLst>
                          </p:cTn>
                        </p:par>
                        <p:par>
                          <p:cTn id="10" fill="hold" nodeType="afterGroup">
                            <p:stCondLst>
                              <p:cond delay="1000"/>
                            </p:stCondLst>
                            <p:childTnLst>
                              <p:par>
                                <p:cTn id="11" presetID="29" presetClass="entr" presetSubtype="0" fill="hold" nodeType="afterEffect">
                                  <p:stCondLst>
                                    <p:cond delay="0"/>
                                  </p:stCondLst>
                                  <p:childTnLst>
                                    <p:set>
                                      <p:cBhvr>
                                        <p:cTn id="12" dur="1" fill="hold">
                                          <p:stCondLst>
                                            <p:cond delay="0"/>
                                          </p:stCondLst>
                                        </p:cTn>
                                        <p:tgtEl>
                                          <p:spTgt spid="123913"/>
                                        </p:tgtEl>
                                        <p:attrNameLst>
                                          <p:attrName>style.visibility</p:attrName>
                                        </p:attrNameLst>
                                      </p:cBhvr>
                                      <p:to>
                                        <p:strVal val="visible"/>
                                      </p:to>
                                    </p:set>
                                    <p:anim calcmode="lin" valueType="num">
                                      <p:cBhvr>
                                        <p:cTn id="13" dur="1000" fill="hold"/>
                                        <p:tgtEl>
                                          <p:spTgt spid="123913"/>
                                        </p:tgtEl>
                                        <p:attrNameLst>
                                          <p:attrName>ppt_x</p:attrName>
                                        </p:attrNameLst>
                                      </p:cBhvr>
                                      <p:tavLst>
                                        <p:tav tm="0">
                                          <p:val>
                                            <p:strVal val="#ppt_x-.2"/>
                                          </p:val>
                                        </p:tav>
                                        <p:tav tm="100000">
                                          <p:val>
                                            <p:strVal val="#ppt_x"/>
                                          </p:val>
                                        </p:tav>
                                      </p:tavLst>
                                    </p:anim>
                                    <p:anim calcmode="lin" valueType="num">
                                      <p:cBhvr>
                                        <p:cTn id="14" dur="1000" fill="hold"/>
                                        <p:tgtEl>
                                          <p:spTgt spid="123913"/>
                                        </p:tgtEl>
                                        <p:attrNameLst>
                                          <p:attrName>ppt_y</p:attrName>
                                        </p:attrNameLst>
                                      </p:cBhvr>
                                      <p:tavLst>
                                        <p:tav tm="0">
                                          <p:val>
                                            <p:strVal val="#ppt_y"/>
                                          </p:val>
                                        </p:tav>
                                        <p:tav tm="100000">
                                          <p:val>
                                            <p:strVal val="#ppt_y"/>
                                          </p:val>
                                        </p:tav>
                                      </p:tavLst>
                                    </p:anim>
                                    <p:animEffect transition="in" filter="wipe(right)" prLst="gradientSize: 0.1">
                                      <p:cBhvr>
                                        <p:cTn id="15" dur="1000"/>
                                        <p:tgtEl>
                                          <p:spTgt spid="123913"/>
                                        </p:tgtEl>
                                      </p:cBhvr>
                                    </p:animEffect>
                                  </p:childTnLst>
                                </p:cTn>
                              </p:par>
                            </p:childTnLst>
                          </p:cTn>
                        </p:par>
                        <p:par>
                          <p:cTn id="16" fill="hold" nodeType="afterGroup">
                            <p:stCondLst>
                              <p:cond delay="2000"/>
                            </p:stCondLst>
                            <p:childTnLst>
                              <p:par>
                                <p:cTn id="17" presetID="29" presetClass="entr" presetSubtype="0" fill="hold" grpId="0" nodeType="afterEffect">
                                  <p:stCondLst>
                                    <p:cond delay="0"/>
                                  </p:stCondLst>
                                  <p:childTnLst>
                                    <p:set>
                                      <p:cBhvr>
                                        <p:cTn id="18" dur="1" fill="hold">
                                          <p:stCondLst>
                                            <p:cond delay="0"/>
                                          </p:stCondLst>
                                        </p:cTn>
                                        <p:tgtEl>
                                          <p:spTgt spid="123911"/>
                                        </p:tgtEl>
                                        <p:attrNameLst>
                                          <p:attrName>style.visibility</p:attrName>
                                        </p:attrNameLst>
                                      </p:cBhvr>
                                      <p:to>
                                        <p:strVal val="visible"/>
                                      </p:to>
                                    </p:set>
                                    <p:anim calcmode="lin" valueType="num">
                                      <p:cBhvr>
                                        <p:cTn id="19" dur="1000" fill="hold"/>
                                        <p:tgtEl>
                                          <p:spTgt spid="123911"/>
                                        </p:tgtEl>
                                        <p:attrNameLst>
                                          <p:attrName>ppt_x</p:attrName>
                                        </p:attrNameLst>
                                      </p:cBhvr>
                                      <p:tavLst>
                                        <p:tav tm="0">
                                          <p:val>
                                            <p:strVal val="#ppt_x-.2"/>
                                          </p:val>
                                        </p:tav>
                                        <p:tav tm="100000">
                                          <p:val>
                                            <p:strVal val="#ppt_x"/>
                                          </p:val>
                                        </p:tav>
                                      </p:tavLst>
                                    </p:anim>
                                    <p:anim calcmode="lin" valueType="num">
                                      <p:cBhvr>
                                        <p:cTn id="20" dur="1000" fill="hold"/>
                                        <p:tgtEl>
                                          <p:spTgt spid="123911"/>
                                        </p:tgtEl>
                                        <p:attrNameLst>
                                          <p:attrName>ppt_y</p:attrName>
                                        </p:attrNameLst>
                                      </p:cBhvr>
                                      <p:tavLst>
                                        <p:tav tm="0">
                                          <p:val>
                                            <p:strVal val="#ppt_y"/>
                                          </p:val>
                                        </p:tav>
                                        <p:tav tm="100000">
                                          <p:val>
                                            <p:strVal val="#ppt_y"/>
                                          </p:val>
                                        </p:tav>
                                      </p:tavLst>
                                    </p:anim>
                                    <p:animEffect transition="in" filter="wipe(right)" prLst="gradientSize: 0.1">
                                      <p:cBhvr>
                                        <p:cTn id="21" dur="1000"/>
                                        <p:tgtEl>
                                          <p:spTgt spid="123911"/>
                                        </p:tgtEl>
                                      </p:cBhvr>
                                    </p:animEffect>
                                  </p:childTnLst>
                                </p:cTn>
                              </p:par>
                            </p:childTnLst>
                          </p:cTn>
                        </p:par>
                        <p:par>
                          <p:cTn id="22" fill="hold" nodeType="afterGroup">
                            <p:stCondLst>
                              <p:cond delay="3000"/>
                            </p:stCondLst>
                            <p:childTnLst>
                              <p:par>
                                <p:cTn id="23" presetID="29" presetClass="entr" presetSubtype="0" fill="hold" nodeType="afterEffect">
                                  <p:stCondLst>
                                    <p:cond delay="0"/>
                                  </p:stCondLst>
                                  <p:childTnLst>
                                    <p:set>
                                      <p:cBhvr>
                                        <p:cTn id="24" dur="1" fill="hold">
                                          <p:stCondLst>
                                            <p:cond delay="0"/>
                                          </p:stCondLst>
                                        </p:cTn>
                                        <p:tgtEl>
                                          <p:spTgt spid="123914"/>
                                        </p:tgtEl>
                                        <p:attrNameLst>
                                          <p:attrName>style.visibility</p:attrName>
                                        </p:attrNameLst>
                                      </p:cBhvr>
                                      <p:to>
                                        <p:strVal val="visible"/>
                                      </p:to>
                                    </p:set>
                                    <p:anim calcmode="lin" valueType="num">
                                      <p:cBhvr>
                                        <p:cTn id="25" dur="1000" fill="hold"/>
                                        <p:tgtEl>
                                          <p:spTgt spid="123914"/>
                                        </p:tgtEl>
                                        <p:attrNameLst>
                                          <p:attrName>ppt_x</p:attrName>
                                        </p:attrNameLst>
                                      </p:cBhvr>
                                      <p:tavLst>
                                        <p:tav tm="0">
                                          <p:val>
                                            <p:strVal val="#ppt_x-.2"/>
                                          </p:val>
                                        </p:tav>
                                        <p:tav tm="100000">
                                          <p:val>
                                            <p:strVal val="#ppt_x"/>
                                          </p:val>
                                        </p:tav>
                                      </p:tavLst>
                                    </p:anim>
                                    <p:anim calcmode="lin" valueType="num">
                                      <p:cBhvr>
                                        <p:cTn id="26" dur="1000" fill="hold"/>
                                        <p:tgtEl>
                                          <p:spTgt spid="123914"/>
                                        </p:tgtEl>
                                        <p:attrNameLst>
                                          <p:attrName>ppt_y</p:attrName>
                                        </p:attrNameLst>
                                      </p:cBhvr>
                                      <p:tavLst>
                                        <p:tav tm="0">
                                          <p:val>
                                            <p:strVal val="#ppt_y"/>
                                          </p:val>
                                        </p:tav>
                                        <p:tav tm="100000">
                                          <p:val>
                                            <p:strVal val="#ppt_y"/>
                                          </p:val>
                                        </p:tav>
                                      </p:tavLst>
                                    </p:anim>
                                    <p:animEffect transition="in" filter="wipe(right)" prLst="gradientSize: 0.1">
                                      <p:cBhvr>
                                        <p:cTn id="27" dur="1000"/>
                                        <p:tgtEl>
                                          <p:spTgt spid="123914"/>
                                        </p:tgtEl>
                                      </p:cBhvr>
                                    </p:animEffect>
                                  </p:childTnLst>
                                </p:cTn>
                              </p:par>
                            </p:childTnLst>
                          </p:cTn>
                        </p:par>
                        <p:par>
                          <p:cTn id="28" fill="hold" nodeType="afterGroup">
                            <p:stCondLst>
                              <p:cond delay="4000"/>
                            </p:stCondLst>
                            <p:childTnLst>
                              <p:par>
                                <p:cTn id="29" presetID="29" presetClass="entr" presetSubtype="0" fill="hold" nodeType="afterEffect">
                                  <p:stCondLst>
                                    <p:cond delay="0"/>
                                  </p:stCondLst>
                                  <p:childTnLst>
                                    <p:set>
                                      <p:cBhvr>
                                        <p:cTn id="30" dur="1" fill="hold">
                                          <p:stCondLst>
                                            <p:cond delay="0"/>
                                          </p:stCondLst>
                                        </p:cTn>
                                        <p:tgtEl>
                                          <p:spTgt spid="123910"/>
                                        </p:tgtEl>
                                        <p:attrNameLst>
                                          <p:attrName>style.visibility</p:attrName>
                                        </p:attrNameLst>
                                      </p:cBhvr>
                                      <p:to>
                                        <p:strVal val="visible"/>
                                      </p:to>
                                    </p:set>
                                    <p:anim calcmode="lin" valueType="num">
                                      <p:cBhvr>
                                        <p:cTn id="31" dur="1000" fill="hold"/>
                                        <p:tgtEl>
                                          <p:spTgt spid="123910"/>
                                        </p:tgtEl>
                                        <p:attrNameLst>
                                          <p:attrName>ppt_x</p:attrName>
                                        </p:attrNameLst>
                                      </p:cBhvr>
                                      <p:tavLst>
                                        <p:tav tm="0">
                                          <p:val>
                                            <p:strVal val="#ppt_x-.2"/>
                                          </p:val>
                                        </p:tav>
                                        <p:tav tm="100000">
                                          <p:val>
                                            <p:strVal val="#ppt_x"/>
                                          </p:val>
                                        </p:tav>
                                      </p:tavLst>
                                    </p:anim>
                                    <p:anim calcmode="lin" valueType="num">
                                      <p:cBhvr>
                                        <p:cTn id="32" dur="1000" fill="hold"/>
                                        <p:tgtEl>
                                          <p:spTgt spid="123910"/>
                                        </p:tgtEl>
                                        <p:attrNameLst>
                                          <p:attrName>ppt_y</p:attrName>
                                        </p:attrNameLst>
                                      </p:cBhvr>
                                      <p:tavLst>
                                        <p:tav tm="0">
                                          <p:val>
                                            <p:strVal val="#ppt_y"/>
                                          </p:val>
                                        </p:tav>
                                        <p:tav tm="100000">
                                          <p:val>
                                            <p:strVal val="#ppt_y"/>
                                          </p:val>
                                        </p:tav>
                                      </p:tavLst>
                                    </p:anim>
                                    <p:animEffect transition="in" filter="wipe(right)" prLst="gradientSize: 0.1">
                                      <p:cBhvr>
                                        <p:cTn id="33" dur="1000"/>
                                        <p:tgtEl>
                                          <p:spTgt spid="1239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911"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702</TotalTime>
  <Words>13687</Words>
  <Application>Microsoft Office PowerPoint</Application>
  <PresentationFormat>On-screen Show (4:3)</PresentationFormat>
  <Paragraphs>1242</Paragraphs>
  <Slides>147</Slides>
  <Notes>26</Notes>
  <HiddenSlides>1</HiddenSlides>
  <MMClips>0</MMClips>
  <ScaleCrop>false</ScaleCrop>
  <HeadingPairs>
    <vt:vector size="6" baseType="variant">
      <vt:variant>
        <vt:lpstr>Fonts Used</vt:lpstr>
      </vt:variant>
      <vt:variant>
        <vt:i4>15</vt:i4>
      </vt:variant>
      <vt:variant>
        <vt:lpstr>Theme</vt:lpstr>
      </vt:variant>
      <vt:variant>
        <vt:i4>6</vt:i4>
      </vt:variant>
      <vt:variant>
        <vt:lpstr>Slide Titles</vt:lpstr>
      </vt:variant>
      <vt:variant>
        <vt:i4>147</vt:i4>
      </vt:variant>
    </vt:vector>
  </HeadingPairs>
  <TitlesOfParts>
    <vt:vector size="168" baseType="lpstr">
      <vt:lpstr>.VnArial</vt:lpstr>
      <vt:lpstr>.VnMystical</vt:lpstr>
      <vt:lpstr>.VnTime</vt:lpstr>
      <vt:lpstr>.VnTimeH</vt:lpstr>
      <vt:lpstr>Arial</vt:lpstr>
      <vt:lpstr>Arial Đen</vt:lpstr>
      <vt:lpstr>Calibri</vt:lpstr>
      <vt:lpstr>StarSymbol</vt:lpstr>
      <vt:lpstr>Tahoma</vt:lpstr>
      <vt:lpstr>Times New Roman</vt:lpstr>
      <vt:lpstr>Tw Cen MT</vt:lpstr>
      <vt:lpstr>Tw Cen MT Condensed</vt:lpstr>
      <vt:lpstr>Verdana</vt:lpstr>
      <vt:lpstr>Wingdings</vt:lpstr>
      <vt:lpstr>Wingdings 3</vt:lpstr>
      <vt:lpstr>Office Theme</vt:lpstr>
      <vt:lpstr>Office Theme</vt:lpstr>
      <vt:lpstr>Office Theme</vt:lpstr>
      <vt:lpstr>Office Theme</vt:lpstr>
      <vt:lpstr>Office Theme</vt:lpstr>
      <vt:lpstr>Office Theme</vt:lpstr>
      <vt:lpstr>GIÁO TRÌNH TRIẾT HỌC MÁC – LÊNIN TRÌNH ĐỘ ĐẠI HỌC  ĐỐI TƯỢNG: KHỐI CÁC NGÀNH NGOÀI LÝ LuẬN CHÍNH TRỊ</vt:lpstr>
      <vt:lpstr>Chương 1: KHÁI LUẬN VỀ TRIẾT HỌC</vt:lpstr>
      <vt:lpstr>1. Khái lược về Triết học </vt:lpstr>
      <vt:lpstr>PowerPoint Presentation</vt:lpstr>
      <vt:lpstr>PowerPoint Presentation</vt:lpstr>
      <vt:lpstr> a. Nguồn gốc của triết học </vt:lpstr>
      <vt:lpstr>PowerPoint Presentation</vt:lpstr>
      <vt:lpstr>b. Khái niệm triết học</vt:lpstr>
      <vt:lpstr> c. Vấn đề đối tượng của triết học trong lịch sử  </vt:lpstr>
      <vt:lpstr> d. Triết học - hạt nhân lý luận của thế giới quan </vt:lpstr>
      <vt:lpstr> d. Triết học, hạt nhân lý luận của thế giới quan </vt:lpstr>
      <vt:lpstr> d. Triết học, hạt nhân lý luận của thế giới quan </vt:lpstr>
      <vt:lpstr>2. Vấn đề cơ bản của triết học </vt:lpstr>
      <vt:lpstr>PowerPoint Presentation</vt:lpstr>
      <vt:lpstr> b. Chủ nghĩa duy vật và chủ nghĩa duy tâm </vt:lpstr>
      <vt:lpstr> b. Chủ nghĩa duy vật và chủ nghĩa duy tâm </vt:lpstr>
      <vt:lpstr> b. Chủ nghĩa duy vật và chủ nghĩa duy tâm </vt:lpstr>
      <vt:lpstr> c. Thuyết có thể biết (Khả tri luận) và thuyết không thể biết (Bất khả tri luận) </vt:lpstr>
      <vt:lpstr>3. Biện chứng và siêu hình</vt:lpstr>
      <vt:lpstr> a. Khái niệm biện chứng và siêu hình trong lịch sử  </vt:lpstr>
      <vt:lpstr>b. Các hình thức cơ bản của PBC </vt:lpstr>
      <vt:lpstr> II. TRIẾT HỌC MÁC - LÊNIN VÀ VAI TRÒ CỦA TRIẾT HỌC MÁC - LÊNIN TRONG ĐỜI SỐNG XÃ HỘI </vt:lpstr>
      <vt:lpstr> 1. Sự ra đời và phát triển của triết học Mác – Lênin </vt:lpstr>
      <vt:lpstr>PowerPoint Presentation</vt:lpstr>
      <vt:lpstr>PowerPoint Presentation</vt:lpstr>
      <vt:lpstr>PowerPoint Presentation</vt:lpstr>
      <vt:lpstr> Nhân tố chủ quan trong sự ra đời triết học Mác </vt:lpstr>
      <vt:lpstr> b. Ba thời kỳ chủ yếu trong sự hình thành và phát triển của Triết học Mác  </vt:lpstr>
      <vt:lpstr> c. Thực chất và ý nghĩa cuộc cách mạng trong triết học do C.Mác và Ph.Ăngghen thực hiện </vt:lpstr>
      <vt:lpstr> d. Giai đoạn Lênin trong sự phát triển Triết học Mác </vt:lpstr>
      <vt:lpstr>    V.I.Lênin trở thành người kế tục trung thành và phát triển sáng tạo chủ nghĩa Mác và triết học Mác trong thời đại mới - thời đại đế quốc chủ nghĩa và cách mạng xã hội chủ nghĩa.   </vt:lpstr>
      <vt:lpstr>2. Đối tượng và chức năng của triết học Mác - Lênin</vt:lpstr>
      <vt:lpstr> a. Khái niệm triết học Mác - Lênin </vt:lpstr>
      <vt:lpstr> a. Khái niệm triết học Mác - Lênin </vt:lpstr>
      <vt:lpstr>b. Đối tượng của triết học Mác - Lênin</vt:lpstr>
      <vt:lpstr>c. Chức năng của triết học Mác - Lênin</vt:lpstr>
      <vt:lpstr> 3. Vai trò của triết học Mác - Lênin trong đời sống xã hội và trong sự nghiệp đổi mới ở Việt Nam hiện nay (GT chuyên không có tiết này, do đã có hẳn chương 4)</vt:lpstr>
      <vt:lpstr>PowerPoint Presentation</vt:lpstr>
      <vt:lpstr> CHƯƠNG 2 CHỦ NGHĨA DUY VẬT BIỆN CHỨNG </vt:lpstr>
      <vt:lpstr> I. VẬT CHẤT VÀ Ý THỨC </vt:lpstr>
      <vt:lpstr>1. Vật chất và các hình thức tồn tại của vật chất</vt:lpstr>
      <vt:lpstr>PowerPoint Presentation</vt:lpstr>
      <vt:lpstr>PowerPoint Presentation</vt:lpstr>
      <vt:lpstr>PowerPoint Presentation</vt:lpstr>
      <vt:lpstr>PowerPoint Presentation</vt:lpstr>
      <vt:lpstr>PowerPoint Presentation</vt:lpstr>
      <vt:lpstr>PowerPoint Presentation</vt:lpstr>
      <vt:lpstr> b. Cuộc cách mạng trong khoa học tự nhiên cuối thế kỷ XIX, đầu thế kỷ XX , và sự phá sản của các quan điểm duy vật siêu hình về vật chất </vt:lpstr>
      <vt:lpstr>PowerPoint Presentation</vt:lpstr>
      <vt:lpstr> a. Quan niệm của triết học Mác - Lênin về vật chất </vt:lpstr>
      <vt:lpstr> a. Quan niệm của triết học Mác - Lênin về vật chất </vt:lpstr>
      <vt:lpstr>PowerPoint Presentation</vt:lpstr>
      <vt:lpstr>PowerPoint Presentation</vt:lpstr>
      <vt:lpstr>PowerPoint Presentation</vt:lpstr>
      <vt:lpstr>PowerPoint Presentation</vt:lpstr>
      <vt:lpstr>PowerPoint Presentation</vt:lpstr>
      <vt:lpstr>PowerPoint Presentation</vt:lpstr>
      <vt:lpstr> Vận động là một phương thức tồn tại của vật chất  </vt:lpstr>
      <vt:lpstr>Vận động là một thuộc tính cố hữu của vật chất  </vt:lpstr>
      <vt:lpstr>PowerPoint Presentation</vt:lpstr>
      <vt:lpstr>PowerPoint Presentation</vt:lpstr>
      <vt:lpstr>PowerPoint Presentation</vt:lpstr>
      <vt:lpstr>2. Nguồn gốc, bản chất và kết cấu của ý thức</vt:lpstr>
      <vt:lpstr> a) Các quan niệm về nguồn gốc của ý thức </vt:lpstr>
      <vt:lpstr>PowerPoint Presentation</vt:lpstr>
      <vt:lpstr>PowerPoint Presentation</vt:lpstr>
      <vt:lpstr>PowerPoint Presentation</vt:lpstr>
      <vt:lpstr>PowerPoint Presentation</vt:lpstr>
      <vt:lpstr>PowerPoint Presentation</vt:lpstr>
      <vt:lpstr>PowerPoint Presentation</vt:lpstr>
      <vt:lpstr>3. Mối quan hệ giữa vật chất và ý thức</vt:lpstr>
      <vt:lpstr>b) Quan điểm của chủ nghĩa duy vật biện chứng</vt:lpstr>
      <vt:lpstr>Ý thức có tính độc lập tương đối và  tác động trở lại vật chất</vt:lpstr>
      <vt:lpstr>PowerPoint Presentation</vt:lpstr>
      <vt:lpstr>PowerPoint Presentation</vt:lpstr>
      <vt:lpstr>b. Khái niệm phép biện chứng duy vật</vt:lpstr>
      <vt:lpstr>2. Nội dung của phép biện chứng duy vật </vt:lpstr>
      <vt:lpstr>PowerPoint Presentation</vt:lpstr>
      <vt:lpstr>PowerPoint Presentation</vt:lpstr>
      <vt:lpstr>PowerPoint Presentation</vt:lpstr>
      <vt:lpstr>PowerPoint Presentation</vt:lpstr>
      <vt:lpstr>PowerPoint Presentation</vt:lpstr>
      <vt:lpstr> Mối liên hệ phổ biến: khi phạm vi bao quát của mối liên hệ không chỉ giới hạn ở các đối tượng vật chất, mà được mở rộng sang cả liên hệ giữa các đối tượng tinh thần và giữa chúng với đối tượng vật chất sinh ra chúng </vt:lpstr>
      <vt:lpstr>PowerPoint Presentation</vt:lpstr>
      <vt:lpstr>PowerPoint Presentation</vt:lpstr>
      <vt:lpstr> </vt:lpstr>
      <vt:lpstr>PowerPoint Presentation</vt:lpstr>
      <vt:lpstr>Tính chất của sự phát triển</vt:lpstr>
      <vt:lpstr>PowerPoint Presentation</vt:lpstr>
      <vt:lpstr> - Tính phong phú, đa dạng  </vt:lpstr>
      <vt:lpstr>  Ý nghĩa phương pháp luận </vt:lpstr>
      <vt:lpstr>Nguyên tắc lịch sử - cụ thể</vt:lpstr>
      <vt:lpstr>b) Các cặp phạm trù cơ bản của PBCDV </vt:lpstr>
      <vt:lpstr>PowerPoint Presentation</vt:lpstr>
      <vt:lpstr>b. Quan hệ biện chứng giữa cái riêng và cái chung</vt:lpstr>
      <vt:lpstr>b. Quan hệ biện chứng giữa cái riêng và cái chung</vt:lpstr>
      <vt:lpstr>b. Quan hệ biện chứng giữa cái riêng và cái chung</vt:lpstr>
      <vt:lpstr> c) Ý nghĩa phương pháp luận. </vt:lpstr>
      <vt:lpstr>PowerPoint Presentation</vt:lpstr>
      <vt:lpstr>PowerPoint Presentation</vt:lpstr>
      <vt:lpstr>  b. Quan hệ biện chứng giữa nguyên nhân và  kết quả  </vt:lpstr>
      <vt:lpstr>PowerPoint Presentation</vt:lpstr>
      <vt:lpstr>  d. Ý nghĩa phương pháp luận  </vt:lpstr>
      <vt:lpstr>b) Các cặp phạm trù cơ bản còn lại của PBCDV cũng được xét theo dàn ý tương tự, có thể chú ý nhiều hơn đến cặp nội dung – hình thức </vt:lpstr>
      <vt:lpstr>PowerPoint Presentation</vt:lpstr>
      <vt:lpstr>PowerPoint Presentation</vt:lpstr>
      <vt:lpstr> * Quy luật những thay đổi về lượng dẫn đến những thay đổi về chất và ngược lại </vt:lpstr>
      <vt:lpstr> Quy luật những thay đổi về lượng dẫn đến những thay đổi về chất và ngược lại</vt:lpstr>
      <vt:lpstr>PowerPoint Presentation</vt:lpstr>
      <vt:lpstr>PowerPoint Presentation</vt:lpstr>
      <vt:lpstr>PowerPoint Presentation</vt:lpstr>
      <vt:lpstr>PowerPoint Presentation</vt:lpstr>
      <vt:lpstr>* Ngược lại, chất đổi cũng làm cho lượng đổi. </vt:lpstr>
      <vt:lpstr>Ý nghĩa phương pháp luận</vt:lpstr>
      <vt:lpstr>Quy luật thống nhất và đấu tranh các mặt đối lập</vt:lpstr>
      <vt:lpstr> a. Khái niệm mặt đối lập, mâu thuẫn biện chứng.</vt:lpstr>
      <vt:lpstr>PowerPoint Presentation</vt:lpstr>
      <vt:lpstr>Nội dung của quy luật</vt:lpstr>
      <vt:lpstr>Nội dung của quy luật</vt:lpstr>
      <vt:lpstr>Phân loại mâu thuẫn</vt:lpstr>
      <vt:lpstr>* Ý nghĩa phương pháp luận.</vt:lpstr>
      <vt:lpstr>Quy luật phủ định của phủ định.</vt:lpstr>
      <vt:lpstr>a. Khái niệm phủ định biện chứng</vt:lpstr>
      <vt:lpstr>Đặc trưng của phủ định biện chứng</vt:lpstr>
      <vt:lpstr>Tính kế thừa của phủ định</vt:lpstr>
      <vt:lpstr>Đường xoáy ốc</vt:lpstr>
      <vt:lpstr>Ý nghĩa phương pháp luận.</vt:lpstr>
      <vt:lpstr> III. LÝ LUẬN NHẬN THỨC </vt:lpstr>
      <vt:lpstr> 1. Quan niệm về nhận thức trong lịch sử triết học </vt:lpstr>
      <vt:lpstr> Các quan điểm về nhận thức trong lịch sử triết học: </vt:lpstr>
      <vt:lpstr>2. Lý luận nhận thức của chủ nghĩa duy vật biện chứng</vt:lpstr>
      <vt:lpstr>PowerPoint Presentation</vt:lpstr>
      <vt:lpstr>b) Nguồn gốc, bản chất của nhận thức</vt:lpstr>
      <vt:lpstr>c) Thực tiễn và vai trò của thực tiễn đối với nhận thức</vt:lpstr>
      <vt:lpstr>* Đặc trưng của hoạt động thực tiễn</vt:lpstr>
      <vt:lpstr>* Các dạng hoạt động thực tiễn cơ bản</vt:lpstr>
      <vt:lpstr>Vai trò của thực tiễn đối với nhận thức</vt:lpstr>
      <vt:lpstr>PowerPoint Presentation</vt:lpstr>
      <vt:lpstr>PowerPoint Presentation</vt:lpstr>
      <vt:lpstr>- Thực tiễn là tiêu chuẩn để kiểm tra chân lý </vt:lpstr>
      <vt:lpstr> d) Các giai đoạn cơ bản của quá trình nhận thức </vt:lpstr>
      <vt:lpstr> d) Các giai đoạn cơ bản của quá trình nhận thức </vt:lpstr>
      <vt:lpstr> d) Các giai đoạn cơ bản của quá trình nhận thức </vt:lpstr>
      <vt:lpstr> d) Các giai đoạn cơ bản của quá trình nhận thức </vt:lpstr>
      <vt:lpstr> d) Các giai đoạn cơ bản của quá trình nhận thức </vt:lpstr>
      <vt:lpstr>e)Vấn đề chân lý</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Nhan Nguyen</cp:lastModifiedBy>
  <cp:revision>133</cp:revision>
  <dcterms:modified xsi:type="dcterms:W3CDTF">2023-10-02T04:22:22Z</dcterms:modified>
</cp:coreProperties>
</file>